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63" r:id="rId5"/>
    <p:sldId id="258" r:id="rId6"/>
    <p:sldId id="261" r:id="rId7"/>
    <p:sldId id="262" r:id="rId8"/>
    <p:sldId id="268" r:id="rId9"/>
    <p:sldId id="264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8020-0069-45EF-8606-B2C256447C2B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F4B4DB-EB46-4891-A121-56075EA28F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62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8020-0069-45EF-8606-B2C256447C2B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B4DB-EB46-4891-A121-56075EA28F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8020-0069-45EF-8606-B2C256447C2B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B4DB-EB46-4891-A121-56075EA28F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8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8020-0069-45EF-8606-B2C256447C2B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B4DB-EB46-4891-A121-56075EA28F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650" y="361321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8020-0069-45EF-8606-B2C256447C2B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B4DB-EB46-4891-A121-56075EA28F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3ED97A-5BAE-4884-9233-7EA3FECB605B}"/>
              </a:ext>
            </a:extLst>
          </p:cNvPr>
          <p:cNvSpPr txBox="1"/>
          <p:nvPr userDrawn="1"/>
        </p:nvSpPr>
        <p:spPr>
          <a:xfrm rot="20308236">
            <a:off x="2594665" y="3406499"/>
            <a:ext cx="7941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CONCOCT</a:t>
            </a:r>
            <a:endParaRPr lang="en-IN" sz="6000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D70A5-DBD1-44FB-8766-5FA762347142}"/>
              </a:ext>
            </a:extLst>
          </p:cNvPr>
          <p:cNvSpPr/>
          <p:nvPr userDrawn="1"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25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8020-0069-45EF-8606-B2C256447C2B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B4DB-EB46-4891-A121-56075EA28F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8020-0069-45EF-8606-B2C256447C2B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B4DB-EB46-4891-A121-56075EA28F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21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8020-0069-45EF-8606-B2C256447C2B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B4DB-EB46-4891-A121-56075EA28F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6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8020-0069-45EF-8606-B2C256447C2B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B4DB-EB46-4891-A121-56075EA28F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1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8020-0069-45EF-8606-B2C256447C2B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B4DB-EB46-4891-A121-56075EA28F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73D8020-0069-45EF-8606-B2C256447C2B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B4DB-EB46-4891-A121-56075EA28F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8020-0069-45EF-8606-B2C256447C2B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F4B4DB-EB46-4891-A121-56075EA28F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3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928B-405E-42E2-98FF-9C9CC57B2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67894"/>
            <a:ext cx="9144000" cy="192306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IIC</a:t>
            </a:r>
            <a:br>
              <a:rPr lang="en-IN" dirty="0"/>
            </a:br>
            <a:r>
              <a:rPr lang="en-IN" sz="3200" dirty="0">
                <a:solidFill>
                  <a:srgbClr val="FF0000"/>
                </a:solidFill>
                <a:latin typeface="Algerian" panose="04020705040A02060702" pitchFamily="82" charset="0"/>
              </a:rPr>
              <a:t>Last Mile Delivery in a Multi-storey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E9B39-10E1-460C-9008-88D24DF7E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482" y="1755173"/>
            <a:ext cx="5370719" cy="4208015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/>
              <a:t>CLASSIFICATION</a:t>
            </a:r>
            <a:r>
              <a:rPr lang="en-IN" dirty="0"/>
              <a:t>  :  Robotics and Drones</a:t>
            </a:r>
            <a:endParaRPr lang="en-IN" b="1" u="sng" dirty="0"/>
          </a:p>
          <a:p>
            <a:r>
              <a:rPr lang="en-IN" b="1" dirty="0"/>
              <a:t>Team MemberS</a:t>
            </a:r>
            <a:r>
              <a:rPr lang="en-IN" b="1" dirty="0">
                <a:latin typeface="Bradley Hand ITC" panose="03070402050302030203" pitchFamily="66" charset="0"/>
              </a:rPr>
              <a:t>:  </a:t>
            </a:r>
            <a:r>
              <a:rPr lang="en-IN" sz="1600" dirty="0">
                <a:latin typeface="Comic Sans MS" panose="030F0702030302020204" pitchFamily="66" charset="0"/>
                <a:ea typeface="Cambria" panose="02040503050406030204" pitchFamily="18" charset="0"/>
              </a:rPr>
              <a:t>Ravaishmi Gupta (LEADER)</a:t>
            </a:r>
          </a:p>
          <a:p>
            <a:r>
              <a:rPr lang="en-IN" sz="1600" dirty="0">
                <a:latin typeface="Comic Sans MS" panose="030F0702030302020204" pitchFamily="66" charset="0"/>
                <a:ea typeface="Cambria" panose="02040503050406030204" pitchFamily="18" charset="0"/>
              </a:rPr>
              <a:t>                                   Pratyush Priyansh</a:t>
            </a:r>
          </a:p>
          <a:p>
            <a:r>
              <a:rPr lang="en-IN" sz="1600" dirty="0">
                <a:latin typeface="Comic Sans MS" panose="030F0702030302020204" pitchFamily="66" charset="0"/>
                <a:ea typeface="Cambria" panose="02040503050406030204" pitchFamily="18" charset="0"/>
              </a:rPr>
              <a:t>                                   Vishakha Gupta </a:t>
            </a:r>
          </a:p>
          <a:p>
            <a:r>
              <a:rPr lang="en-IN" sz="1600" dirty="0">
                <a:latin typeface="Comic Sans MS" panose="030F0702030302020204" pitchFamily="66" charset="0"/>
                <a:ea typeface="Cambria" panose="02040503050406030204" pitchFamily="18" charset="0"/>
              </a:rPr>
              <a:t>                                   Vikas Tiwari</a:t>
            </a:r>
          </a:p>
          <a:p>
            <a:r>
              <a:rPr lang="en-IN" sz="1600" dirty="0">
                <a:latin typeface="Comic Sans MS" panose="030F0702030302020204" pitchFamily="66" charset="0"/>
                <a:ea typeface="Cambria" panose="02040503050406030204" pitchFamily="18" charset="0"/>
              </a:rPr>
              <a:t>                                   </a:t>
            </a:r>
            <a:r>
              <a:rPr lang="en-IN" sz="1600" dirty="0" err="1">
                <a:latin typeface="Comic Sans MS" panose="030F0702030302020204" pitchFamily="66" charset="0"/>
                <a:ea typeface="Cambria" panose="02040503050406030204" pitchFamily="18" charset="0"/>
              </a:rPr>
              <a:t>ChanDRA</a:t>
            </a:r>
            <a:r>
              <a:rPr lang="en-IN" sz="1600" dirty="0">
                <a:latin typeface="Comic Sans MS" panose="030F0702030302020204" pitchFamily="66" charset="0"/>
                <a:ea typeface="Cambria" panose="02040503050406030204" pitchFamily="18" charset="0"/>
              </a:rPr>
              <a:t> Maul Sinha</a:t>
            </a:r>
          </a:p>
          <a:p>
            <a:r>
              <a:rPr lang="en-IN" sz="1600" dirty="0">
                <a:latin typeface="Comic Sans MS" panose="030F0702030302020204" pitchFamily="66" charset="0"/>
                <a:ea typeface="Cambria" panose="02040503050406030204" pitchFamily="18" charset="0"/>
              </a:rPr>
              <a:t>                                   Anamika Pandey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116A27-4AFE-428F-940A-F5C882351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1483" cy="1145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24676E-D3A4-45DB-A0FB-6BB396A1D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06" y="3128325"/>
            <a:ext cx="3959441" cy="2947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201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DBA1-0CF3-4C9B-A1F3-35D7A37D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17" y="861134"/>
            <a:ext cx="9871970" cy="1251751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Algerian" panose="04020705040A02060702" pitchFamily="82" charset="0"/>
                <a:ea typeface="Adobe Ming Std L" panose="02020300000000000000" pitchFamily="18" charset="-128"/>
              </a:rPr>
              <a:t>SCENARIO</a:t>
            </a:r>
            <a:br>
              <a:rPr lang="en-IN" b="1" dirty="0">
                <a:solidFill>
                  <a:srgbClr val="7030A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endParaRPr lang="en-IN" b="1" dirty="0">
              <a:solidFill>
                <a:srgbClr val="7030A0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D217CD-FE06-49C2-815D-A5BEC8CBE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92" y="2553188"/>
            <a:ext cx="4881852" cy="34496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5440D7-2E53-417D-AAFC-69ECF7011C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0" t="-64794" r="-18069" b="17147"/>
          <a:stretch/>
        </p:blipFill>
        <p:spPr>
          <a:xfrm>
            <a:off x="1219283" y="260801"/>
            <a:ext cx="4329741" cy="40172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58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36FF-2AF2-4B7D-BA91-7DC6F100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4893F-EBCB-425D-86EC-3B88F21C8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1402673"/>
            <a:ext cx="9603274" cy="4347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08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5E2-806C-4255-B98F-3F36C508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>
                <a:solidFill>
                  <a:srgbClr val="00206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PrOBLEM</a:t>
            </a:r>
            <a:r>
              <a:rPr lang="en-IN" b="1" u="sng" dirty="0">
                <a:solidFill>
                  <a:srgbClr val="00206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STATEMENT</a:t>
            </a:r>
            <a:r>
              <a:rPr lang="en-IN" b="1" dirty="0">
                <a:solidFill>
                  <a:srgbClr val="00206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: </a:t>
            </a:r>
            <a:r>
              <a:rPr lang="en-IN" dirty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Last Mile Delivery in a Multi-storey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C103-04E3-4117-A644-2BDB2252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1.)Delivery is the heart of E-commerce.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2.)Companies depend heavily on delivery personals.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3.)On time delivery.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4.)last minute delivery.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5.)delivery while travelling.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6.)Can be used in medical fields.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3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330592-B8DA-49A2-848E-765A8900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32" y="115331"/>
            <a:ext cx="3525795" cy="58571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FAC54E-6802-4CDA-89CB-94152149B8A6}"/>
              </a:ext>
            </a:extLst>
          </p:cNvPr>
          <p:cNvSpPr/>
          <p:nvPr/>
        </p:nvSpPr>
        <p:spPr>
          <a:xfrm flipV="1">
            <a:off x="3904734" y="457610"/>
            <a:ext cx="972065" cy="42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5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6CB7-F6CE-490F-914A-7702F7F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95" y="257454"/>
            <a:ext cx="9740959" cy="532660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7030A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How it is done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42FC6D-9F2C-43BD-8BD5-06AC47D29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23" y="790114"/>
            <a:ext cx="9978501" cy="53278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709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FE41-08C2-4998-9C69-B5E3C759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89608"/>
            <a:ext cx="9603275" cy="710214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Algerian" panose="04020705040A02060702" pitchFamily="82" charset="0"/>
              </a:rPr>
              <a:t>KEY POINTS:</a:t>
            </a:r>
            <a:br>
              <a:rPr lang="en-IN" sz="4400" dirty="0">
                <a:solidFill>
                  <a:srgbClr val="FF0000"/>
                </a:solidFill>
              </a:rPr>
            </a:b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F4A8-89CA-4018-AB62-5DF6234C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Use OF Exact positioning to be </a:t>
            </a:r>
            <a:r>
              <a:rPr lang="en-IN" dirty="0" err="1">
                <a:solidFill>
                  <a:srgbClr val="002060"/>
                </a:solidFill>
                <a:latin typeface="Comic Sans MS" panose="030F0702030302020204" pitchFamily="66" charset="0"/>
              </a:rPr>
              <a:t>delever</a:t>
            </a:r>
            <a:endParaRPr lang="en-IN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WI-FI technology for reaching the exact floor in flat.</a:t>
            </a:r>
          </a:p>
          <a:p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Identification of authenticated customer using image processing.</a:t>
            </a:r>
          </a:p>
          <a:p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Delivery of the product via reel system</a:t>
            </a:r>
            <a:r>
              <a:rPr lang="en-IN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A5B8E-D03B-4814-BE4F-A4062F936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91" y="3870664"/>
            <a:ext cx="3259585" cy="2281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006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5F48-E925-4A85-8C40-1A09AF90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838" y="852256"/>
            <a:ext cx="9603275" cy="941263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Algerian" panose="04020705040A02060702" pitchFamily="82" charset="0"/>
                <a:ea typeface="Adobe Myungjo Std M" panose="02020600000000000000" pitchFamily="18" charset="-128"/>
              </a:rPr>
              <a:t>Identification of authenticated customer using image processing.</a:t>
            </a:r>
            <a:br>
              <a:rPr lang="en-IN" b="1" dirty="0">
                <a:solidFill>
                  <a:srgbClr val="0070C0"/>
                </a:solidFill>
                <a:latin typeface="Algerian" panose="04020705040A02060702" pitchFamily="82" charset="0"/>
                <a:ea typeface="Adobe Myungjo Std M" panose="02020600000000000000" pitchFamily="18" charset="-128"/>
              </a:rPr>
            </a:br>
            <a:endParaRPr lang="en-IN" b="1" dirty="0">
              <a:solidFill>
                <a:srgbClr val="0070C0"/>
              </a:solidFill>
              <a:latin typeface="Algerian" panose="04020705040A02060702" pitchFamily="82" charset="0"/>
              <a:ea typeface="Adobe Myungjo Std M" panose="02020600000000000000" pitchFamily="18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7300-FB2B-4F60-9565-F869F3302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AFTER SUCESSFULLY REACHING  THE DESIRED FLOOR THE DRONE STARTS IMAGE PROCESSING FOR THE CONFIRMATION AND AUTHENTICATION OF CUSTOMER.</a:t>
            </a:r>
          </a:p>
          <a:p>
            <a:r>
              <a:rPr lang="en-IN" dirty="0">
                <a:latin typeface="Comic Sans MS" panose="030F0702030302020204" pitchFamily="66" charset="0"/>
              </a:rPr>
              <a:t>ONCE THE RESULT IS POSITIVE THE ORDER DROPSDOWN</a:t>
            </a:r>
            <a:r>
              <a:rPr lang="en-IN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9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2A8F-F5DC-4A44-9E4C-FBA3706F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5017"/>
            <a:ext cx="9603275" cy="548737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Adobe Myungjo Std M" panose="02020600000000000000" pitchFamily="18" charset="-128"/>
              </a:rPr>
              <a:t>Delivery of the product via pulley system.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467C-9F1F-4918-8EE2-8E631640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>
                <a:latin typeface="Comic Sans MS" panose="030F0702030302020204" pitchFamily="66" charset="0"/>
              </a:rPr>
              <a:t>AFTER POSITIVE RESULT FROM IMAGE PROCESSING THE DESIRED ORDER ATTACHED WITH PULLEY DROPS DOWN .</a:t>
            </a:r>
          </a:p>
          <a:p>
            <a:pPr lvl="1"/>
            <a:r>
              <a:rPr lang="en-IN" dirty="0">
                <a:latin typeface="Comic Sans MS" panose="030F0702030302020204" pitchFamily="66" charset="0"/>
              </a:rPr>
              <a:t>THE CUSTOMER DETACHES THE ORDER .</a:t>
            </a:r>
          </a:p>
          <a:p>
            <a:pPr lvl="1"/>
            <a:r>
              <a:rPr lang="en-IN" dirty="0">
                <a:latin typeface="Comic Sans MS" panose="030F0702030302020204" pitchFamily="66" charset="0"/>
              </a:rPr>
              <a:t>THE PULLEY REELS BACK AFTER A PROGRAMMED TIME INTERVAL.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82DA4-19B4-47A0-A1D1-256E2F1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73" y="3622089"/>
            <a:ext cx="3835523" cy="2426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18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026C-1286-4645-BC1C-C472D6CF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1322773"/>
            <a:ext cx="9607661" cy="537709"/>
          </a:xfrm>
        </p:spPr>
        <p:txBody>
          <a:bodyPr>
            <a:noAutofit/>
          </a:bodyPr>
          <a:lstStyle/>
          <a:p>
            <a:r>
              <a:rPr lang="en-IN" sz="4000" dirty="0"/>
              <a:t>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AAE9-F23A-4121-B81B-3D3B8C7C2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537709"/>
          </a:xfrm>
        </p:spPr>
        <p:txBody>
          <a:bodyPr>
            <a:normAutofit/>
          </a:bodyPr>
          <a:lstStyle/>
          <a:p>
            <a:r>
              <a:rPr lang="en-IN" sz="2800" b="1" dirty="0"/>
              <a:t>HARDWARE: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1B1A5-3DBB-429D-84B2-D7051564A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557259"/>
            <a:ext cx="4645152" cy="2911468"/>
          </a:xfrm>
        </p:spPr>
        <p:txBody>
          <a:bodyPr>
            <a:noAutofit/>
          </a:bodyPr>
          <a:lstStyle/>
          <a:p>
            <a:r>
              <a:rPr lang="en-IN" sz="2800" dirty="0"/>
              <a:t>RASPBERRY PI</a:t>
            </a:r>
          </a:p>
          <a:p>
            <a:r>
              <a:rPr lang="en-IN" sz="2800" dirty="0"/>
              <a:t>MPU6050</a:t>
            </a:r>
          </a:p>
          <a:p>
            <a:r>
              <a:rPr lang="en-IN" sz="2800" dirty="0"/>
              <a:t>DC MOTOR</a:t>
            </a:r>
          </a:p>
          <a:p>
            <a:r>
              <a:rPr lang="en-IN" sz="2800" dirty="0"/>
              <a:t>CAMERA MODULE</a:t>
            </a:r>
          </a:p>
          <a:p>
            <a:r>
              <a:rPr lang="en-IN" sz="2800" dirty="0"/>
              <a:t> IC L293D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2C14B-E505-487E-9421-45FCB2BE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18376" y="2023003"/>
            <a:ext cx="2432116" cy="534255"/>
          </a:xfrm>
        </p:spPr>
        <p:txBody>
          <a:bodyPr>
            <a:normAutofit/>
          </a:bodyPr>
          <a:lstStyle/>
          <a:p>
            <a:r>
              <a:rPr lang="en-IN" sz="2800" b="1" dirty="0"/>
              <a:t>SOFTWARE: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32061-E96C-4AC8-9931-42BC55C54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33534" y="2557259"/>
            <a:ext cx="4326903" cy="2901604"/>
          </a:xfrm>
        </p:spPr>
        <p:txBody>
          <a:bodyPr>
            <a:normAutofit/>
          </a:bodyPr>
          <a:lstStyle/>
          <a:p>
            <a:r>
              <a:rPr lang="en-IN" sz="2800" dirty="0"/>
              <a:t>PYTHON </a:t>
            </a:r>
          </a:p>
          <a:p>
            <a:r>
              <a:rPr lang="en-IN" sz="2800" dirty="0"/>
              <a:t>HTML</a:t>
            </a:r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992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A2C1-43A6-4A9C-BE8B-4E408882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1751"/>
            <a:ext cx="9603275" cy="602003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FFC000"/>
                </a:solidFill>
                <a:latin typeface="Algerian" panose="04020705040A02060702" pitchFamily="82" charset="0"/>
              </a:rPr>
              <a:t>Points of consideration: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EC44-3C39-4899-9DA5-B8891067B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92" y="2015732"/>
            <a:ext cx="9501262" cy="3719243"/>
          </a:xfrm>
        </p:spPr>
        <p:txBody>
          <a:bodyPr/>
          <a:lstStyle/>
          <a:p>
            <a:r>
              <a:rPr lang="en-IN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pollution will constantly decrease due to the reduce in delivery automobiles.</a:t>
            </a:r>
          </a:p>
          <a:p>
            <a:r>
              <a:rPr lang="en-IN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 case of any emergency medical </a:t>
            </a:r>
            <a:r>
              <a:rPr lang="en-IN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equipments</a:t>
            </a:r>
            <a:r>
              <a:rPr lang="en-IN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can be provided  in a very short duration of time.</a:t>
            </a:r>
            <a:endParaRPr lang="en-US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US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Flexibility of the customer in terms of time.</a:t>
            </a:r>
          </a:p>
          <a:p>
            <a:r>
              <a:rPr lang="en-US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Technical jobs will be increased.</a:t>
            </a:r>
          </a:p>
          <a:p>
            <a:r>
              <a:rPr lang="en-US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Disabled or old age people living at higher ground like 15</a:t>
            </a:r>
            <a:r>
              <a:rPr lang="en-US" b="1" baseline="30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</a:t>
            </a:r>
            <a:r>
              <a:rPr lang="en-US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or 16</a:t>
            </a:r>
            <a:r>
              <a:rPr lang="en-US" b="1" baseline="30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</a:t>
            </a:r>
            <a:r>
              <a:rPr lang="en-US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floor would not have to take any kind of pain to </a:t>
            </a:r>
            <a:r>
              <a:rPr lang="en-US" b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take delivery. </a:t>
            </a:r>
            <a:endParaRPr lang="en-US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None/>
            </a:pPr>
            <a:endParaRPr lang="en-US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US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US" dirty="0"/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42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/>
    </mc:Choice>
    <mc:Fallback xmlns="">
      <p:transition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8|0.9|1|1|0.8|0.8|0.8|0.8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4|1|1.4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2.2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4987</TotalTime>
  <Words>309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Adobe Ming Std L</vt:lpstr>
      <vt:lpstr>Adobe Myungjo Std M</vt:lpstr>
      <vt:lpstr>Algerian</vt:lpstr>
      <vt:lpstr>Arial</vt:lpstr>
      <vt:lpstr>Bradley Hand ITC</vt:lpstr>
      <vt:lpstr>Comic Sans MS</vt:lpstr>
      <vt:lpstr>Gill Sans MT</vt:lpstr>
      <vt:lpstr>Gallery</vt:lpstr>
      <vt:lpstr>IIC Last Mile Delivery in a Multi-storey Building</vt:lpstr>
      <vt:lpstr>PrOBLEM STATEMENT : Last Mile Delivery in a Multi-storey Building</vt:lpstr>
      <vt:lpstr>PowerPoint Presentation</vt:lpstr>
      <vt:lpstr>How it is done ?</vt:lpstr>
      <vt:lpstr>KEY POINTS: </vt:lpstr>
      <vt:lpstr>Identification of authenticated customer using image processing. </vt:lpstr>
      <vt:lpstr>Delivery of the product via pulley system. </vt:lpstr>
      <vt:lpstr>USED:</vt:lpstr>
      <vt:lpstr>Points of consideration:</vt:lpstr>
      <vt:lpstr>SCENARIO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 2020 Last Mile Delivery in a Multi-storey Building</dc:title>
  <dc:creator>chandra2018me024abesit@gmail.com</dc:creator>
  <cp:lastModifiedBy>pratyush priyansh</cp:lastModifiedBy>
  <cp:revision>56</cp:revision>
  <dcterms:created xsi:type="dcterms:W3CDTF">2020-02-01T03:35:38Z</dcterms:created>
  <dcterms:modified xsi:type="dcterms:W3CDTF">2020-02-27T09:01:41Z</dcterms:modified>
</cp:coreProperties>
</file>