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jpeg" ContentType="image/jpeg"/>
  <Override PartName="/ppt/media/image2.wmf" ContentType="image/x-wm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667A5F6-30C3-452A-BE6B-BC8FABCCAE2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29" name="PlaceHolder 2"/>
          <p:cNvSpPr>
            <a:spLocks noGrp="1"/>
          </p:cNvSpPr>
          <p:nvPr>
            <p:ph/>
          </p:nvPr>
        </p:nvSpPr>
        <p:spPr>
          <a:xfrm>
            <a:off x="457200" y="1600200"/>
            <a:ext cx="761976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30" name="PlaceHolder 3"/>
          <p:cNvSpPr>
            <a:spLocks noGrp="1"/>
          </p:cNvSpPr>
          <p:nvPr>
            <p:ph/>
          </p:nvPr>
        </p:nvSpPr>
        <p:spPr>
          <a:xfrm>
            <a:off x="457200" y="4107600"/>
            <a:ext cx="761976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2AD5F60-01E8-43C4-B581-D7722031237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32" name="PlaceHolder 2"/>
          <p:cNvSpPr>
            <a:spLocks noGrp="1"/>
          </p:cNvSpPr>
          <p:nvPr>
            <p:ph/>
          </p:nvPr>
        </p:nvSpPr>
        <p:spPr>
          <a:xfrm>
            <a:off x="4572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33" name="PlaceHolder 3"/>
          <p:cNvSpPr>
            <a:spLocks noGrp="1"/>
          </p:cNvSpPr>
          <p:nvPr>
            <p:ph/>
          </p:nvPr>
        </p:nvSpPr>
        <p:spPr>
          <a:xfrm>
            <a:off x="43614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34" name="PlaceHolder 4"/>
          <p:cNvSpPr>
            <a:spLocks noGrp="1"/>
          </p:cNvSpPr>
          <p:nvPr>
            <p:ph/>
          </p:nvPr>
        </p:nvSpPr>
        <p:spPr>
          <a:xfrm>
            <a:off x="4572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35" name="PlaceHolder 5"/>
          <p:cNvSpPr>
            <a:spLocks noGrp="1"/>
          </p:cNvSpPr>
          <p:nvPr>
            <p:ph/>
          </p:nvPr>
        </p:nvSpPr>
        <p:spPr>
          <a:xfrm>
            <a:off x="43614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D3EBC70-27C6-4D8F-AF66-69ED64B4FC4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37" name="PlaceHolder 2"/>
          <p:cNvSpPr>
            <a:spLocks noGrp="1"/>
          </p:cNvSpPr>
          <p:nvPr>
            <p:ph/>
          </p:nvPr>
        </p:nvSpPr>
        <p:spPr>
          <a:xfrm>
            <a:off x="457200" y="16002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38" name="PlaceHolder 3"/>
          <p:cNvSpPr>
            <a:spLocks noGrp="1"/>
          </p:cNvSpPr>
          <p:nvPr>
            <p:ph/>
          </p:nvPr>
        </p:nvSpPr>
        <p:spPr>
          <a:xfrm>
            <a:off x="3033720" y="16002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39" name="PlaceHolder 4"/>
          <p:cNvSpPr>
            <a:spLocks noGrp="1"/>
          </p:cNvSpPr>
          <p:nvPr>
            <p:ph/>
          </p:nvPr>
        </p:nvSpPr>
        <p:spPr>
          <a:xfrm>
            <a:off x="5610240" y="16002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40" name="PlaceHolder 5"/>
          <p:cNvSpPr>
            <a:spLocks noGrp="1"/>
          </p:cNvSpPr>
          <p:nvPr>
            <p:ph/>
          </p:nvPr>
        </p:nvSpPr>
        <p:spPr>
          <a:xfrm>
            <a:off x="457200" y="41076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41" name="PlaceHolder 6"/>
          <p:cNvSpPr>
            <a:spLocks noGrp="1"/>
          </p:cNvSpPr>
          <p:nvPr>
            <p:ph/>
          </p:nvPr>
        </p:nvSpPr>
        <p:spPr>
          <a:xfrm>
            <a:off x="3033720" y="41076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42" name="PlaceHolder 7"/>
          <p:cNvSpPr>
            <a:spLocks noGrp="1"/>
          </p:cNvSpPr>
          <p:nvPr>
            <p:ph/>
          </p:nvPr>
        </p:nvSpPr>
        <p:spPr>
          <a:xfrm>
            <a:off x="5610240" y="41076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FD2886C-7F64-40B1-8A49-927EC2910E38}"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790AC00-DD53-4F1E-B94D-86E66D78CD9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51" name="PlaceHolder 2"/>
          <p:cNvSpPr>
            <a:spLocks noGrp="1"/>
          </p:cNvSpPr>
          <p:nvPr>
            <p:ph type="subTitle"/>
          </p:nvPr>
        </p:nvSpPr>
        <p:spPr>
          <a:xfrm>
            <a:off x="457200" y="1600200"/>
            <a:ext cx="7619760" cy="4800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AE2A30E-86B0-46EC-AE2C-693B7472A8E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53" name="PlaceHolder 2"/>
          <p:cNvSpPr>
            <a:spLocks noGrp="1"/>
          </p:cNvSpPr>
          <p:nvPr>
            <p:ph/>
          </p:nvPr>
        </p:nvSpPr>
        <p:spPr>
          <a:xfrm>
            <a:off x="457200" y="1600200"/>
            <a:ext cx="761976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926866A-3C21-4BE6-862D-B705771FB34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55" name="PlaceHolder 2"/>
          <p:cNvSpPr>
            <a:spLocks noGrp="1"/>
          </p:cNvSpPr>
          <p:nvPr>
            <p:ph/>
          </p:nvPr>
        </p:nvSpPr>
        <p:spPr>
          <a:xfrm>
            <a:off x="4572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56" name="PlaceHolder 3"/>
          <p:cNvSpPr>
            <a:spLocks noGrp="1"/>
          </p:cNvSpPr>
          <p:nvPr>
            <p:ph/>
          </p:nvPr>
        </p:nvSpPr>
        <p:spPr>
          <a:xfrm>
            <a:off x="43614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C7BB086-EE4E-4126-876E-DA87C18D29E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D97E093-2B1D-42F2-9C72-1ABCB4DEB21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4680"/>
            <a:ext cx="761976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30CE35A-EA70-4D73-A103-877E4BC2294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60" name="PlaceHolder 2"/>
          <p:cNvSpPr>
            <a:spLocks noGrp="1"/>
          </p:cNvSpPr>
          <p:nvPr>
            <p:ph/>
          </p:nvPr>
        </p:nvSpPr>
        <p:spPr>
          <a:xfrm>
            <a:off x="4572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1" name="PlaceHolder 3"/>
          <p:cNvSpPr>
            <a:spLocks noGrp="1"/>
          </p:cNvSpPr>
          <p:nvPr>
            <p:ph/>
          </p:nvPr>
        </p:nvSpPr>
        <p:spPr>
          <a:xfrm>
            <a:off x="43614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2" name="PlaceHolder 4"/>
          <p:cNvSpPr>
            <a:spLocks noGrp="1"/>
          </p:cNvSpPr>
          <p:nvPr>
            <p:ph/>
          </p:nvPr>
        </p:nvSpPr>
        <p:spPr>
          <a:xfrm>
            <a:off x="4572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944CFEE-3AE6-4ADE-B222-882BED4D9E9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8" name="PlaceHolder 2"/>
          <p:cNvSpPr>
            <a:spLocks noGrp="1"/>
          </p:cNvSpPr>
          <p:nvPr>
            <p:ph type="subTitle"/>
          </p:nvPr>
        </p:nvSpPr>
        <p:spPr>
          <a:xfrm>
            <a:off x="457200" y="1600200"/>
            <a:ext cx="7619760" cy="4800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71A75A6-6CC8-4570-8A53-0D1E019C305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64" name="PlaceHolder 2"/>
          <p:cNvSpPr>
            <a:spLocks noGrp="1"/>
          </p:cNvSpPr>
          <p:nvPr>
            <p:ph/>
          </p:nvPr>
        </p:nvSpPr>
        <p:spPr>
          <a:xfrm>
            <a:off x="4572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5" name="PlaceHolder 3"/>
          <p:cNvSpPr>
            <a:spLocks noGrp="1"/>
          </p:cNvSpPr>
          <p:nvPr>
            <p:ph/>
          </p:nvPr>
        </p:nvSpPr>
        <p:spPr>
          <a:xfrm>
            <a:off x="43614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6" name="PlaceHolder 4"/>
          <p:cNvSpPr>
            <a:spLocks noGrp="1"/>
          </p:cNvSpPr>
          <p:nvPr>
            <p:ph/>
          </p:nvPr>
        </p:nvSpPr>
        <p:spPr>
          <a:xfrm>
            <a:off x="43614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ADAF98B-2D3E-4007-A94E-DB1B76E501E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68" name="PlaceHolder 2"/>
          <p:cNvSpPr>
            <a:spLocks noGrp="1"/>
          </p:cNvSpPr>
          <p:nvPr>
            <p:ph/>
          </p:nvPr>
        </p:nvSpPr>
        <p:spPr>
          <a:xfrm>
            <a:off x="4572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9" name="PlaceHolder 3"/>
          <p:cNvSpPr>
            <a:spLocks noGrp="1"/>
          </p:cNvSpPr>
          <p:nvPr>
            <p:ph/>
          </p:nvPr>
        </p:nvSpPr>
        <p:spPr>
          <a:xfrm>
            <a:off x="43614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70" name="PlaceHolder 4"/>
          <p:cNvSpPr>
            <a:spLocks noGrp="1"/>
          </p:cNvSpPr>
          <p:nvPr>
            <p:ph/>
          </p:nvPr>
        </p:nvSpPr>
        <p:spPr>
          <a:xfrm>
            <a:off x="457200" y="4107600"/>
            <a:ext cx="761976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72DE4B6-045F-47E4-B011-5DCEE5CDAAF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72" name="PlaceHolder 2"/>
          <p:cNvSpPr>
            <a:spLocks noGrp="1"/>
          </p:cNvSpPr>
          <p:nvPr>
            <p:ph/>
          </p:nvPr>
        </p:nvSpPr>
        <p:spPr>
          <a:xfrm>
            <a:off x="457200" y="1600200"/>
            <a:ext cx="761976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73" name="PlaceHolder 3"/>
          <p:cNvSpPr>
            <a:spLocks noGrp="1"/>
          </p:cNvSpPr>
          <p:nvPr>
            <p:ph/>
          </p:nvPr>
        </p:nvSpPr>
        <p:spPr>
          <a:xfrm>
            <a:off x="457200" y="4107600"/>
            <a:ext cx="761976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CEC1416-A63A-4FC7-A6A6-F7A86DAE89E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75" name="PlaceHolder 2"/>
          <p:cNvSpPr>
            <a:spLocks noGrp="1"/>
          </p:cNvSpPr>
          <p:nvPr>
            <p:ph/>
          </p:nvPr>
        </p:nvSpPr>
        <p:spPr>
          <a:xfrm>
            <a:off x="4572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76" name="PlaceHolder 3"/>
          <p:cNvSpPr>
            <a:spLocks noGrp="1"/>
          </p:cNvSpPr>
          <p:nvPr>
            <p:ph/>
          </p:nvPr>
        </p:nvSpPr>
        <p:spPr>
          <a:xfrm>
            <a:off x="43614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77" name="PlaceHolder 4"/>
          <p:cNvSpPr>
            <a:spLocks noGrp="1"/>
          </p:cNvSpPr>
          <p:nvPr>
            <p:ph/>
          </p:nvPr>
        </p:nvSpPr>
        <p:spPr>
          <a:xfrm>
            <a:off x="4572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78" name="PlaceHolder 5"/>
          <p:cNvSpPr>
            <a:spLocks noGrp="1"/>
          </p:cNvSpPr>
          <p:nvPr>
            <p:ph/>
          </p:nvPr>
        </p:nvSpPr>
        <p:spPr>
          <a:xfrm>
            <a:off x="43614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236B097-66D2-4250-ABB2-348B02D5D111}"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80" name="PlaceHolder 2"/>
          <p:cNvSpPr>
            <a:spLocks noGrp="1"/>
          </p:cNvSpPr>
          <p:nvPr>
            <p:ph/>
          </p:nvPr>
        </p:nvSpPr>
        <p:spPr>
          <a:xfrm>
            <a:off x="457200" y="16002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81" name="PlaceHolder 3"/>
          <p:cNvSpPr>
            <a:spLocks noGrp="1"/>
          </p:cNvSpPr>
          <p:nvPr>
            <p:ph/>
          </p:nvPr>
        </p:nvSpPr>
        <p:spPr>
          <a:xfrm>
            <a:off x="3033720" y="16002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82" name="PlaceHolder 4"/>
          <p:cNvSpPr>
            <a:spLocks noGrp="1"/>
          </p:cNvSpPr>
          <p:nvPr>
            <p:ph/>
          </p:nvPr>
        </p:nvSpPr>
        <p:spPr>
          <a:xfrm>
            <a:off x="5610240" y="16002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83" name="PlaceHolder 5"/>
          <p:cNvSpPr>
            <a:spLocks noGrp="1"/>
          </p:cNvSpPr>
          <p:nvPr>
            <p:ph/>
          </p:nvPr>
        </p:nvSpPr>
        <p:spPr>
          <a:xfrm>
            <a:off x="457200" y="41076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84" name="PlaceHolder 6"/>
          <p:cNvSpPr>
            <a:spLocks noGrp="1"/>
          </p:cNvSpPr>
          <p:nvPr>
            <p:ph/>
          </p:nvPr>
        </p:nvSpPr>
        <p:spPr>
          <a:xfrm>
            <a:off x="3033720" y="41076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85" name="PlaceHolder 7"/>
          <p:cNvSpPr>
            <a:spLocks noGrp="1"/>
          </p:cNvSpPr>
          <p:nvPr>
            <p:ph/>
          </p:nvPr>
        </p:nvSpPr>
        <p:spPr>
          <a:xfrm>
            <a:off x="5610240" y="41076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74211AEE-7D7A-4B31-A638-DE9B16A7F3AA}"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DDDF3D2-860F-463C-B844-E2BA99CB51CE}"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95" name="PlaceHolder 2"/>
          <p:cNvSpPr>
            <a:spLocks noGrp="1"/>
          </p:cNvSpPr>
          <p:nvPr>
            <p:ph type="subTitle"/>
          </p:nvPr>
        </p:nvSpPr>
        <p:spPr>
          <a:xfrm>
            <a:off x="457200" y="1600200"/>
            <a:ext cx="7619760" cy="4800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6575D8D-03EC-44D8-BCEC-D9FE4CF36A32}"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97" name="PlaceHolder 2"/>
          <p:cNvSpPr>
            <a:spLocks noGrp="1"/>
          </p:cNvSpPr>
          <p:nvPr>
            <p:ph/>
          </p:nvPr>
        </p:nvSpPr>
        <p:spPr>
          <a:xfrm>
            <a:off x="457200" y="1600200"/>
            <a:ext cx="761976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5C47006-130B-4702-9A24-F40EDE06F1AB}"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99" name="PlaceHolder 2"/>
          <p:cNvSpPr>
            <a:spLocks noGrp="1"/>
          </p:cNvSpPr>
          <p:nvPr>
            <p:ph/>
          </p:nvPr>
        </p:nvSpPr>
        <p:spPr>
          <a:xfrm>
            <a:off x="4572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00" name="PlaceHolder 3"/>
          <p:cNvSpPr>
            <a:spLocks noGrp="1"/>
          </p:cNvSpPr>
          <p:nvPr>
            <p:ph/>
          </p:nvPr>
        </p:nvSpPr>
        <p:spPr>
          <a:xfrm>
            <a:off x="43614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CE820EA-0AED-4480-8A07-AFF07604330A}"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57E410F-655C-4BA7-AAD1-8C0688839CF9}"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10" name="PlaceHolder 2"/>
          <p:cNvSpPr>
            <a:spLocks noGrp="1"/>
          </p:cNvSpPr>
          <p:nvPr>
            <p:ph/>
          </p:nvPr>
        </p:nvSpPr>
        <p:spPr>
          <a:xfrm>
            <a:off x="457200" y="1600200"/>
            <a:ext cx="761976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35BBA3F-388B-4633-904A-EF21C8872A1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4680"/>
            <a:ext cx="761976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65724FC4-B665-4BA8-B63A-2EBD843FEAC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104" name="PlaceHolder 2"/>
          <p:cNvSpPr>
            <a:spLocks noGrp="1"/>
          </p:cNvSpPr>
          <p:nvPr>
            <p:ph/>
          </p:nvPr>
        </p:nvSpPr>
        <p:spPr>
          <a:xfrm>
            <a:off x="4572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05" name="PlaceHolder 3"/>
          <p:cNvSpPr>
            <a:spLocks noGrp="1"/>
          </p:cNvSpPr>
          <p:nvPr>
            <p:ph/>
          </p:nvPr>
        </p:nvSpPr>
        <p:spPr>
          <a:xfrm>
            <a:off x="43614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06" name="PlaceHolder 4"/>
          <p:cNvSpPr>
            <a:spLocks noGrp="1"/>
          </p:cNvSpPr>
          <p:nvPr>
            <p:ph/>
          </p:nvPr>
        </p:nvSpPr>
        <p:spPr>
          <a:xfrm>
            <a:off x="4572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327DA73-3A03-4999-950F-98C48E03B29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108" name="PlaceHolder 2"/>
          <p:cNvSpPr>
            <a:spLocks noGrp="1"/>
          </p:cNvSpPr>
          <p:nvPr>
            <p:ph/>
          </p:nvPr>
        </p:nvSpPr>
        <p:spPr>
          <a:xfrm>
            <a:off x="4572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09" name="PlaceHolder 3"/>
          <p:cNvSpPr>
            <a:spLocks noGrp="1"/>
          </p:cNvSpPr>
          <p:nvPr>
            <p:ph/>
          </p:nvPr>
        </p:nvSpPr>
        <p:spPr>
          <a:xfrm>
            <a:off x="43614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10" name="PlaceHolder 4"/>
          <p:cNvSpPr>
            <a:spLocks noGrp="1"/>
          </p:cNvSpPr>
          <p:nvPr>
            <p:ph/>
          </p:nvPr>
        </p:nvSpPr>
        <p:spPr>
          <a:xfrm>
            <a:off x="43614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EEC4607-0578-4B85-A0AB-41E14FEE7404}"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112" name="PlaceHolder 2"/>
          <p:cNvSpPr>
            <a:spLocks noGrp="1"/>
          </p:cNvSpPr>
          <p:nvPr>
            <p:ph/>
          </p:nvPr>
        </p:nvSpPr>
        <p:spPr>
          <a:xfrm>
            <a:off x="4572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13" name="PlaceHolder 3"/>
          <p:cNvSpPr>
            <a:spLocks noGrp="1"/>
          </p:cNvSpPr>
          <p:nvPr>
            <p:ph/>
          </p:nvPr>
        </p:nvSpPr>
        <p:spPr>
          <a:xfrm>
            <a:off x="43614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14" name="PlaceHolder 4"/>
          <p:cNvSpPr>
            <a:spLocks noGrp="1"/>
          </p:cNvSpPr>
          <p:nvPr>
            <p:ph/>
          </p:nvPr>
        </p:nvSpPr>
        <p:spPr>
          <a:xfrm>
            <a:off x="457200" y="4107600"/>
            <a:ext cx="761976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4057A8F-9905-4631-895E-406B907EEA7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116" name="PlaceHolder 2"/>
          <p:cNvSpPr>
            <a:spLocks noGrp="1"/>
          </p:cNvSpPr>
          <p:nvPr>
            <p:ph/>
          </p:nvPr>
        </p:nvSpPr>
        <p:spPr>
          <a:xfrm>
            <a:off x="457200" y="1600200"/>
            <a:ext cx="761976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17" name="PlaceHolder 3"/>
          <p:cNvSpPr>
            <a:spLocks noGrp="1"/>
          </p:cNvSpPr>
          <p:nvPr>
            <p:ph/>
          </p:nvPr>
        </p:nvSpPr>
        <p:spPr>
          <a:xfrm>
            <a:off x="457200" y="4107600"/>
            <a:ext cx="761976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CF178BF-9E0B-4A30-9AF6-3328E966997B}"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119" name="PlaceHolder 2"/>
          <p:cNvSpPr>
            <a:spLocks noGrp="1"/>
          </p:cNvSpPr>
          <p:nvPr>
            <p:ph/>
          </p:nvPr>
        </p:nvSpPr>
        <p:spPr>
          <a:xfrm>
            <a:off x="4572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20" name="PlaceHolder 3"/>
          <p:cNvSpPr>
            <a:spLocks noGrp="1"/>
          </p:cNvSpPr>
          <p:nvPr>
            <p:ph/>
          </p:nvPr>
        </p:nvSpPr>
        <p:spPr>
          <a:xfrm>
            <a:off x="43614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21" name="PlaceHolder 4"/>
          <p:cNvSpPr>
            <a:spLocks noGrp="1"/>
          </p:cNvSpPr>
          <p:nvPr>
            <p:ph/>
          </p:nvPr>
        </p:nvSpPr>
        <p:spPr>
          <a:xfrm>
            <a:off x="4572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22" name="PlaceHolder 5"/>
          <p:cNvSpPr>
            <a:spLocks noGrp="1"/>
          </p:cNvSpPr>
          <p:nvPr>
            <p:ph/>
          </p:nvPr>
        </p:nvSpPr>
        <p:spPr>
          <a:xfrm>
            <a:off x="43614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051C97E2-9DE5-4231-8683-9E7F4E73092B}"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124" name="PlaceHolder 2"/>
          <p:cNvSpPr>
            <a:spLocks noGrp="1"/>
          </p:cNvSpPr>
          <p:nvPr>
            <p:ph/>
          </p:nvPr>
        </p:nvSpPr>
        <p:spPr>
          <a:xfrm>
            <a:off x="457200" y="16002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25" name="PlaceHolder 3"/>
          <p:cNvSpPr>
            <a:spLocks noGrp="1"/>
          </p:cNvSpPr>
          <p:nvPr>
            <p:ph/>
          </p:nvPr>
        </p:nvSpPr>
        <p:spPr>
          <a:xfrm>
            <a:off x="3033720" y="16002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26" name="PlaceHolder 4"/>
          <p:cNvSpPr>
            <a:spLocks noGrp="1"/>
          </p:cNvSpPr>
          <p:nvPr>
            <p:ph/>
          </p:nvPr>
        </p:nvSpPr>
        <p:spPr>
          <a:xfrm>
            <a:off x="5610240" y="16002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27" name="PlaceHolder 5"/>
          <p:cNvSpPr>
            <a:spLocks noGrp="1"/>
          </p:cNvSpPr>
          <p:nvPr>
            <p:ph/>
          </p:nvPr>
        </p:nvSpPr>
        <p:spPr>
          <a:xfrm>
            <a:off x="457200" y="41076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28" name="PlaceHolder 6"/>
          <p:cNvSpPr>
            <a:spLocks noGrp="1"/>
          </p:cNvSpPr>
          <p:nvPr>
            <p:ph/>
          </p:nvPr>
        </p:nvSpPr>
        <p:spPr>
          <a:xfrm>
            <a:off x="3033720" y="41076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29" name="PlaceHolder 7"/>
          <p:cNvSpPr>
            <a:spLocks noGrp="1"/>
          </p:cNvSpPr>
          <p:nvPr>
            <p:ph/>
          </p:nvPr>
        </p:nvSpPr>
        <p:spPr>
          <a:xfrm>
            <a:off x="5610240" y="4107600"/>
            <a:ext cx="245340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FF0E3B26-AAD4-4364-802C-5C2FE9936BC3}"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12" name="PlaceHolder 2"/>
          <p:cNvSpPr>
            <a:spLocks noGrp="1"/>
          </p:cNvSpPr>
          <p:nvPr>
            <p:ph/>
          </p:nvPr>
        </p:nvSpPr>
        <p:spPr>
          <a:xfrm>
            <a:off x="4572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3" name="PlaceHolder 3"/>
          <p:cNvSpPr>
            <a:spLocks noGrp="1"/>
          </p:cNvSpPr>
          <p:nvPr>
            <p:ph/>
          </p:nvPr>
        </p:nvSpPr>
        <p:spPr>
          <a:xfrm>
            <a:off x="43614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A84A031-D971-441B-85A7-7B5ADF79D4F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678251A-77A0-47EE-9682-C75136B5AAF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761976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496FBE0-0395-43FE-9D01-B9EF0C42B27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17" name="PlaceHolder 2"/>
          <p:cNvSpPr>
            <a:spLocks noGrp="1"/>
          </p:cNvSpPr>
          <p:nvPr>
            <p:ph/>
          </p:nvPr>
        </p:nvSpPr>
        <p:spPr>
          <a:xfrm>
            <a:off x="4572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8" name="PlaceHolder 3"/>
          <p:cNvSpPr>
            <a:spLocks noGrp="1"/>
          </p:cNvSpPr>
          <p:nvPr>
            <p:ph/>
          </p:nvPr>
        </p:nvSpPr>
        <p:spPr>
          <a:xfrm>
            <a:off x="43614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19" name="PlaceHolder 4"/>
          <p:cNvSpPr>
            <a:spLocks noGrp="1"/>
          </p:cNvSpPr>
          <p:nvPr>
            <p:ph/>
          </p:nvPr>
        </p:nvSpPr>
        <p:spPr>
          <a:xfrm>
            <a:off x="4572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9871192-2885-45E5-89D1-36563ED8025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21" name="PlaceHolder 2"/>
          <p:cNvSpPr>
            <a:spLocks noGrp="1"/>
          </p:cNvSpPr>
          <p:nvPr>
            <p:ph/>
          </p:nvPr>
        </p:nvSpPr>
        <p:spPr>
          <a:xfrm>
            <a:off x="457200" y="1600200"/>
            <a:ext cx="3718080" cy="480024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22" name="PlaceHolder 3"/>
          <p:cNvSpPr>
            <a:spLocks noGrp="1"/>
          </p:cNvSpPr>
          <p:nvPr>
            <p:ph/>
          </p:nvPr>
        </p:nvSpPr>
        <p:spPr>
          <a:xfrm>
            <a:off x="43614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23" name="PlaceHolder 4"/>
          <p:cNvSpPr>
            <a:spLocks noGrp="1"/>
          </p:cNvSpPr>
          <p:nvPr>
            <p:ph/>
          </p:nvPr>
        </p:nvSpPr>
        <p:spPr>
          <a:xfrm>
            <a:off x="4361400" y="41076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4DF2F04-110F-44AB-AF0E-72C0B8BC1BF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7619760" cy="1142640"/>
          </a:xfrm>
          <a:prstGeom prst="rect">
            <a:avLst/>
          </a:prstGeom>
          <a:noFill/>
          <a:ln w="0">
            <a:noFill/>
          </a:ln>
        </p:spPr>
        <p:txBody>
          <a:bodyPr lIns="0" rIns="0" tIns="0" bIns="0" anchor="ctr">
            <a:noAutofit/>
          </a:bodyPr>
          <a:p>
            <a:pPr indent="0">
              <a:buNone/>
            </a:pPr>
            <a:endParaRPr b="0" lang="en-US" sz="1800" spc="-1" strike="noStrike">
              <a:solidFill>
                <a:srgbClr val="2f2b20"/>
              </a:solidFill>
              <a:latin typeface="Calibri"/>
            </a:endParaRPr>
          </a:p>
        </p:txBody>
      </p:sp>
      <p:sp>
        <p:nvSpPr>
          <p:cNvPr id="25" name="PlaceHolder 2"/>
          <p:cNvSpPr>
            <a:spLocks noGrp="1"/>
          </p:cNvSpPr>
          <p:nvPr>
            <p:ph/>
          </p:nvPr>
        </p:nvSpPr>
        <p:spPr>
          <a:xfrm>
            <a:off x="4572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26" name="PlaceHolder 3"/>
          <p:cNvSpPr>
            <a:spLocks noGrp="1"/>
          </p:cNvSpPr>
          <p:nvPr>
            <p:ph/>
          </p:nvPr>
        </p:nvSpPr>
        <p:spPr>
          <a:xfrm>
            <a:off x="4361400" y="1600200"/>
            <a:ext cx="371808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27" name="PlaceHolder 4"/>
          <p:cNvSpPr>
            <a:spLocks noGrp="1"/>
          </p:cNvSpPr>
          <p:nvPr>
            <p:ph/>
          </p:nvPr>
        </p:nvSpPr>
        <p:spPr>
          <a:xfrm>
            <a:off x="457200" y="4107600"/>
            <a:ext cx="7619760" cy="2289600"/>
          </a:xfrm>
          <a:prstGeom prst="rect">
            <a:avLst/>
          </a:prstGeom>
          <a:noFill/>
          <a:ln w="0">
            <a:noFill/>
          </a:ln>
        </p:spPr>
        <p:txBody>
          <a:bodyPr lIns="0" rIns="0" tIns="0" bIns="0" anchor="t">
            <a:normAutofit/>
          </a:bodyPr>
          <a:p>
            <a:pPr indent="0">
              <a:spcBef>
                <a:spcPts val="1417"/>
              </a:spcBef>
              <a:buNone/>
            </a:pPr>
            <a:endParaRPr b="0" lang="en-US" sz="2200" spc="-1" strike="noStrike">
              <a:solidFill>
                <a:srgbClr val="2f2b2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ADC4D92-677F-4C4C-8704-3FB75795F107}"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adada"/>
            </a:gs>
          </a:gsLst>
          <a:path path="circle">
            <a:fillToRect l="10000" t="50000" r="90000" b="50000"/>
          </a:path>
        </a:gradFill>
      </p:bgPr>
    </p:bg>
    <p:spTree>
      <p:nvGrpSpPr>
        <p:cNvPr id="1" name=""/>
        <p:cNvGrpSpPr/>
        <p:nvPr/>
      </p:nvGrpSpPr>
      <p:grpSpPr>
        <a:xfrm>
          <a:off x="0" y="0"/>
          <a:ext cx="0" cy="0"/>
          <a:chOff x="0" y="0"/>
          <a:chExt cx="0" cy="0"/>
        </a:xfrm>
      </p:grpSpPr>
      <p:sp>
        <p:nvSpPr>
          <p:cNvPr id="0" name="Rectangle 6"/>
          <p:cNvSpPr/>
          <p:nvPr/>
        </p:nvSpPr>
        <p:spPr>
          <a:xfrm>
            <a:off x="8458200" y="0"/>
            <a:ext cx="6854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 name="Rectangle 7"/>
          <p:cNvSpPr/>
          <p:nvPr/>
        </p:nvSpPr>
        <p:spPr>
          <a:xfrm>
            <a:off x="8458200" y="5486400"/>
            <a:ext cx="685440" cy="68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 name="PlaceHolder 1"/>
          <p:cNvSpPr>
            <a:spLocks noGrp="1"/>
          </p:cNvSpPr>
          <p:nvPr>
            <p:ph type="title"/>
          </p:nvPr>
        </p:nvSpPr>
        <p:spPr>
          <a:xfrm>
            <a:off x="457200" y="274680"/>
            <a:ext cx="7619760" cy="1142640"/>
          </a:xfrm>
          <a:prstGeom prst="rect">
            <a:avLst/>
          </a:prstGeom>
          <a:noFill/>
          <a:ln w="0">
            <a:noFill/>
          </a:ln>
        </p:spPr>
        <p:txBody>
          <a:bodyPr anchor="ctr">
            <a:noAutofit/>
          </a:bodyPr>
          <a:p>
            <a:pPr indent="0">
              <a:lnSpc>
                <a:spcPct val="100000"/>
              </a:lnSpc>
              <a:buNone/>
            </a:pPr>
            <a:r>
              <a:rPr b="0" lang="en-US" sz="4600" spc="-100" strike="noStrike">
                <a:solidFill>
                  <a:srgbClr val="675e47"/>
                </a:solidFill>
                <a:latin typeface="Cambria"/>
              </a:rPr>
              <a:t>Click to edit Master title style</a:t>
            </a:r>
            <a:endParaRPr b="0" lang="en-US" sz="4600" spc="-1" strike="noStrike">
              <a:solidFill>
                <a:srgbClr val="2f2b20"/>
              </a:solidFill>
              <a:latin typeface="Calibri"/>
            </a:endParaRPr>
          </a:p>
        </p:txBody>
      </p:sp>
      <p:sp>
        <p:nvSpPr>
          <p:cNvPr id="3" name="PlaceHolder 2"/>
          <p:cNvSpPr>
            <a:spLocks noGrp="1"/>
          </p:cNvSpPr>
          <p:nvPr>
            <p:ph type="dt" idx="1"/>
          </p:nvPr>
        </p:nvSpPr>
        <p:spPr>
          <a:xfrm rot="16200000">
            <a:off x="7551360" y="1646280"/>
            <a:ext cx="2437920" cy="365400"/>
          </a:xfrm>
          <a:prstGeom prst="rect">
            <a:avLst/>
          </a:prstGeom>
          <a:noFill/>
          <a:ln w="0">
            <a:noFill/>
          </a:ln>
        </p:spPr>
        <p:txBody>
          <a:bodyPr anchor="ctr">
            <a:noAutofit/>
          </a:bodyPr>
          <a:lstStyle>
            <a:lvl1pPr indent="0">
              <a:lnSpc>
                <a:spcPct val="100000"/>
              </a:lnSpc>
              <a:buNone/>
              <a:defRPr b="0" lang="en-US" sz="1200" spc="-1" strike="noStrike">
                <a:solidFill>
                  <a:srgbClr val="dfdcb7"/>
                </a:solidFill>
                <a:latin typeface="Calibri"/>
              </a:defRPr>
            </a:lvl1pPr>
          </a:lstStyle>
          <a:p>
            <a:pPr indent="0">
              <a:lnSpc>
                <a:spcPct val="100000"/>
              </a:lnSpc>
              <a:buNone/>
            </a:pPr>
            <a:r>
              <a:rPr b="0" lang="en-US" sz="1200" spc="-1" strike="noStrike">
                <a:solidFill>
                  <a:srgbClr val="dfdcb7"/>
                </a:solidFill>
                <a:latin typeface="Calibri"/>
              </a:rPr>
              <a:t>&lt;date/time&gt;</a:t>
            </a:r>
            <a:endParaRPr b="0" lang="en-US" sz="1200" spc="-1" strike="noStrike">
              <a:solidFill>
                <a:srgbClr val="000000"/>
              </a:solidFill>
              <a:latin typeface="Times New Roman"/>
            </a:endParaRPr>
          </a:p>
        </p:txBody>
      </p:sp>
      <p:sp>
        <p:nvSpPr>
          <p:cNvPr id="4" name="PlaceHolder 3"/>
          <p:cNvSpPr>
            <a:spLocks noGrp="1"/>
          </p:cNvSpPr>
          <p:nvPr>
            <p:ph type="ftr" idx="2"/>
          </p:nvPr>
        </p:nvSpPr>
        <p:spPr>
          <a:xfrm rot="16200000">
            <a:off x="7587000" y="4048920"/>
            <a:ext cx="2367000" cy="36540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 name="PlaceHolder 4"/>
          <p:cNvSpPr>
            <a:spLocks noGrp="1"/>
          </p:cNvSpPr>
          <p:nvPr>
            <p:ph type="sldNum" idx="3"/>
          </p:nvPr>
        </p:nvSpPr>
        <p:spPr>
          <a:xfrm>
            <a:off x="8531640" y="5649120"/>
            <a:ext cx="548280" cy="396000"/>
          </a:xfrm>
          <a:prstGeom prst="rect">
            <a:avLst/>
          </a:prstGeom>
          <a:noFill/>
          <a:ln w="19080">
            <a:solidFill>
              <a:srgbClr val="ffffff"/>
            </a:solidFill>
            <a:round/>
          </a:ln>
        </p:spPr>
        <p:txBody>
          <a:bodyPr lIns="0" rIns="0" tIns="0" bIns="0" anchor="ctr">
            <a:noAutofit/>
          </a:bodyPr>
          <a:lstStyle>
            <a:lvl1pPr indent="0" algn="ctr">
              <a:lnSpc>
                <a:spcPct val="100000"/>
              </a:lnSpc>
              <a:buNone/>
              <a:defRPr b="0" lang="en-US" sz="1800" spc="-1" strike="noStrike">
                <a:solidFill>
                  <a:srgbClr val="ffffff"/>
                </a:solidFill>
                <a:latin typeface="Calibri"/>
              </a:defRPr>
            </a:lvl1pPr>
          </a:lstStyle>
          <a:p>
            <a:pPr indent="0" algn="ctr">
              <a:lnSpc>
                <a:spcPct val="100000"/>
              </a:lnSpc>
              <a:buNone/>
            </a:pPr>
            <a:fld id="{A348CAA5-680D-4DE8-9D5B-5601E23811F5}" type="slidenum">
              <a:rPr b="0" lang="en-US" sz="1800" spc="-1" strike="noStrike">
                <a:solidFill>
                  <a:srgbClr val="ffffff"/>
                </a:solidFill>
                <a:latin typeface="Calibri"/>
              </a:rPr>
              <a:t>&lt;number&gt;</a:t>
            </a:fld>
            <a:endParaRPr b="0" lang="en-US" sz="1800" spc="-1" strike="noStrike">
              <a:solidFill>
                <a:srgbClr val="000000"/>
              </a:solidFill>
              <a:latin typeface="Times New Roman"/>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200" spc="-1" strike="noStrike">
                <a:solidFill>
                  <a:srgbClr val="2f2b20"/>
                </a:solidFill>
                <a:latin typeface="Calibri"/>
              </a:rPr>
              <a:t>Click to edit the outline text format</a:t>
            </a:r>
            <a:endParaRPr b="0" lang="en-US" sz="2200" spc="-1" strike="noStrike">
              <a:solidFill>
                <a:srgbClr val="2f2b2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2f2b20"/>
                </a:solidFill>
                <a:latin typeface="Calibri"/>
              </a:rPr>
              <a:t>Second Outline Level</a:t>
            </a:r>
            <a:endParaRPr b="0" lang="en-US" sz="1800" spc="-1" strike="noStrike">
              <a:solidFill>
                <a:srgbClr val="2f2b20"/>
              </a:solidFill>
              <a:latin typeface="Calibri"/>
            </a:endParaRPr>
          </a:p>
          <a:p>
            <a:pPr lvl="2" marL="1296000" indent="-288000">
              <a:spcBef>
                <a:spcPts val="850"/>
              </a:spcBef>
              <a:buClr>
                <a:srgbClr val="000000"/>
              </a:buClr>
              <a:buSzPct val="45000"/>
              <a:buFont typeface="Wingdings" charset="2"/>
              <a:buChar char=""/>
            </a:pPr>
            <a:r>
              <a:rPr b="0" lang="en-US" sz="1600" spc="-1" strike="noStrike">
                <a:solidFill>
                  <a:srgbClr val="2f2b20"/>
                </a:solidFill>
                <a:latin typeface="Calibri"/>
              </a:rPr>
              <a:t>Third Outline Level</a:t>
            </a:r>
            <a:endParaRPr b="0" lang="en-US" sz="1600" spc="-1" strike="noStrike">
              <a:solidFill>
                <a:srgbClr val="2f2b2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2f2b20"/>
                </a:solidFill>
                <a:latin typeface="Calibri"/>
              </a:rPr>
              <a:t>Fourth Outline Level</a:t>
            </a:r>
            <a:endParaRPr b="0" lang="en-US" sz="1400" spc="-1" strike="noStrike">
              <a:solidFill>
                <a:srgbClr val="2f2b2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2f2b20"/>
                </a:solidFill>
                <a:latin typeface="Calibri"/>
              </a:rPr>
              <a:t>Fifth Outline Level</a:t>
            </a:r>
            <a:endParaRPr b="0" lang="en-US" sz="2000" spc="-1" strike="noStrike">
              <a:solidFill>
                <a:srgbClr val="2f2b2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2f2b20"/>
                </a:solidFill>
                <a:latin typeface="Calibri"/>
              </a:rPr>
              <a:t>Sixth Outline Level</a:t>
            </a:r>
            <a:endParaRPr b="0" lang="en-US" sz="2000" spc="-1" strike="noStrike">
              <a:solidFill>
                <a:srgbClr val="2f2b2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2f2b20"/>
                </a:solidFill>
                <a:latin typeface="Calibri"/>
              </a:rPr>
              <a:t>Seventh Outline Level</a:t>
            </a:r>
            <a:endParaRPr b="0" lang="en-US" sz="2000" spc="-1" strike="noStrike">
              <a:solidFill>
                <a:srgbClr val="2f2b2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adada"/>
            </a:gs>
          </a:gsLst>
          <a:path path="circle">
            <a:fillToRect l="10000" t="50000" r="90000" b="50000"/>
          </a:path>
        </a:gradFill>
      </p:bgPr>
    </p:bg>
    <p:spTree>
      <p:nvGrpSpPr>
        <p:cNvPr id="1" name=""/>
        <p:cNvGrpSpPr/>
        <p:nvPr/>
      </p:nvGrpSpPr>
      <p:grpSpPr>
        <a:xfrm>
          <a:off x="0" y="0"/>
          <a:ext cx="0" cy="0"/>
          <a:chOff x="0" y="0"/>
          <a:chExt cx="0" cy="0"/>
        </a:xfrm>
      </p:grpSpPr>
      <p:sp>
        <p:nvSpPr>
          <p:cNvPr id="43" name="Rectangle 6"/>
          <p:cNvSpPr/>
          <p:nvPr/>
        </p:nvSpPr>
        <p:spPr>
          <a:xfrm>
            <a:off x="8458200" y="0"/>
            <a:ext cx="6854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44" name="Rectangle 7"/>
          <p:cNvSpPr/>
          <p:nvPr/>
        </p:nvSpPr>
        <p:spPr>
          <a:xfrm>
            <a:off x="8458200" y="5486400"/>
            <a:ext cx="685440" cy="68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45" name="PlaceHolder 1"/>
          <p:cNvSpPr>
            <a:spLocks noGrp="1"/>
          </p:cNvSpPr>
          <p:nvPr>
            <p:ph type="title"/>
          </p:nvPr>
        </p:nvSpPr>
        <p:spPr>
          <a:xfrm>
            <a:off x="457200" y="274680"/>
            <a:ext cx="7619760" cy="1142640"/>
          </a:xfrm>
          <a:prstGeom prst="rect">
            <a:avLst/>
          </a:prstGeom>
          <a:noFill/>
          <a:ln w="0">
            <a:noFill/>
          </a:ln>
        </p:spPr>
        <p:txBody>
          <a:bodyPr anchor="ctr">
            <a:noAutofit/>
          </a:bodyPr>
          <a:p>
            <a:pPr indent="0">
              <a:lnSpc>
                <a:spcPct val="100000"/>
              </a:lnSpc>
              <a:buNone/>
            </a:pPr>
            <a:r>
              <a:rPr b="0" lang="en-US" sz="4600" spc="-100" strike="noStrike">
                <a:solidFill>
                  <a:srgbClr val="675e47"/>
                </a:solidFill>
                <a:latin typeface="Cambria"/>
              </a:rPr>
              <a:t>Click to edit Master title style</a:t>
            </a:r>
            <a:endParaRPr b="0" lang="en-US" sz="4600" spc="-1" strike="noStrike">
              <a:solidFill>
                <a:srgbClr val="2f2b20"/>
              </a:solidFill>
              <a:latin typeface="Calibri"/>
            </a:endParaRPr>
          </a:p>
        </p:txBody>
      </p:sp>
      <p:sp>
        <p:nvSpPr>
          <p:cNvPr id="46" name="PlaceHolder 2"/>
          <p:cNvSpPr>
            <a:spLocks noGrp="1"/>
          </p:cNvSpPr>
          <p:nvPr>
            <p:ph type="body"/>
          </p:nvPr>
        </p:nvSpPr>
        <p:spPr>
          <a:xfrm>
            <a:off x="457200" y="1600200"/>
            <a:ext cx="7619760" cy="4800240"/>
          </a:xfrm>
          <a:prstGeom prst="rect">
            <a:avLst/>
          </a:prstGeom>
          <a:noFill/>
          <a:ln w="0">
            <a:noFill/>
          </a:ln>
        </p:spPr>
        <p:txBody>
          <a:bodyPr anchor="t">
            <a:noAutofit/>
          </a:bodyPr>
          <a:p>
            <a:pPr marL="343080" indent="-228600">
              <a:lnSpc>
                <a:spcPct val="100000"/>
              </a:lnSpc>
              <a:spcBef>
                <a:spcPts val="439"/>
              </a:spcBef>
              <a:buClr>
                <a:srgbClr val="a9a57c"/>
              </a:buClr>
              <a:buFont typeface="Arial"/>
              <a:buChar char="•"/>
            </a:pPr>
            <a:r>
              <a:rPr b="0" lang="en-US" sz="2200" spc="-1" strike="noStrike">
                <a:solidFill>
                  <a:srgbClr val="2f2b20"/>
                </a:solidFill>
                <a:latin typeface="Calibri"/>
              </a:rPr>
              <a:t>Click to edit Master text styles</a:t>
            </a:r>
            <a:endParaRPr b="0" lang="en-US" sz="2200" spc="-1" strike="noStrike">
              <a:solidFill>
                <a:srgbClr val="2f2b20"/>
              </a:solidFill>
              <a:latin typeface="Calibri"/>
            </a:endParaRPr>
          </a:p>
          <a:p>
            <a:pPr lvl="1" marL="640080" indent="-228600">
              <a:lnSpc>
                <a:spcPct val="100000"/>
              </a:lnSpc>
              <a:spcBef>
                <a:spcPts val="400"/>
              </a:spcBef>
              <a:buClr>
                <a:srgbClr val="9cbebd"/>
              </a:buClr>
              <a:buFont typeface="Arial"/>
              <a:buChar char="•"/>
            </a:pPr>
            <a:r>
              <a:rPr b="0" lang="en-US" sz="2000" spc="-1" strike="noStrike">
                <a:solidFill>
                  <a:srgbClr val="2f2b20"/>
                </a:solidFill>
                <a:latin typeface="Calibri"/>
              </a:rPr>
              <a:t>Second level</a:t>
            </a:r>
            <a:endParaRPr b="0" lang="en-US" sz="2000" spc="-1" strike="noStrike">
              <a:solidFill>
                <a:srgbClr val="2f2b20"/>
              </a:solidFill>
              <a:latin typeface="Calibri"/>
            </a:endParaRPr>
          </a:p>
          <a:p>
            <a:pPr lvl="2" marL="1005840" indent="-228600">
              <a:lnSpc>
                <a:spcPct val="100000"/>
              </a:lnSpc>
              <a:spcBef>
                <a:spcPts val="360"/>
              </a:spcBef>
              <a:buClr>
                <a:srgbClr val="d2cb6c"/>
              </a:buClr>
              <a:buFont typeface="Arial"/>
              <a:buChar char="•"/>
            </a:pPr>
            <a:r>
              <a:rPr b="0" lang="en-US" sz="1800" spc="-1" strike="noStrike">
                <a:solidFill>
                  <a:srgbClr val="2f2b20"/>
                </a:solidFill>
                <a:latin typeface="Calibri"/>
              </a:rPr>
              <a:t>Third level</a:t>
            </a:r>
            <a:endParaRPr b="0" lang="en-US" sz="1800" spc="-1" strike="noStrike">
              <a:solidFill>
                <a:srgbClr val="2f2b20"/>
              </a:solidFill>
              <a:latin typeface="Calibri"/>
            </a:endParaRPr>
          </a:p>
          <a:p>
            <a:pPr lvl="3" marL="1280160" indent="-228600">
              <a:lnSpc>
                <a:spcPct val="100000"/>
              </a:lnSpc>
              <a:spcBef>
                <a:spcPts val="320"/>
              </a:spcBef>
              <a:buClr>
                <a:srgbClr val="95a39d"/>
              </a:buClr>
              <a:buFont typeface="Arial"/>
              <a:buChar char="•"/>
            </a:pPr>
            <a:r>
              <a:rPr b="0" lang="en-US" sz="1600" spc="-1" strike="noStrike">
                <a:solidFill>
                  <a:srgbClr val="2f2b20"/>
                </a:solidFill>
                <a:latin typeface="Calibri"/>
              </a:rPr>
              <a:t>Fourth level</a:t>
            </a:r>
            <a:endParaRPr b="0" lang="en-US" sz="1600" spc="-1" strike="noStrike">
              <a:solidFill>
                <a:srgbClr val="2f2b20"/>
              </a:solidFill>
              <a:latin typeface="Calibri"/>
            </a:endParaRPr>
          </a:p>
          <a:p>
            <a:pPr lvl="4" marL="1554480" indent="-228600">
              <a:lnSpc>
                <a:spcPct val="100000"/>
              </a:lnSpc>
              <a:spcBef>
                <a:spcPts val="281"/>
              </a:spcBef>
              <a:buClr>
                <a:srgbClr val="c89f5d"/>
              </a:buClr>
              <a:buFont typeface="Arial"/>
              <a:buChar char="•"/>
            </a:pPr>
            <a:r>
              <a:rPr b="0" lang="en-US" sz="1400" spc="-1" strike="noStrike">
                <a:solidFill>
                  <a:srgbClr val="2f2b20"/>
                </a:solidFill>
                <a:latin typeface="Calibri"/>
              </a:rPr>
              <a:t>Fifth level</a:t>
            </a:r>
            <a:endParaRPr b="0" lang="en-US" sz="1400" spc="-1" strike="noStrike">
              <a:solidFill>
                <a:srgbClr val="2f2b20"/>
              </a:solidFill>
              <a:latin typeface="Calibri"/>
            </a:endParaRPr>
          </a:p>
        </p:txBody>
      </p:sp>
      <p:sp>
        <p:nvSpPr>
          <p:cNvPr id="47" name="PlaceHolder 3"/>
          <p:cNvSpPr>
            <a:spLocks noGrp="1"/>
          </p:cNvSpPr>
          <p:nvPr>
            <p:ph type="dt" idx="4"/>
          </p:nvPr>
        </p:nvSpPr>
        <p:spPr>
          <a:xfrm rot="16200000">
            <a:off x="7551360" y="1646280"/>
            <a:ext cx="2437920" cy="365400"/>
          </a:xfrm>
          <a:prstGeom prst="rect">
            <a:avLst/>
          </a:prstGeom>
          <a:noFill/>
          <a:ln w="0">
            <a:noFill/>
          </a:ln>
        </p:spPr>
        <p:txBody>
          <a:bodyPr anchor="ctr">
            <a:noAutofit/>
          </a:bodyPr>
          <a:lstStyle>
            <a:lvl1pPr indent="0">
              <a:lnSpc>
                <a:spcPct val="100000"/>
              </a:lnSpc>
              <a:buNone/>
              <a:defRPr b="0" lang="en-US" sz="1200" spc="-1" strike="noStrike">
                <a:solidFill>
                  <a:srgbClr val="dfdcb7"/>
                </a:solidFill>
                <a:latin typeface="Calibri"/>
              </a:defRPr>
            </a:lvl1pPr>
          </a:lstStyle>
          <a:p>
            <a:pPr indent="0">
              <a:lnSpc>
                <a:spcPct val="100000"/>
              </a:lnSpc>
              <a:buNone/>
            </a:pPr>
            <a:r>
              <a:rPr b="0" lang="en-US" sz="1200" spc="-1" strike="noStrike">
                <a:solidFill>
                  <a:srgbClr val="dfdcb7"/>
                </a:solidFill>
                <a:latin typeface="Calibri"/>
              </a:rPr>
              <a:t>&lt;date/time&gt;</a:t>
            </a:r>
            <a:endParaRPr b="0" lang="en-US" sz="1200" spc="-1" strike="noStrike">
              <a:solidFill>
                <a:srgbClr val="000000"/>
              </a:solidFill>
              <a:latin typeface="Times New Roman"/>
            </a:endParaRPr>
          </a:p>
        </p:txBody>
      </p:sp>
      <p:sp>
        <p:nvSpPr>
          <p:cNvPr id="48" name="PlaceHolder 4"/>
          <p:cNvSpPr>
            <a:spLocks noGrp="1"/>
          </p:cNvSpPr>
          <p:nvPr>
            <p:ph type="ftr" idx="5"/>
          </p:nvPr>
        </p:nvSpPr>
        <p:spPr>
          <a:xfrm rot="16200000">
            <a:off x="7587000" y="4048920"/>
            <a:ext cx="2367000" cy="36540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 name="PlaceHolder 5"/>
          <p:cNvSpPr>
            <a:spLocks noGrp="1"/>
          </p:cNvSpPr>
          <p:nvPr>
            <p:ph type="sldNum" idx="6"/>
          </p:nvPr>
        </p:nvSpPr>
        <p:spPr>
          <a:xfrm>
            <a:off x="8531640" y="5649120"/>
            <a:ext cx="548280" cy="396000"/>
          </a:xfrm>
          <a:prstGeom prst="rect">
            <a:avLst/>
          </a:prstGeom>
          <a:noFill/>
          <a:ln w="19080">
            <a:solidFill>
              <a:srgbClr val="ffffff"/>
            </a:solidFill>
            <a:round/>
          </a:ln>
        </p:spPr>
        <p:txBody>
          <a:bodyPr lIns="0" rIns="0" tIns="0" bIns="0" anchor="ctr">
            <a:noAutofit/>
          </a:bodyPr>
          <a:lstStyle>
            <a:lvl1pPr indent="0" algn="ctr">
              <a:lnSpc>
                <a:spcPct val="100000"/>
              </a:lnSpc>
              <a:buNone/>
              <a:defRPr b="0" lang="en-US" sz="1800" spc="-1" strike="noStrike">
                <a:solidFill>
                  <a:srgbClr val="ffffff"/>
                </a:solidFill>
                <a:latin typeface="Calibri"/>
              </a:defRPr>
            </a:lvl1pPr>
          </a:lstStyle>
          <a:p>
            <a:pPr indent="0" algn="ctr">
              <a:lnSpc>
                <a:spcPct val="100000"/>
              </a:lnSpc>
              <a:buNone/>
            </a:pPr>
            <a:fld id="{4C584994-0C73-44B4-851B-AB824306051C}" type="slidenum">
              <a:rPr b="0" lang="en-US" sz="1800" spc="-1" strike="noStrike">
                <a:solidFill>
                  <a:srgbClr val="ffffff"/>
                </a:solidFill>
                <a:latin typeface="Calibri"/>
              </a:rPr>
              <a:t>&lt;number&gt;</a:t>
            </a:fld>
            <a:endParaRPr b="0" lang="en-U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adada"/>
            </a:gs>
          </a:gsLst>
          <a:path path="circle">
            <a:fillToRect l="10000" t="50000" r="90000" b="50000"/>
          </a:path>
        </a:gradFill>
      </p:bgPr>
    </p:bg>
    <p:spTree>
      <p:nvGrpSpPr>
        <p:cNvPr id="1" name=""/>
        <p:cNvGrpSpPr/>
        <p:nvPr/>
      </p:nvGrpSpPr>
      <p:grpSpPr>
        <a:xfrm>
          <a:off x="0" y="0"/>
          <a:ext cx="0" cy="0"/>
          <a:chOff x="0" y="0"/>
          <a:chExt cx="0" cy="0"/>
        </a:xfrm>
      </p:grpSpPr>
      <p:sp>
        <p:nvSpPr>
          <p:cNvPr id="86" name="Rectangle 6"/>
          <p:cNvSpPr/>
          <p:nvPr/>
        </p:nvSpPr>
        <p:spPr>
          <a:xfrm>
            <a:off x="8458200" y="0"/>
            <a:ext cx="6854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87" name="Rectangle 7"/>
          <p:cNvSpPr/>
          <p:nvPr/>
        </p:nvSpPr>
        <p:spPr>
          <a:xfrm>
            <a:off x="8458200" y="5486400"/>
            <a:ext cx="685440" cy="68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88" name="PlaceHolder 1"/>
          <p:cNvSpPr>
            <a:spLocks noGrp="1"/>
          </p:cNvSpPr>
          <p:nvPr>
            <p:ph type="title"/>
          </p:nvPr>
        </p:nvSpPr>
        <p:spPr>
          <a:xfrm>
            <a:off x="457200" y="274680"/>
            <a:ext cx="7619760" cy="1142640"/>
          </a:xfrm>
          <a:prstGeom prst="rect">
            <a:avLst/>
          </a:prstGeom>
          <a:noFill/>
          <a:ln w="0">
            <a:noFill/>
          </a:ln>
        </p:spPr>
        <p:txBody>
          <a:bodyPr anchor="ctr">
            <a:noAutofit/>
          </a:bodyPr>
          <a:p>
            <a:pPr indent="0">
              <a:lnSpc>
                <a:spcPct val="100000"/>
              </a:lnSpc>
              <a:buNone/>
            </a:pPr>
            <a:r>
              <a:rPr b="0" lang="en-US" sz="4600" spc="-100" strike="noStrike">
                <a:solidFill>
                  <a:srgbClr val="675e47"/>
                </a:solidFill>
                <a:latin typeface="Cambria"/>
              </a:rPr>
              <a:t>Click to edit Master title style</a:t>
            </a:r>
            <a:endParaRPr b="0" lang="en-US" sz="4600" spc="-1" strike="noStrike">
              <a:solidFill>
                <a:srgbClr val="2f2b20"/>
              </a:solidFill>
              <a:latin typeface="Calibri"/>
            </a:endParaRPr>
          </a:p>
        </p:txBody>
      </p:sp>
      <p:sp>
        <p:nvSpPr>
          <p:cNvPr id="89" name="PlaceHolder 2"/>
          <p:cNvSpPr>
            <a:spLocks noGrp="1"/>
          </p:cNvSpPr>
          <p:nvPr>
            <p:ph type="body"/>
          </p:nvPr>
        </p:nvSpPr>
        <p:spPr>
          <a:xfrm>
            <a:off x="457200" y="1536120"/>
            <a:ext cx="3657240" cy="4590000"/>
          </a:xfrm>
          <a:prstGeom prst="rect">
            <a:avLst/>
          </a:prstGeom>
          <a:noFill/>
          <a:ln w="0">
            <a:noFill/>
          </a:ln>
        </p:spPr>
        <p:txBody>
          <a:bodyPr anchor="t">
            <a:noAutofit/>
          </a:bodyPr>
          <a:p>
            <a:pPr marL="343080" indent="-228600">
              <a:lnSpc>
                <a:spcPct val="100000"/>
              </a:lnSpc>
              <a:spcBef>
                <a:spcPts val="561"/>
              </a:spcBef>
              <a:buClr>
                <a:srgbClr val="a9a57c"/>
              </a:buClr>
              <a:buFont typeface="Arial"/>
              <a:buChar char="•"/>
            </a:pPr>
            <a:r>
              <a:rPr b="0" lang="en-US" sz="2800" spc="-1" strike="noStrike">
                <a:solidFill>
                  <a:srgbClr val="2f2b20"/>
                </a:solidFill>
                <a:latin typeface="Calibri"/>
              </a:rPr>
              <a:t>Click to edit Master text styles</a:t>
            </a:r>
            <a:endParaRPr b="0" lang="en-US" sz="2800" spc="-1" strike="noStrike">
              <a:solidFill>
                <a:srgbClr val="2f2b20"/>
              </a:solidFill>
              <a:latin typeface="Calibri"/>
            </a:endParaRPr>
          </a:p>
          <a:p>
            <a:pPr lvl="1" marL="640080" indent="-228600">
              <a:lnSpc>
                <a:spcPct val="100000"/>
              </a:lnSpc>
              <a:spcBef>
                <a:spcPts val="479"/>
              </a:spcBef>
              <a:buClr>
                <a:srgbClr val="9cbebd"/>
              </a:buClr>
              <a:buFont typeface="Arial"/>
              <a:buChar char="•"/>
            </a:pPr>
            <a:r>
              <a:rPr b="0" lang="en-US" sz="2400" spc="-1" strike="noStrike">
                <a:solidFill>
                  <a:srgbClr val="2f2b20"/>
                </a:solidFill>
                <a:latin typeface="Calibri"/>
              </a:rPr>
              <a:t>Second level</a:t>
            </a:r>
            <a:endParaRPr b="0" lang="en-US" sz="2400" spc="-1" strike="noStrike">
              <a:solidFill>
                <a:srgbClr val="2f2b20"/>
              </a:solidFill>
              <a:latin typeface="Calibri"/>
            </a:endParaRPr>
          </a:p>
          <a:p>
            <a:pPr lvl="2" marL="1005840" indent="-228600">
              <a:lnSpc>
                <a:spcPct val="100000"/>
              </a:lnSpc>
              <a:spcBef>
                <a:spcPts val="400"/>
              </a:spcBef>
              <a:buClr>
                <a:srgbClr val="d2cb6c"/>
              </a:buClr>
              <a:buFont typeface="Arial"/>
              <a:buChar char="•"/>
            </a:pPr>
            <a:r>
              <a:rPr b="0" lang="en-US" sz="2000" spc="-1" strike="noStrike">
                <a:solidFill>
                  <a:srgbClr val="2f2b20"/>
                </a:solidFill>
                <a:latin typeface="Calibri"/>
              </a:rPr>
              <a:t>Third level</a:t>
            </a:r>
            <a:endParaRPr b="0" lang="en-US" sz="2000" spc="-1" strike="noStrike">
              <a:solidFill>
                <a:srgbClr val="2f2b20"/>
              </a:solidFill>
              <a:latin typeface="Calibri"/>
            </a:endParaRPr>
          </a:p>
          <a:p>
            <a:pPr lvl="3" marL="1280160" indent="-228600">
              <a:lnSpc>
                <a:spcPct val="100000"/>
              </a:lnSpc>
              <a:spcBef>
                <a:spcPts val="360"/>
              </a:spcBef>
              <a:buClr>
                <a:srgbClr val="95a39d"/>
              </a:buClr>
              <a:buFont typeface="Arial"/>
              <a:buChar char="•"/>
            </a:pPr>
            <a:r>
              <a:rPr b="0" lang="en-US" sz="1800" spc="-1" strike="noStrike">
                <a:solidFill>
                  <a:srgbClr val="2f2b20"/>
                </a:solidFill>
                <a:latin typeface="Calibri"/>
              </a:rPr>
              <a:t>Fourth level</a:t>
            </a:r>
            <a:endParaRPr b="0" lang="en-US" sz="1800" spc="-1" strike="noStrike">
              <a:solidFill>
                <a:srgbClr val="2f2b20"/>
              </a:solidFill>
              <a:latin typeface="Calibri"/>
            </a:endParaRPr>
          </a:p>
          <a:p>
            <a:pPr lvl="4" marL="1554480" indent="-228600">
              <a:lnSpc>
                <a:spcPct val="100000"/>
              </a:lnSpc>
              <a:spcBef>
                <a:spcPts val="360"/>
              </a:spcBef>
              <a:buClr>
                <a:srgbClr val="c89f5d"/>
              </a:buClr>
              <a:buFont typeface="Arial"/>
              <a:buChar char="•"/>
            </a:pPr>
            <a:r>
              <a:rPr b="0" lang="en-US" sz="1800" spc="-1" strike="noStrike">
                <a:solidFill>
                  <a:srgbClr val="2f2b20"/>
                </a:solidFill>
                <a:latin typeface="Calibri"/>
              </a:rPr>
              <a:t>Fifth level</a:t>
            </a:r>
            <a:endParaRPr b="0" lang="en-US" sz="1800" spc="-1" strike="noStrike">
              <a:solidFill>
                <a:srgbClr val="2f2b20"/>
              </a:solidFill>
              <a:latin typeface="Calibri"/>
            </a:endParaRPr>
          </a:p>
        </p:txBody>
      </p:sp>
      <p:sp>
        <p:nvSpPr>
          <p:cNvPr id="90" name="PlaceHolder 3"/>
          <p:cNvSpPr>
            <a:spLocks noGrp="1"/>
          </p:cNvSpPr>
          <p:nvPr>
            <p:ph type="body"/>
          </p:nvPr>
        </p:nvSpPr>
        <p:spPr>
          <a:xfrm>
            <a:off x="4419720" y="1536120"/>
            <a:ext cx="3657240" cy="4590000"/>
          </a:xfrm>
          <a:prstGeom prst="rect">
            <a:avLst/>
          </a:prstGeom>
          <a:noFill/>
          <a:ln w="0">
            <a:noFill/>
          </a:ln>
        </p:spPr>
        <p:txBody>
          <a:bodyPr anchor="t">
            <a:noAutofit/>
          </a:bodyPr>
          <a:p>
            <a:pPr marL="343080" indent="-228600">
              <a:lnSpc>
                <a:spcPct val="100000"/>
              </a:lnSpc>
              <a:spcBef>
                <a:spcPts val="561"/>
              </a:spcBef>
              <a:buClr>
                <a:srgbClr val="a9a57c"/>
              </a:buClr>
              <a:buFont typeface="Arial"/>
              <a:buChar char="•"/>
            </a:pPr>
            <a:r>
              <a:rPr b="0" lang="en-US" sz="2800" spc="-1" strike="noStrike">
                <a:solidFill>
                  <a:srgbClr val="2f2b20"/>
                </a:solidFill>
                <a:latin typeface="Calibri"/>
              </a:rPr>
              <a:t>Click to edit Master text styles</a:t>
            </a:r>
            <a:endParaRPr b="0" lang="en-US" sz="2800" spc="-1" strike="noStrike">
              <a:solidFill>
                <a:srgbClr val="2f2b20"/>
              </a:solidFill>
              <a:latin typeface="Calibri"/>
            </a:endParaRPr>
          </a:p>
          <a:p>
            <a:pPr lvl="1" marL="640080" indent="-228600">
              <a:lnSpc>
                <a:spcPct val="100000"/>
              </a:lnSpc>
              <a:spcBef>
                <a:spcPts val="479"/>
              </a:spcBef>
              <a:buClr>
                <a:srgbClr val="9cbebd"/>
              </a:buClr>
              <a:buFont typeface="Arial"/>
              <a:buChar char="•"/>
            </a:pPr>
            <a:r>
              <a:rPr b="0" lang="en-US" sz="2400" spc="-1" strike="noStrike">
                <a:solidFill>
                  <a:srgbClr val="2f2b20"/>
                </a:solidFill>
                <a:latin typeface="Calibri"/>
              </a:rPr>
              <a:t>Second level</a:t>
            </a:r>
            <a:endParaRPr b="0" lang="en-US" sz="2400" spc="-1" strike="noStrike">
              <a:solidFill>
                <a:srgbClr val="2f2b20"/>
              </a:solidFill>
              <a:latin typeface="Calibri"/>
            </a:endParaRPr>
          </a:p>
          <a:p>
            <a:pPr lvl="2" marL="1005840" indent="-228600">
              <a:lnSpc>
                <a:spcPct val="100000"/>
              </a:lnSpc>
              <a:spcBef>
                <a:spcPts val="400"/>
              </a:spcBef>
              <a:buClr>
                <a:srgbClr val="d2cb6c"/>
              </a:buClr>
              <a:buFont typeface="Arial"/>
              <a:buChar char="•"/>
            </a:pPr>
            <a:r>
              <a:rPr b="0" lang="en-US" sz="2000" spc="-1" strike="noStrike">
                <a:solidFill>
                  <a:srgbClr val="2f2b20"/>
                </a:solidFill>
                <a:latin typeface="Calibri"/>
              </a:rPr>
              <a:t>Third level</a:t>
            </a:r>
            <a:endParaRPr b="0" lang="en-US" sz="2000" spc="-1" strike="noStrike">
              <a:solidFill>
                <a:srgbClr val="2f2b20"/>
              </a:solidFill>
              <a:latin typeface="Calibri"/>
            </a:endParaRPr>
          </a:p>
          <a:p>
            <a:pPr lvl="3" marL="1280160" indent="-228600">
              <a:lnSpc>
                <a:spcPct val="100000"/>
              </a:lnSpc>
              <a:spcBef>
                <a:spcPts val="360"/>
              </a:spcBef>
              <a:buClr>
                <a:srgbClr val="95a39d"/>
              </a:buClr>
              <a:buFont typeface="Arial"/>
              <a:buChar char="•"/>
            </a:pPr>
            <a:r>
              <a:rPr b="0" lang="en-US" sz="1800" spc="-1" strike="noStrike">
                <a:solidFill>
                  <a:srgbClr val="2f2b20"/>
                </a:solidFill>
                <a:latin typeface="Calibri"/>
              </a:rPr>
              <a:t>Fourth level</a:t>
            </a:r>
            <a:endParaRPr b="0" lang="en-US" sz="1800" spc="-1" strike="noStrike">
              <a:solidFill>
                <a:srgbClr val="2f2b20"/>
              </a:solidFill>
              <a:latin typeface="Calibri"/>
            </a:endParaRPr>
          </a:p>
          <a:p>
            <a:pPr lvl="4" marL="1554480" indent="-228600">
              <a:lnSpc>
                <a:spcPct val="100000"/>
              </a:lnSpc>
              <a:spcBef>
                <a:spcPts val="360"/>
              </a:spcBef>
              <a:buClr>
                <a:srgbClr val="c89f5d"/>
              </a:buClr>
              <a:buFont typeface="Arial"/>
              <a:buChar char="•"/>
            </a:pPr>
            <a:r>
              <a:rPr b="0" lang="en-US" sz="1800" spc="-1" strike="noStrike">
                <a:solidFill>
                  <a:srgbClr val="2f2b20"/>
                </a:solidFill>
                <a:latin typeface="Calibri"/>
              </a:rPr>
              <a:t>Fifth level</a:t>
            </a:r>
            <a:endParaRPr b="0" lang="en-US" sz="1800" spc="-1" strike="noStrike">
              <a:solidFill>
                <a:srgbClr val="2f2b20"/>
              </a:solidFill>
              <a:latin typeface="Calibri"/>
            </a:endParaRPr>
          </a:p>
        </p:txBody>
      </p:sp>
      <p:sp>
        <p:nvSpPr>
          <p:cNvPr id="91" name="PlaceHolder 4"/>
          <p:cNvSpPr>
            <a:spLocks noGrp="1"/>
          </p:cNvSpPr>
          <p:nvPr>
            <p:ph type="dt" idx="7"/>
          </p:nvPr>
        </p:nvSpPr>
        <p:spPr>
          <a:xfrm rot="16200000">
            <a:off x="7551360" y="1646280"/>
            <a:ext cx="2437920" cy="365400"/>
          </a:xfrm>
          <a:prstGeom prst="rect">
            <a:avLst/>
          </a:prstGeom>
          <a:noFill/>
          <a:ln w="0">
            <a:noFill/>
          </a:ln>
        </p:spPr>
        <p:txBody>
          <a:bodyPr anchor="ctr">
            <a:noAutofit/>
          </a:bodyPr>
          <a:lstStyle>
            <a:lvl1pPr indent="0">
              <a:lnSpc>
                <a:spcPct val="100000"/>
              </a:lnSpc>
              <a:buNone/>
              <a:defRPr b="0" lang="en-US" sz="1200" spc="-1" strike="noStrike">
                <a:solidFill>
                  <a:srgbClr val="dfdcb7"/>
                </a:solidFill>
                <a:latin typeface="Calibri"/>
              </a:defRPr>
            </a:lvl1pPr>
          </a:lstStyle>
          <a:p>
            <a:pPr indent="0">
              <a:lnSpc>
                <a:spcPct val="100000"/>
              </a:lnSpc>
              <a:buNone/>
            </a:pPr>
            <a:r>
              <a:rPr b="0" lang="en-US" sz="1200" spc="-1" strike="noStrike">
                <a:solidFill>
                  <a:srgbClr val="dfdcb7"/>
                </a:solidFill>
                <a:latin typeface="Calibri"/>
              </a:rPr>
              <a:t>&lt;date/time&gt;</a:t>
            </a:r>
            <a:endParaRPr b="0" lang="en-US" sz="1200" spc="-1" strike="noStrike">
              <a:solidFill>
                <a:srgbClr val="000000"/>
              </a:solidFill>
              <a:latin typeface="Times New Roman"/>
            </a:endParaRPr>
          </a:p>
        </p:txBody>
      </p:sp>
      <p:sp>
        <p:nvSpPr>
          <p:cNvPr id="92" name="PlaceHolder 5"/>
          <p:cNvSpPr>
            <a:spLocks noGrp="1"/>
          </p:cNvSpPr>
          <p:nvPr>
            <p:ph type="ftr" idx="8"/>
          </p:nvPr>
        </p:nvSpPr>
        <p:spPr>
          <a:xfrm rot="16200000">
            <a:off x="7587000" y="4048920"/>
            <a:ext cx="2367000" cy="36540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3" name="PlaceHolder 6"/>
          <p:cNvSpPr>
            <a:spLocks noGrp="1"/>
          </p:cNvSpPr>
          <p:nvPr>
            <p:ph type="sldNum" idx="9"/>
          </p:nvPr>
        </p:nvSpPr>
        <p:spPr>
          <a:xfrm>
            <a:off x="8531640" y="5649120"/>
            <a:ext cx="548280" cy="396000"/>
          </a:xfrm>
          <a:prstGeom prst="rect">
            <a:avLst/>
          </a:prstGeom>
          <a:noFill/>
          <a:ln w="19080">
            <a:solidFill>
              <a:srgbClr val="ffffff"/>
            </a:solidFill>
            <a:round/>
          </a:ln>
        </p:spPr>
        <p:txBody>
          <a:bodyPr lIns="0" rIns="0" tIns="0" bIns="0" anchor="ctr">
            <a:noAutofit/>
          </a:bodyPr>
          <a:lstStyle>
            <a:lvl1pPr indent="0" algn="ctr">
              <a:lnSpc>
                <a:spcPct val="100000"/>
              </a:lnSpc>
              <a:buNone/>
              <a:defRPr b="0" lang="en-US" sz="1800" spc="-1" strike="noStrike">
                <a:solidFill>
                  <a:srgbClr val="ffffff"/>
                </a:solidFill>
                <a:latin typeface="Calibri"/>
              </a:defRPr>
            </a:lvl1pPr>
          </a:lstStyle>
          <a:p>
            <a:pPr indent="0" algn="ctr">
              <a:lnSpc>
                <a:spcPct val="100000"/>
              </a:lnSpc>
              <a:buNone/>
            </a:pPr>
            <a:fld id="{D2FA74E6-A8ED-4C96-897B-74027A60A426}" type="slidenum">
              <a:rPr b="0" lang="en-US" sz="1800" spc="-1" strike="noStrike">
                <a:solidFill>
                  <a:srgbClr val="ffffff"/>
                </a:solidFill>
                <a:latin typeface="Calibri"/>
              </a:rPr>
              <a:t>&lt;number&gt;</a:t>
            </a:fld>
            <a:endParaRPr b="0" lang="en-US"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www.yahoo.com/now/global-gaming-industry-cross-314-%20183000310.html" TargetMode="External"/><Relationship Id="rId2" Type="http://schemas.openxmlformats.org/officeDocument/2006/relationships/hyperlink" Target="https://www.nbcnews.com/news/us-news/sports-betting-skyrocketed-pandemic-experts-warn-ticking-time-bomb-n1266518" TargetMode="External"/><Relationship Id="rId3" Type="http://schemas.openxmlformats.org/officeDocument/2006/relationships/hyperlink" Target="https://www.sas.com/en_us/insights/analytics/what-is-artificialintelligence.html" TargetMode="External"/><Relationship Id="rId4" Type="http://schemas.openxmlformats.org/officeDocument/2006/relationships/hyperlink" Target="https://www.g2.com/articles/history-of-artificial-intelligence" TargetMode="External"/><Relationship Id="rId5" Type="http://schemas.openxmlformats.org/officeDocument/2006/relationships/hyperlink" Target="https://www.statista.com/topics/3104/artificial-intelligence-aiworldwide/#dossierKeyfigures" TargetMode="External"/><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7619760" cy="1142640"/>
          </a:xfrm>
          <a:prstGeom prst="rect">
            <a:avLst/>
          </a:prstGeom>
          <a:noFill/>
          <a:ln w="0">
            <a:noFill/>
          </a:ln>
        </p:spPr>
        <p:txBody>
          <a:bodyPr anchor="ctr">
            <a:normAutofit fontScale="89000"/>
          </a:bodyPr>
          <a:p>
            <a:pPr indent="0" algn="ctr">
              <a:lnSpc>
                <a:spcPct val="100000"/>
              </a:lnSpc>
              <a:buNone/>
            </a:pPr>
            <a:r>
              <a:rPr b="0" lang="en-US" sz="3600" spc="-100" strike="noStrike">
                <a:solidFill>
                  <a:srgbClr val="675e47"/>
                </a:solidFill>
                <a:latin typeface="Cambria"/>
              </a:rPr>
              <a:t>Utilizing AI in game playing:</a:t>
            </a:r>
            <a:br>
              <a:rPr sz="3600"/>
            </a:br>
            <a:r>
              <a:rPr b="0" lang="en-US" sz="3600" spc="-100" strike="noStrike">
                <a:solidFill>
                  <a:srgbClr val="675e47"/>
                </a:solidFill>
                <a:latin typeface="Cambria"/>
              </a:rPr>
              <a:t>An exploration of techinques and applications</a:t>
            </a:r>
            <a:endParaRPr b="0" lang="en-US" sz="3600" spc="-1" strike="noStrike">
              <a:solidFill>
                <a:srgbClr val="2f2b20"/>
              </a:solidFill>
              <a:latin typeface="Calibri"/>
            </a:endParaRPr>
          </a:p>
        </p:txBody>
      </p:sp>
      <p:pic>
        <p:nvPicPr>
          <p:cNvPr id="131" name="" descr=""/>
          <p:cNvPicPr/>
          <p:nvPr/>
        </p:nvPicPr>
        <p:blipFill>
          <a:blip r:embed="rId1"/>
          <a:stretch/>
        </p:blipFill>
        <p:spPr>
          <a:xfrm>
            <a:off x="1143000" y="2743560"/>
            <a:ext cx="6606360" cy="29714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p:nvPr>
        </p:nvSpPr>
        <p:spPr>
          <a:xfrm>
            <a:off x="152640" y="1143000"/>
            <a:ext cx="7619760" cy="4800240"/>
          </a:xfrm>
          <a:prstGeom prst="rect">
            <a:avLst/>
          </a:prstGeom>
          <a:noFill/>
          <a:ln w="0">
            <a:noFill/>
          </a:ln>
        </p:spPr>
        <p:txBody>
          <a:bodyPr anchor="t">
            <a:noAutofit/>
          </a:bodyPr>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For Anti-Cheating and Anti-Money Laundering: AI models help gambling companies detect cheating quickly while identifying suspicious behavior by either players or employees. Also, since many rule-based systems for identifying money laundering produce too many false positives predictive AI models are used to minimize these false positives, thereby redirecting resources on actual money laundering cases either internally or externally.</a:t>
            </a:r>
            <a:endParaRPr b="0" lang="en-US" sz="2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7619760" cy="1142640"/>
          </a:xfrm>
          <a:prstGeom prst="rect">
            <a:avLst/>
          </a:prstGeom>
          <a:noFill/>
          <a:ln w="0">
            <a:noFill/>
          </a:ln>
        </p:spPr>
        <p:txBody>
          <a:bodyPr anchor="ctr">
            <a:noAutofit/>
          </a:bodyPr>
          <a:p>
            <a:pPr indent="0" algn="ctr">
              <a:lnSpc>
                <a:spcPct val="100000"/>
              </a:lnSpc>
              <a:buNone/>
            </a:pPr>
            <a:r>
              <a:rPr b="1" lang="en-US" sz="4000" spc="-100" strike="noStrike" u="sng">
                <a:solidFill>
                  <a:srgbClr val="675e47"/>
                </a:solidFill>
                <a:uFillTx/>
                <a:latin typeface="Times New Roman"/>
              </a:rPr>
              <a:t>CONCLUSION</a:t>
            </a:r>
            <a:endParaRPr b="0" lang="en-US" sz="4000" spc="-1" strike="noStrike">
              <a:solidFill>
                <a:srgbClr val="2f2b20"/>
              </a:solidFill>
              <a:latin typeface="Calibri"/>
            </a:endParaRPr>
          </a:p>
        </p:txBody>
      </p:sp>
      <p:sp>
        <p:nvSpPr>
          <p:cNvPr id="148" name="PlaceHolder 2"/>
          <p:cNvSpPr>
            <a:spLocks noGrp="1"/>
          </p:cNvSpPr>
          <p:nvPr>
            <p:ph/>
          </p:nvPr>
        </p:nvSpPr>
        <p:spPr>
          <a:xfrm>
            <a:off x="457200" y="1600200"/>
            <a:ext cx="7619760" cy="4800240"/>
          </a:xfrm>
          <a:prstGeom prst="rect">
            <a:avLst/>
          </a:prstGeom>
          <a:noFill/>
          <a:ln w="0">
            <a:noFill/>
          </a:ln>
        </p:spPr>
        <p:txBody>
          <a:bodyPr anchor="t">
            <a:noAutofit/>
          </a:bodyPr>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As the gambling industry increasingly adopts AI, it is important for government and private sector collaboration to ensure ethical use and prevent exacerbation of existing social issues. Policymakers should equip themselves with expertise to address potential public health concerns such as gambling addiction. This study concludes that AI has significant potential in game playing, highlighting its various techniques and potential applications. However, it also emphasizes the need to consider both the benefits and limitations of AI in this context and suggests potential future developments.</a:t>
            </a:r>
            <a:endParaRPr b="0" lang="en-US" sz="2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7619760" cy="1142640"/>
          </a:xfrm>
          <a:prstGeom prst="rect">
            <a:avLst/>
          </a:prstGeom>
          <a:noFill/>
          <a:ln w="0">
            <a:noFill/>
          </a:ln>
        </p:spPr>
        <p:txBody>
          <a:bodyPr anchor="ctr">
            <a:noAutofit/>
          </a:bodyPr>
          <a:p>
            <a:pPr indent="0" algn="ctr">
              <a:lnSpc>
                <a:spcPct val="100000"/>
              </a:lnSpc>
              <a:buNone/>
            </a:pPr>
            <a:r>
              <a:rPr b="1" lang="en-US" sz="4000" spc="-100" strike="noStrike" u="sng">
                <a:solidFill>
                  <a:srgbClr val="675e47"/>
                </a:solidFill>
                <a:uFillTx/>
                <a:latin typeface="Times New Roman"/>
              </a:rPr>
              <a:t>BIBLIOGRAPHY</a:t>
            </a:r>
            <a:endParaRPr b="0" lang="en-US" sz="4000" spc="-1" strike="noStrike">
              <a:solidFill>
                <a:srgbClr val="2f2b20"/>
              </a:solidFill>
              <a:latin typeface="Calibri"/>
            </a:endParaRPr>
          </a:p>
        </p:txBody>
      </p:sp>
      <p:sp>
        <p:nvSpPr>
          <p:cNvPr id="150" name="PlaceHolder 2"/>
          <p:cNvSpPr>
            <a:spLocks noGrp="1"/>
          </p:cNvSpPr>
          <p:nvPr>
            <p:ph/>
          </p:nvPr>
        </p:nvSpPr>
        <p:spPr>
          <a:xfrm>
            <a:off x="465120" y="1371600"/>
            <a:ext cx="7619760" cy="5052600"/>
          </a:xfrm>
          <a:prstGeom prst="rect">
            <a:avLst/>
          </a:prstGeom>
          <a:noFill/>
          <a:ln w="0">
            <a:noFill/>
          </a:ln>
        </p:spPr>
        <p:txBody>
          <a:bodyPr anchor="t">
            <a:normAutofit/>
          </a:bodyPr>
          <a:p>
            <a:pPr marL="343080" indent="-228600">
              <a:lnSpc>
                <a:spcPct val="100000"/>
              </a:lnSpc>
              <a:spcBef>
                <a:spcPts val="439"/>
              </a:spcBef>
              <a:buClr>
                <a:srgbClr val="a9a57c"/>
              </a:buClr>
              <a:buFont typeface="Arial"/>
              <a:buChar char="•"/>
            </a:pPr>
            <a:r>
              <a:rPr b="0" lang="en-IN" sz="1800" spc="-1" strike="noStrike">
                <a:solidFill>
                  <a:srgbClr val="2f2b20"/>
                </a:solidFill>
                <a:latin typeface="Times New Roman"/>
              </a:rPr>
              <a:t>1. “Global Gaming Industry to Cross $314 Billion by 2026 - Microsoft, Nintendo, Twitch, and Activision Have All Reached New Heights in Player Investment, Helped by Covid-19.” Yahoo!, Yahoo!, </a:t>
            </a:r>
            <a:r>
              <a:rPr b="0" lang="en-IN" sz="1800" spc="-1" strike="noStrike" u="sng">
                <a:solidFill>
                  <a:srgbClr val="d25814"/>
                </a:solidFill>
                <a:uFillTx/>
                <a:latin typeface="Times New Roman"/>
                <a:hlinkClick r:id="rId1"/>
              </a:rPr>
              <a:t>https://www.yahoo.com/now/global-gaming-industry-cross-314- 183000310.html</a:t>
            </a:r>
            <a:r>
              <a:rPr b="0" lang="en-IN" sz="1800" spc="-1" strike="noStrike">
                <a:solidFill>
                  <a:srgbClr val="2f2b20"/>
                </a:solidFill>
                <a:latin typeface="Times New Roman"/>
              </a:rPr>
              <a:t>.</a:t>
            </a:r>
            <a:endParaRPr b="0" lang="en-US" sz="18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IN" sz="1800" spc="-1" strike="noStrike">
                <a:solidFill>
                  <a:srgbClr val="2f2b20"/>
                </a:solidFill>
                <a:latin typeface="Times New Roman"/>
              </a:rPr>
              <a:t> </a:t>
            </a:r>
            <a:r>
              <a:rPr b="0" lang="en-IN" sz="1800" spc="-1" strike="noStrike">
                <a:solidFill>
                  <a:srgbClr val="2f2b20"/>
                </a:solidFill>
                <a:latin typeface="Times New Roman"/>
              </a:rPr>
              <a:t>2. “Sports Betting Skyrocketed in Pandemic. Experts Warn of a 'Ticking Time Bomb'.” NBCNews.com, NBCUniversal News Group, 17 May 2021, </a:t>
            </a:r>
            <a:r>
              <a:rPr b="0" lang="en-IN" sz="1800" spc="-1" strike="noStrike" u="sng">
                <a:solidFill>
                  <a:srgbClr val="d25814"/>
                </a:solidFill>
                <a:uFillTx/>
                <a:latin typeface="Times New Roman"/>
                <a:hlinkClick r:id="rId2"/>
              </a:rPr>
              <a:t>https://www.nbcnews.com/news/us-news/sports-betting-skyrocketed-pandemic-experts-warn-ticking-time-bomb-n1266518</a:t>
            </a:r>
            <a:r>
              <a:rPr b="0" lang="en-IN" sz="1800" spc="-1" strike="noStrike">
                <a:solidFill>
                  <a:srgbClr val="2f2b20"/>
                </a:solidFill>
                <a:latin typeface="Times New Roman"/>
              </a:rPr>
              <a:t>.</a:t>
            </a:r>
            <a:endParaRPr b="0" lang="en-US" sz="18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IN" sz="1800" spc="-1" strike="noStrike">
                <a:solidFill>
                  <a:srgbClr val="2f2b20"/>
                </a:solidFill>
                <a:latin typeface="Times New Roman"/>
              </a:rPr>
              <a:t> </a:t>
            </a:r>
            <a:r>
              <a:rPr b="0" lang="en-IN" sz="1800" spc="-1" strike="noStrike">
                <a:solidFill>
                  <a:srgbClr val="2f2b20"/>
                </a:solidFill>
                <a:latin typeface="Times New Roman"/>
              </a:rPr>
              <a:t>3. “Artificial Intelligence (AI) – What It Is and Why It Matters.” SAS, </a:t>
            </a:r>
            <a:r>
              <a:rPr b="0" lang="en-IN" sz="1800" spc="-1" strike="noStrike" u="sng">
                <a:solidFill>
                  <a:srgbClr val="d25814"/>
                </a:solidFill>
                <a:uFillTx/>
                <a:latin typeface="Times New Roman"/>
                <a:hlinkClick r:id="rId3"/>
              </a:rPr>
              <a:t>https://www.sas.com/en_us/insights/analytics/what-is-artificialintelligence.html</a:t>
            </a:r>
            <a:r>
              <a:rPr b="0" lang="en-IN" sz="1800" spc="-1" strike="noStrike">
                <a:solidFill>
                  <a:srgbClr val="2f2b20"/>
                </a:solidFill>
                <a:latin typeface="Times New Roman"/>
              </a:rPr>
              <a:t>.</a:t>
            </a:r>
            <a:endParaRPr b="0" lang="en-US" sz="18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IN" sz="1800" spc="-1" strike="noStrike">
                <a:solidFill>
                  <a:srgbClr val="2f2b20"/>
                </a:solidFill>
                <a:latin typeface="Times New Roman"/>
              </a:rPr>
              <a:t> </a:t>
            </a:r>
            <a:r>
              <a:rPr b="0" lang="en-IN" sz="1800" spc="-1" strike="noStrike">
                <a:solidFill>
                  <a:srgbClr val="2f2b20"/>
                </a:solidFill>
                <a:latin typeface="Times New Roman"/>
              </a:rPr>
              <a:t>4. A Complete History of Artificial Intelligence - G2. </a:t>
            </a:r>
            <a:r>
              <a:rPr b="0" lang="en-IN" sz="1800" spc="-1" strike="noStrike" u="sng">
                <a:solidFill>
                  <a:srgbClr val="d25814"/>
                </a:solidFill>
                <a:uFillTx/>
                <a:latin typeface="Times New Roman"/>
                <a:hlinkClick r:id="rId4"/>
              </a:rPr>
              <a:t>https://www.g2.com/articles/history-of-artificial-intelligence</a:t>
            </a:r>
            <a:r>
              <a:rPr b="0" lang="en-IN" sz="1800" spc="-1" strike="noStrike">
                <a:solidFill>
                  <a:srgbClr val="2f2b20"/>
                </a:solidFill>
                <a:latin typeface="Times New Roman"/>
              </a:rPr>
              <a:t>.</a:t>
            </a:r>
            <a:endParaRPr b="0" lang="en-US" sz="18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IN" sz="1800" spc="-1" strike="noStrike">
                <a:solidFill>
                  <a:srgbClr val="2f2b20"/>
                </a:solidFill>
                <a:latin typeface="Times New Roman"/>
              </a:rPr>
              <a:t> </a:t>
            </a:r>
            <a:r>
              <a:rPr b="0" lang="en-IN" sz="1800" spc="-1" strike="noStrike">
                <a:solidFill>
                  <a:srgbClr val="2f2b20"/>
                </a:solidFill>
                <a:latin typeface="Times New Roman"/>
              </a:rPr>
              <a:t>5. Liu, Shanhong. “Topic: Artificial Intelligence (AI) Worldwide.” Statista, </a:t>
            </a:r>
            <a:r>
              <a:rPr b="0" lang="en-IN" sz="1800" spc="-1" strike="noStrike" u="sng">
                <a:solidFill>
                  <a:srgbClr val="d25814"/>
                </a:solidFill>
                <a:uFillTx/>
                <a:latin typeface="Times New Roman"/>
                <a:hlinkClick r:id="rId5"/>
              </a:rPr>
              <a:t>https://www.statista.com/topics/3104/artificial-intelligence-aiworldwide/#dossierKeyfigures</a:t>
            </a:r>
            <a:r>
              <a:rPr b="0" lang="en-IN" sz="1800" spc="-1" strike="noStrike">
                <a:solidFill>
                  <a:srgbClr val="2f2b20"/>
                </a:solidFill>
                <a:latin typeface="Times New Roman"/>
              </a:rPr>
              <a:t>.</a:t>
            </a:r>
            <a:endParaRPr b="0" lang="en-US" sz="1800" spc="-1" strike="noStrike">
              <a:solidFill>
                <a:srgbClr val="2f2b20"/>
              </a:solidFill>
              <a:latin typeface="Calibri"/>
            </a:endParaRPr>
          </a:p>
          <a:p>
            <a:pPr indent="0">
              <a:lnSpc>
                <a:spcPct val="100000"/>
              </a:lnSpc>
              <a:spcBef>
                <a:spcPts val="439"/>
              </a:spcBef>
              <a:buNone/>
            </a:pPr>
            <a:endParaRPr b="0" lang="en-US" sz="18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7619760" cy="1142640"/>
          </a:xfrm>
          <a:prstGeom prst="rect">
            <a:avLst/>
          </a:prstGeom>
          <a:noFill/>
          <a:ln w="0">
            <a:noFill/>
          </a:ln>
        </p:spPr>
        <p:txBody>
          <a:bodyPr anchor="ctr">
            <a:noAutofit/>
          </a:bodyPr>
          <a:p>
            <a:pPr indent="0" algn="ctr">
              <a:lnSpc>
                <a:spcPct val="100000"/>
              </a:lnSpc>
              <a:buNone/>
            </a:pPr>
            <a:r>
              <a:rPr b="1" lang="en-US" sz="4000" spc="-100" strike="noStrike" u="sng">
                <a:solidFill>
                  <a:srgbClr val="675e47"/>
                </a:solidFill>
                <a:uFillTx/>
                <a:latin typeface="Cambria"/>
              </a:rPr>
              <a:t>Abstract</a:t>
            </a:r>
            <a:endParaRPr b="0" lang="en-US" sz="4000" spc="-1" strike="noStrike">
              <a:solidFill>
                <a:srgbClr val="2f2b20"/>
              </a:solidFill>
              <a:latin typeface="Calibri"/>
            </a:endParaRPr>
          </a:p>
        </p:txBody>
      </p:sp>
      <p:sp>
        <p:nvSpPr>
          <p:cNvPr id="133" name="PlaceHolder 2"/>
          <p:cNvSpPr>
            <a:spLocks noGrp="1"/>
          </p:cNvSpPr>
          <p:nvPr>
            <p:ph/>
          </p:nvPr>
        </p:nvSpPr>
        <p:spPr>
          <a:xfrm>
            <a:off x="457200" y="1600200"/>
            <a:ext cx="7619760" cy="4800240"/>
          </a:xfrm>
          <a:prstGeom prst="rect">
            <a:avLst/>
          </a:prstGeom>
          <a:noFill/>
          <a:ln w="0">
            <a:noFill/>
          </a:ln>
        </p:spPr>
        <p:txBody>
          <a:bodyPr anchor="t">
            <a:normAutofit fontScale="92000"/>
          </a:bodyPr>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The gaming industry has embraced digital technologies to improve user experience in gaming hardware and software applications. More recently, gaming companies and casinos have turned to machine learning algorithms for predictive analytics, high-speed processing functions, realistic interactions in virtual environments, and personalized user content. This trend is expected to continue as the global gaming market is valued at $173.7 billion as of 2022. However, using machine learning in gaming platforms could lead to ethical challenges such as gambling addiction, user data privacy invasion, and algorithmic bias. This paper will evaluate a patented machine learning application for casinos in the United States using a criteria list that includes algorithm accuracy, explainability, transparency, security, and unbiasedness. The project will rely on multiple secondary data sources such as peer-reviewed publications, articles, white papers, and patent documentation.</a:t>
            </a:r>
            <a:endParaRPr b="0" lang="en-US" sz="2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7619760" cy="1142640"/>
          </a:xfrm>
          <a:prstGeom prst="rect">
            <a:avLst/>
          </a:prstGeom>
          <a:noFill/>
          <a:ln w="0">
            <a:noFill/>
          </a:ln>
        </p:spPr>
        <p:txBody>
          <a:bodyPr anchor="ctr">
            <a:normAutofit/>
          </a:bodyPr>
          <a:p>
            <a:pPr indent="0" algn="ctr">
              <a:lnSpc>
                <a:spcPct val="100000"/>
              </a:lnSpc>
              <a:buNone/>
            </a:pPr>
            <a:r>
              <a:rPr b="1" lang="en-US" sz="4600" spc="-100" strike="noStrike" u="sng">
                <a:solidFill>
                  <a:srgbClr val="675e47"/>
                </a:solidFill>
                <a:uFillTx/>
                <a:latin typeface="Times New Roman"/>
              </a:rPr>
              <a:t>Table of Content</a:t>
            </a:r>
            <a:endParaRPr b="0" lang="en-US" sz="4600" spc="-1" strike="noStrike">
              <a:solidFill>
                <a:srgbClr val="2f2b20"/>
              </a:solidFill>
              <a:latin typeface="Calibri"/>
            </a:endParaRPr>
          </a:p>
        </p:txBody>
      </p:sp>
      <p:sp>
        <p:nvSpPr>
          <p:cNvPr id="135" name="PlaceHolder 2"/>
          <p:cNvSpPr>
            <a:spLocks noGrp="1"/>
          </p:cNvSpPr>
          <p:nvPr>
            <p:ph/>
          </p:nvPr>
        </p:nvSpPr>
        <p:spPr>
          <a:xfrm>
            <a:off x="457200" y="1600200"/>
            <a:ext cx="7619760" cy="4800240"/>
          </a:xfrm>
          <a:prstGeom prst="rect">
            <a:avLst/>
          </a:prstGeom>
          <a:noFill/>
          <a:ln w="0">
            <a:noFill/>
          </a:ln>
        </p:spPr>
        <p:txBody>
          <a:bodyPr anchor="t">
            <a:normAutofit/>
          </a:bodyPr>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 </a:t>
            </a:r>
            <a:r>
              <a:rPr b="0" lang="en-US" sz="2200" spc="-1" strike="noStrike">
                <a:solidFill>
                  <a:srgbClr val="2f2b20"/>
                </a:solidFill>
                <a:latin typeface="Times New Roman"/>
              </a:rPr>
              <a:t>Introduction</a:t>
            </a:r>
            <a:endParaRPr b="0" lang="en-US" sz="22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 </a:t>
            </a:r>
            <a:r>
              <a:rPr b="0" lang="en-US" sz="2200" spc="-1" strike="noStrike">
                <a:solidFill>
                  <a:srgbClr val="2f2b20"/>
                </a:solidFill>
                <a:latin typeface="Times New Roman"/>
              </a:rPr>
              <a:t>Overview of AI/ML Applications in The Gambling Industry</a:t>
            </a:r>
            <a:endParaRPr b="0" lang="en-US" sz="22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 </a:t>
            </a:r>
            <a:r>
              <a:rPr b="0" lang="en-US" sz="2200" spc="-1" strike="noStrike">
                <a:solidFill>
                  <a:srgbClr val="2f2b20"/>
                </a:solidFill>
                <a:latin typeface="Times New Roman"/>
              </a:rPr>
              <a:t>AI and Machine Learning Models Used in The Gambling     Industry</a:t>
            </a:r>
            <a:endParaRPr b="0" lang="en-US" sz="22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 </a:t>
            </a:r>
            <a:r>
              <a:rPr b="0" lang="en-US" sz="2200" spc="-1" strike="noStrike">
                <a:solidFill>
                  <a:srgbClr val="2f2b20"/>
                </a:solidFill>
                <a:latin typeface="Times New Roman"/>
              </a:rPr>
              <a:t>Gambling Variables Used for AI/ML Analysis</a:t>
            </a:r>
            <a:endParaRPr b="0" lang="en-US" sz="22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 </a:t>
            </a:r>
            <a:r>
              <a:rPr b="0" lang="en-US" sz="2200" spc="-1" strike="noStrike">
                <a:solidFill>
                  <a:srgbClr val="2f2b20"/>
                </a:solidFill>
                <a:latin typeface="Times New Roman"/>
              </a:rPr>
              <a:t>Evaluation of The ML Platform by Gaming Analytics</a:t>
            </a:r>
            <a:endParaRPr b="0" lang="en-US" sz="22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 </a:t>
            </a:r>
            <a:r>
              <a:rPr b="0" lang="en-US" sz="2200" spc="-1" strike="noStrike">
                <a:solidFill>
                  <a:srgbClr val="2f2b20"/>
                </a:solidFill>
                <a:latin typeface="Times New Roman"/>
              </a:rPr>
              <a:t>Conclusion</a:t>
            </a:r>
            <a:endParaRPr b="0" lang="en-US" sz="22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 </a:t>
            </a:r>
            <a:r>
              <a:rPr b="0" lang="en-US" sz="2200" spc="-1" strike="noStrike">
                <a:solidFill>
                  <a:srgbClr val="2f2b20"/>
                </a:solidFill>
                <a:latin typeface="Times New Roman"/>
              </a:rPr>
              <a:t>Bibliography</a:t>
            </a:r>
            <a:endParaRPr b="0" lang="en-US" sz="2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7619760" cy="1142640"/>
          </a:xfrm>
          <a:prstGeom prst="rect">
            <a:avLst/>
          </a:prstGeom>
          <a:noFill/>
          <a:ln w="0">
            <a:noFill/>
          </a:ln>
        </p:spPr>
        <p:txBody>
          <a:bodyPr anchor="ctr">
            <a:noAutofit/>
          </a:bodyPr>
          <a:p>
            <a:pPr indent="0" algn="ctr">
              <a:lnSpc>
                <a:spcPct val="100000"/>
              </a:lnSpc>
              <a:buNone/>
            </a:pPr>
            <a:r>
              <a:rPr b="1" lang="en-US" sz="4000" spc="-100" strike="noStrike" u="sng">
                <a:solidFill>
                  <a:srgbClr val="675e47"/>
                </a:solidFill>
                <a:uFillTx/>
                <a:latin typeface="Times New Roman"/>
              </a:rPr>
              <a:t>Introduction</a:t>
            </a:r>
            <a:endParaRPr b="0" lang="en-US" sz="4000" spc="-1" strike="noStrike">
              <a:solidFill>
                <a:srgbClr val="2f2b20"/>
              </a:solidFill>
              <a:latin typeface="Calibri"/>
            </a:endParaRPr>
          </a:p>
        </p:txBody>
      </p:sp>
      <p:sp>
        <p:nvSpPr>
          <p:cNvPr id="137" name="PlaceHolder 2"/>
          <p:cNvSpPr>
            <a:spLocks noGrp="1"/>
          </p:cNvSpPr>
          <p:nvPr>
            <p:ph/>
          </p:nvPr>
        </p:nvSpPr>
        <p:spPr>
          <a:xfrm>
            <a:off x="457200" y="1536120"/>
            <a:ext cx="3657240" cy="4590000"/>
          </a:xfrm>
          <a:prstGeom prst="rect">
            <a:avLst/>
          </a:prstGeom>
          <a:noFill/>
          <a:ln w="0">
            <a:noFill/>
          </a:ln>
        </p:spPr>
        <p:txBody>
          <a:bodyPr anchor="t">
            <a:normAutofit fontScale="73000"/>
          </a:bodyPr>
          <a:p>
            <a:pPr marL="343080" indent="-228600">
              <a:lnSpc>
                <a:spcPct val="100000"/>
              </a:lnSpc>
              <a:spcBef>
                <a:spcPts val="561"/>
              </a:spcBef>
              <a:buClr>
                <a:srgbClr val="a9a57c"/>
              </a:buClr>
              <a:buFont typeface="Arial"/>
              <a:buChar char="•"/>
            </a:pPr>
            <a:r>
              <a:rPr b="0" lang="en-US" sz="2800" spc="-1" strike="noStrike">
                <a:solidFill>
                  <a:srgbClr val="2f2b20"/>
                </a:solidFill>
                <a:latin typeface="Times New Roman"/>
              </a:rPr>
              <a:t>The advancement of Artificial Intelligence (AI) has brought significant changes to the gaming industry. With the help of AI, game developers can create games that have adaptive and intelligent behavior, enhancing the gaming experience for players. This project will explore the various ways AI can be utilized in game playing, the techniques used, and their potential applications.</a:t>
            </a:r>
            <a:endParaRPr b="0" lang="en-US" sz="2800" spc="-1" strike="noStrike">
              <a:solidFill>
                <a:srgbClr val="2f2b20"/>
              </a:solidFill>
              <a:latin typeface="Calibri"/>
            </a:endParaRPr>
          </a:p>
        </p:txBody>
      </p:sp>
      <p:pic>
        <p:nvPicPr>
          <p:cNvPr id="138" name="Picture 2" descr=""/>
          <p:cNvPicPr/>
          <p:nvPr/>
        </p:nvPicPr>
        <p:blipFill>
          <a:blip r:embed="rId1"/>
          <a:stretch/>
        </p:blipFill>
        <p:spPr>
          <a:xfrm>
            <a:off x="4419720" y="1676520"/>
            <a:ext cx="3657240" cy="48765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p:nvPr>
        </p:nvSpPr>
        <p:spPr>
          <a:xfrm>
            <a:off x="152640" y="914400"/>
            <a:ext cx="7619760" cy="4800240"/>
          </a:xfrm>
          <a:prstGeom prst="rect">
            <a:avLst/>
          </a:prstGeom>
          <a:noFill/>
          <a:ln w="0">
            <a:noFill/>
          </a:ln>
        </p:spPr>
        <p:txBody>
          <a:bodyPr anchor="t">
            <a:normAutofit fontScale="97000"/>
          </a:bodyPr>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It is no longer news that artificial intelligence (AI) capabilities have become commonplace in industries3 such as e-commerce, supply chain, healthcare, manufacturing, banking, security, and defense, while in some industries (such as gaming), using AI to automate and optimize operations is still a relatively new pursuit.</a:t>
            </a:r>
            <a:endParaRPr b="0" lang="en-US" sz="22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Since the concept of machine-driven intelligence or AI was first developed4 between the 1920s and 1950s, there has been exponential growth in the use of AI in recent times3 owing to advanced algorithms, more sophisticated and improved computing power, speed, and storage, and massive datasets from different data sources. According to Statista, the global artificial intelligence market is currently estimated to be worth $327.5 billion5 and it continues to grow as more companies invest in both talent and AI technologies for building out use cases.</a:t>
            </a:r>
            <a:endParaRPr b="0" lang="en-US" sz="2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762120" y="380880"/>
            <a:ext cx="7619760" cy="1142640"/>
          </a:xfrm>
          <a:prstGeom prst="rect">
            <a:avLst/>
          </a:prstGeom>
          <a:noFill/>
          <a:ln w="0">
            <a:noFill/>
          </a:ln>
        </p:spPr>
        <p:txBody>
          <a:bodyPr anchor="ctr">
            <a:noAutofit/>
          </a:bodyPr>
          <a:p>
            <a:pPr indent="0">
              <a:lnSpc>
                <a:spcPct val="100000"/>
              </a:lnSpc>
              <a:buNone/>
            </a:pPr>
            <a:r>
              <a:rPr b="1" lang="en-US" sz="4000" spc="-100" strike="noStrike" u="sng">
                <a:solidFill>
                  <a:srgbClr val="675e47"/>
                </a:solidFill>
                <a:uFillTx/>
                <a:latin typeface="Times New Roman"/>
              </a:rPr>
              <a:t>Overview of AI/ML Applications in The Gambling Industry</a:t>
            </a:r>
            <a:endParaRPr b="0" lang="en-US" sz="4000" spc="-1" strike="noStrike">
              <a:solidFill>
                <a:srgbClr val="2f2b20"/>
              </a:solidFill>
              <a:latin typeface="Calibri"/>
            </a:endParaRPr>
          </a:p>
        </p:txBody>
      </p:sp>
      <p:sp>
        <p:nvSpPr>
          <p:cNvPr id="141" name="PlaceHolder 2"/>
          <p:cNvSpPr>
            <a:spLocks noGrp="1"/>
          </p:cNvSpPr>
          <p:nvPr>
            <p:ph/>
          </p:nvPr>
        </p:nvSpPr>
        <p:spPr>
          <a:xfrm>
            <a:off x="457200" y="1600200"/>
            <a:ext cx="7619760" cy="4800240"/>
          </a:xfrm>
          <a:prstGeom prst="rect">
            <a:avLst/>
          </a:prstGeom>
          <a:noFill/>
          <a:ln w="0">
            <a:noFill/>
          </a:ln>
        </p:spPr>
        <p:txBody>
          <a:bodyPr anchor="t">
            <a:normAutofit fontScale="99000"/>
          </a:bodyPr>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The global casino and online gambling market are currently valued at $230 billion11 with U.S gambling revenue12 hitting $13.6 billion in the second quarter of 2021. The bulk of current AI/ML applications in the gambling industry focuses on the customer side, enabling casino operators to automatically identify patterns so that they can adjust service in real-time. These applications are typically developed for payment systems, enhanced player tracking systems, facial recognition/biometrics and to forecast the win chance of players.</a:t>
            </a:r>
            <a:endParaRPr b="0" lang="en-US" sz="22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In 2019, casino operators in Macau13 deployed AI-enabled cameras and smart poker cards for monitoring the playing habits of patrons and for tracking individuals who are likely to spend and lose big. </a:t>
            </a:r>
            <a:endParaRPr b="0" lang="en-US" sz="2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p:nvPr>
        </p:nvSpPr>
        <p:spPr>
          <a:xfrm>
            <a:off x="152640" y="914400"/>
            <a:ext cx="7619760" cy="4800240"/>
          </a:xfrm>
          <a:prstGeom prst="rect">
            <a:avLst/>
          </a:prstGeom>
          <a:noFill/>
          <a:ln w="0">
            <a:noFill/>
          </a:ln>
        </p:spPr>
        <p:txBody>
          <a:bodyPr anchor="t">
            <a:noAutofit/>
          </a:bodyPr>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AI is being used by casinos to prevent fraudulent activities, increase player engagement, and generate more revenue. ML algorithms are used to analyze player behavior and game performance data, which can help predict player churn behavior, analyze player habits and preferences, and develop winning game strategies. Chatbots with NLP are also being used to improve customer service efficiency, but they require real-time user data to deliver personalized experiences. To prevent problem gambling, casinos are implementing AI tools to identify unhealthy gambling patterns and prevent cases of addiction and underage gambling. Overall, gambling operators and regulators support responsible gambling to protect players from potential harm while benefiting the local community.</a:t>
            </a:r>
            <a:endParaRPr b="0" lang="en-US" sz="2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7619760" cy="1142640"/>
          </a:xfrm>
          <a:prstGeom prst="rect">
            <a:avLst/>
          </a:prstGeom>
          <a:noFill/>
          <a:ln w="0">
            <a:noFill/>
          </a:ln>
        </p:spPr>
        <p:txBody>
          <a:bodyPr anchor="ctr">
            <a:noAutofit/>
          </a:bodyPr>
          <a:p>
            <a:pPr indent="0">
              <a:lnSpc>
                <a:spcPct val="100000"/>
              </a:lnSpc>
              <a:buNone/>
            </a:pPr>
            <a:r>
              <a:rPr b="1" lang="en-US" sz="3200" spc="-100" strike="noStrike" u="sng">
                <a:solidFill>
                  <a:srgbClr val="675e47"/>
                </a:solidFill>
                <a:uFillTx/>
                <a:latin typeface="Times New Roman"/>
              </a:rPr>
              <a:t>Currently, the top AI and machine learning use cases in the gambling industry are: </a:t>
            </a:r>
            <a:endParaRPr b="0" lang="en-US" sz="3200" spc="-1" strike="noStrike">
              <a:solidFill>
                <a:srgbClr val="2f2b20"/>
              </a:solidFill>
              <a:latin typeface="Calibri"/>
            </a:endParaRPr>
          </a:p>
        </p:txBody>
      </p:sp>
      <p:sp>
        <p:nvSpPr>
          <p:cNvPr id="144" name="PlaceHolder 2"/>
          <p:cNvSpPr>
            <a:spLocks noGrp="1"/>
          </p:cNvSpPr>
          <p:nvPr>
            <p:ph/>
          </p:nvPr>
        </p:nvSpPr>
        <p:spPr>
          <a:xfrm>
            <a:off x="457200" y="1600200"/>
            <a:ext cx="7619760" cy="4800240"/>
          </a:xfrm>
          <a:prstGeom prst="rect">
            <a:avLst/>
          </a:prstGeom>
          <a:noFill/>
          <a:ln w="0">
            <a:noFill/>
          </a:ln>
        </p:spPr>
        <p:txBody>
          <a:bodyPr anchor="t">
            <a:normAutofit fontScale="99000"/>
          </a:bodyPr>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 </a:t>
            </a:r>
            <a:r>
              <a:rPr b="0" lang="en-US" sz="2200" spc="-1" strike="noStrike">
                <a:solidFill>
                  <a:srgbClr val="2f2b20"/>
                </a:solidFill>
                <a:latin typeface="Times New Roman"/>
              </a:rPr>
              <a:t>For Predicting Future Human Behavior: By understanding when a patron is likely to play next, how much they will play, and if they would use their offers, casinos using AI models are better positioned to make targeted marketing decisions. They can now offer the right deals precisely to the right audience thereby saving on marketing and advertising costs. </a:t>
            </a:r>
            <a:endParaRPr b="0" lang="en-US" sz="22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For Tracking Player Churn Rate: Upselling an existing customer is less expensive than acquiring a new customer. Therefore, with ML models, a casino operator can identify customers who are unlikely to play at the casino again and potential reasons for player churn rate. Using this information, the ML model would be able to determine what offers are most likely to increase customer retention, when to make those offers and how to accurately target desired customers.</a:t>
            </a:r>
            <a:endParaRPr b="0" lang="en-US" sz="2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152640" y="914760"/>
            <a:ext cx="7619760" cy="4800240"/>
          </a:xfrm>
          <a:prstGeom prst="rect">
            <a:avLst/>
          </a:prstGeom>
          <a:noFill/>
          <a:ln w="0">
            <a:noFill/>
          </a:ln>
        </p:spPr>
        <p:txBody>
          <a:bodyPr anchor="t">
            <a:noAutofit/>
          </a:bodyPr>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For Floor Optimization: Using historical data, ML models are built to understand why certain games perform the way they do, based on factors such as type, location, or demographics. This information is used to make decisions on where to place games on the casino floor for optimal return. </a:t>
            </a:r>
            <a:endParaRPr b="0" lang="en-US" sz="22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 </a:t>
            </a:r>
            <a:r>
              <a:rPr b="0" lang="en-US" sz="2200" spc="-1" strike="noStrike">
                <a:solidFill>
                  <a:srgbClr val="2f2b20"/>
                </a:solidFill>
                <a:latin typeface="Times New Roman"/>
              </a:rPr>
              <a:t>For Assessing Lifetime Value: With ML, a player’s behavior can be modeled to show historical value and also capture future behavior and value. Players who are deemed more valuable are identified and converted into loyal customers.</a:t>
            </a:r>
            <a:endParaRPr b="0" lang="en-US" sz="2200" spc="-1" strike="noStrike">
              <a:solidFill>
                <a:srgbClr val="2f2b20"/>
              </a:solidFill>
              <a:latin typeface="Calibri"/>
            </a:endParaRPr>
          </a:p>
          <a:p>
            <a:pPr marL="343080" indent="-228600">
              <a:lnSpc>
                <a:spcPct val="100000"/>
              </a:lnSpc>
              <a:spcBef>
                <a:spcPts val="439"/>
              </a:spcBef>
              <a:buClr>
                <a:srgbClr val="a9a57c"/>
              </a:buClr>
              <a:buFont typeface="Arial"/>
              <a:buChar char="•"/>
            </a:pPr>
            <a:r>
              <a:rPr b="0" lang="en-US" sz="2200" spc="-1" strike="noStrike">
                <a:solidFill>
                  <a:srgbClr val="2f2b20"/>
                </a:solidFill>
                <a:latin typeface="Times New Roman"/>
              </a:rPr>
              <a:t> • </a:t>
            </a:r>
            <a:r>
              <a:rPr b="0" lang="en-US" sz="2200" spc="-1" strike="noStrike">
                <a:solidFill>
                  <a:srgbClr val="2f2b20"/>
                </a:solidFill>
                <a:latin typeface="Times New Roman"/>
              </a:rPr>
              <a:t>For Demand Forecasting: Using forecasts of the number of players and guests at a casino property in a given time, predictive AI models are used to determine when to schedule staff working hours and for daily/monthly budget plans.</a:t>
            </a:r>
            <a:endParaRPr b="0" lang="en-US" sz="2200" spc="-1" strike="noStrike">
              <a:solidFill>
                <a:srgbClr val="2f2b20"/>
              </a:solidFill>
              <a:latin typeface="Calibri"/>
            </a:endParaRPr>
          </a:p>
          <a:p>
            <a:pPr indent="0">
              <a:lnSpc>
                <a:spcPct val="100000"/>
              </a:lnSpc>
              <a:spcBef>
                <a:spcPts val="439"/>
              </a:spcBef>
              <a:buNone/>
            </a:pPr>
            <a:endParaRPr b="0" lang="en-US" sz="2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Adjacency</Template>
  <TotalTime>77</TotalTime>
  <Application>LibreOffice/7.4.2.3$Windows_X86_64 LibreOffice_project/382eef1f22670f7f4118c8c2dd222ec7ad009daf</Application>
  <AppVersion>15.0000</AppVersion>
  <Words>1416</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2023-04-09T17:42:50Z</dcterms:created>
  <dc:creator>laptop</dc:creator>
  <dc:description/>
  <dc:language>en-US</dc:language>
  <cp:lastModifiedBy/>
  <dcterms:modified xsi:type="dcterms:W3CDTF">2023-04-10T15:21:12Z</dcterms:modified>
  <cp:revision>6</cp:revision>
  <dc:subject/>
  <dc:title>Utilizing AI in Game Playing: An Explorationof Techniques and Applications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12</vt:i4>
  </property>
</Properties>
</file>