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oppi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4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Poppi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9307a6485_2_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59307a6485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307a6485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59307a6485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9307a6485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9307a6485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9307a6485_6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59307a6485_6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597453" y="612569"/>
            <a:ext cx="7946472" cy="398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97454" y="1065191"/>
            <a:ext cx="1438969" cy="146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 sz="1100">
                <a:solidFill>
                  <a:schemeClr val="accent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543925" y="4543425"/>
            <a:ext cx="600075" cy="600075"/>
          </a:xfrm>
          <a:prstGeom prst="rect">
            <a:avLst/>
          </a:prstGeom>
          <a:solidFill>
            <a:srgbClr val="7F7F7F">
              <a:alpha val="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00075" y="320040"/>
            <a:ext cx="7943850" cy="947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oppins"/>
              <a:buNone/>
              <a:defRPr b="1" i="0" sz="33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0075" y="1369219"/>
            <a:ext cx="7943850" cy="2774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78">
          <p15:clr>
            <a:srgbClr val="F26B43"/>
          </p15:clr>
        </p15:guide>
        <p15:guide id="2" pos="5382">
          <p15:clr>
            <a:srgbClr val="F26B43"/>
          </p15:clr>
        </p15:guide>
        <p15:guide id="3" orient="horz" pos="378">
          <p15:clr>
            <a:srgbClr val="F26B43"/>
          </p15:clr>
        </p15:guide>
        <p15:guide id="4" orient="horz" pos="2862">
          <p15:clr>
            <a:srgbClr val="F26B43"/>
          </p15:clr>
        </p15:guide>
        <p15:guide id="5" orient="horz" pos="576">
          <p15:clr>
            <a:srgbClr val="F26B43"/>
          </p15:clr>
        </p15:guide>
        <p15:guide id="6" orient="horz" pos="7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4225" y="198375"/>
            <a:ext cx="58959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Poppins"/>
              <a:buNone/>
            </a:pPr>
            <a:r>
              <a:rPr lang="en"/>
              <a:t>DataViz: Visualizer and Parser for ACL Data</a:t>
            </a:r>
            <a:endParaRPr/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363125" y="1232600"/>
            <a:ext cx="58470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sz="15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come up with unique, innovative visualization of these rules of engagement which is easy to understand and most importantly efficient in terms of loading on the screen.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6826675" y="2959800"/>
            <a:ext cx="21261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Tech Stack</a:t>
            </a:r>
            <a:endParaRPr b="1"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C++  Python Streamlit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850" y="3610488"/>
            <a:ext cx="326725" cy="3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4">
            <a:alphaModFix/>
          </a:blip>
          <a:srcRect b="26905" l="19917" r="21448" t="0"/>
          <a:stretch/>
        </p:blipFill>
        <p:spPr>
          <a:xfrm>
            <a:off x="6771375" y="3529900"/>
            <a:ext cx="326724" cy="4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293" y="3684150"/>
            <a:ext cx="326725" cy="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6799025" y="4125225"/>
            <a:ext cx="21261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Data Structures</a:t>
            </a:r>
            <a:endParaRPr b="1"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Graphs and Hashmaps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99025" y="237150"/>
            <a:ext cx="195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Angry Nerds</a:t>
            </a:r>
            <a:endParaRPr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Manan Rathod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Kondury Rishabh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Pratyush Parashar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07775" y="2808000"/>
            <a:ext cx="58089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Current Methods and Improvements</a:t>
            </a:r>
            <a:endParaRPr sz="15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current method involves the network administrator to use a large source and destination matrix for queries and has no visualization access. It also becomes unmanageable in terms of processing speed and storage.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We have tried to ease up the load by our platform DataViz!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66803" y="220444"/>
            <a:ext cx="7946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Poppins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762810" y="4774213"/>
            <a:ext cx="162304" cy="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66803" y="736588"/>
            <a:ext cx="1738500" cy="295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238466" y="736588"/>
            <a:ext cx="1738500" cy="2957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110125" y="736600"/>
            <a:ext cx="1869300" cy="2957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086288" y="1180597"/>
            <a:ext cx="300000" cy="3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100"/>
          </a:p>
        </p:txBody>
      </p:sp>
      <p:sp>
        <p:nvSpPr>
          <p:cNvPr id="85" name="Google Shape;85;p17"/>
          <p:cNvSpPr/>
          <p:nvPr/>
        </p:nvSpPr>
        <p:spPr>
          <a:xfrm>
            <a:off x="6574722" y="736588"/>
            <a:ext cx="1738500" cy="29574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5486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6" name="Google Shape;86;p17"/>
          <p:cNvCxnSpPr>
            <a:stCxn id="81" idx="3"/>
            <a:endCxn id="82" idx="1"/>
          </p:cNvCxnSpPr>
          <p:nvPr/>
        </p:nvCxnSpPr>
        <p:spPr>
          <a:xfrm>
            <a:off x="2105303" y="2215288"/>
            <a:ext cx="1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7" name="Google Shape;87;p17"/>
          <p:cNvCxnSpPr>
            <a:stCxn id="82" idx="3"/>
            <a:endCxn id="83" idx="1"/>
          </p:cNvCxnSpPr>
          <p:nvPr/>
        </p:nvCxnSpPr>
        <p:spPr>
          <a:xfrm>
            <a:off x="3976966" y="2215288"/>
            <a:ext cx="13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88" name="Google Shape;88;p17"/>
          <p:cNvCxnSpPr>
            <a:stCxn id="83" idx="3"/>
            <a:endCxn id="85" idx="1"/>
          </p:cNvCxnSpPr>
          <p:nvPr/>
        </p:nvCxnSpPr>
        <p:spPr>
          <a:xfrm>
            <a:off x="5979425" y="2215300"/>
            <a:ext cx="59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2957723" y="1180597"/>
            <a:ext cx="300000" cy="3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100"/>
          </a:p>
        </p:txBody>
      </p:sp>
      <p:sp>
        <p:nvSpPr>
          <p:cNvPr id="90" name="Google Shape;90;p17"/>
          <p:cNvSpPr/>
          <p:nvPr/>
        </p:nvSpPr>
        <p:spPr>
          <a:xfrm>
            <a:off x="4829386" y="1180597"/>
            <a:ext cx="300000" cy="30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100"/>
          </a:p>
        </p:txBody>
      </p:sp>
      <p:sp>
        <p:nvSpPr>
          <p:cNvPr id="91" name="Google Shape;91;p17"/>
          <p:cNvSpPr/>
          <p:nvPr/>
        </p:nvSpPr>
        <p:spPr>
          <a:xfrm>
            <a:off x="7296375" y="1180597"/>
            <a:ext cx="300000" cy="300000"/>
          </a:xfrm>
          <a:prstGeom prst="ellipse">
            <a:avLst/>
          </a:prstGeom>
          <a:solidFill>
            <a:srgbClr val="19C78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100"/>
          </a:p>
        </p:txBody>
      </p:sp>
      <p:sp>
        <p:nvSpPr>
          <p:cNvPr id="92" name="Google Shape;92;p17"/>
          <p:cNvSpPr txBox="1"/>
          <p:nvPr/>
        </p:nvSpPr>
        <p:spPr>
          <a:xfrm>
            <a:off x="4110150" y="2194350"/>
            <a:ext cx="19350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is stored in the form of graphs and hashmaps to manage store and optimal querying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390725" y="1594675"/>
            <a:ext cx="1439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Efficient Data Structure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6775" y="4105225"/>
            <a:ext cx="280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Input Data Characteristics  </a:t>
            </a:r>
            <a:endParaRPr sz="1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466225" y="1533050"/>
            <a:ext cx="1439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Parsing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358125" y="4105225"/>
            <a:ext cx="49551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Access List - 500 rules and upto 20 statements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   10,000 CTS role based Permissions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388188" y="1988525"/>
            <a:ext cx="14391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Transformed the input into structured format.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732100" y="1599700"/>
            <a:ext cx="13887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 better representation of the information as charts and heatmaps.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88775" y="1521950"/>
            <a:ext cx="12360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Input Generation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Generated the inputs using Python and C++ scripts.</a:t>
            </a:r>
            <a:endParaRPr sz="11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762810" y="4774213"/>
            <a:ext cx="16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10398" cy="219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1800"/>
            <a:ext cx="4510401" cy="22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525" y="147500"/>
            <a:ext cx="3593400" cy="220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0525" y="2646700"/>
            <a:ext cx="3699200" cy="21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52400" y="2281600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Home Page of DataViz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331100" y="2281600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Queries along with Descriptions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10400" y="4774225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Heatmap Visualization of ACL Data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091725" y="4774225"/>
            <a:ext cx="446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Types of Queries regarding ACL Data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762810" y="4774213"/>
            <a:ext cx="16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25" y="428925"/>
            <a:ext cx="3745150" cy="275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3375"/>
            <a:ext cx="4067280" cy="27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141325" y="3266050"/>
            <a:ext cx="374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Query Processing and Explanation of Outputs using Visualizations and Charts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572000" y="4250500"/>
            <a:ext cx="406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Customised Heatmap with Annotations which depict the number of edges from GroupNumber</a:t>
            </a:r>
            <a:endParaRPr b="1"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Data Analysi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218FF"/>
      </a:accent1>
      <a:accent2>
        <a:srgbClr val="0044ED"/>
      </a:accent2>
      <a:accent3>
        <a:srgbClr val="117FD6"/>
      </a:accent3>
      <a:accent4>
        <a:srgbClr val="34BEBC"/>
      </a:accent4>
      <a:accent5>
        <a:srgbClr val="45E7AB"/>
      </a:accent5>
      <a:accent6>
        <a:srgbClr val="4EFDA2"/>
      </a:accent6>
      <a:hlink>
        <a:srgbClr val="4EFDA2"/>
      </a:hlink>
      <a:folHlink>
        <a:srgbClr val="021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