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4047" y="1294783"/>
            <a:ext cx="2755905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33962" y="3257531"/>
            <a:ext cx="3076075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5123" y="2085358"/>
            <a:ext cx="285375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782" y="1621673"/>
            <a:ext cx="797843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k.springer.com/article/10.1007/s10844-021-00646-9" TargetMode="External"/><Relationship Id="rId3" Type="http://schemas.openxmlformats.org/officeDocument/2006/relationships/hyperlink" Target="https://nishitpatel01.github.io/Fake_News_Detection/" TargetMode="External"/><Relationship Id="rId4" Type="http://schemas.openxmlformats.org/officeDocument/2006/relationships/hyperlink" Target="https://www.interviewbit.com/blog/r-projects/" TargetMode="External"/><Relationship Id="rId5" Type="http://schemas.openxmlformats.org/officeDocument/2006/relationships/hyperlink" Target="https://iopscience.iop.org/article/10.1088/1757-899X/1099/1/012040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4687" y="1294783"/>
            <a:ext cx="2755265" cy="16084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57150" marR="5080" indent="-45085">
              <a:lnSpc>
                <a:spcPts val="6230"/>
              </a:lnSpc>
              <a:spcBef>
                <a:spcPts val="204"/>
              </a:spcBef>
            </a:pPr>
            <a:r>
              <a:rPr dirty="0" sz="5200" spc="-79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200" spc="-535">
                <a:solidFill>
                  <a:srgbClr val="FFFFFF"/>
                </a:solidFill>
                <a:latin typeface="Trebuchet MS"/>
                <a:cs typeface="Trebuchet MS"/>
              </a:rPr>
              <a:t>AKE</a:t>
            </a:r>
            <a:r>
              <a:rPr dirty="0" sz="52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-400">
                <a:solidFill>
                  <a:srgbClr val="FFFFFF"/>
                </a:solidFill>
                <a:latin typeface="Trebuchet MS"/>
                <a:cs typeface="Trebuchet MS"/>
              </a:rPr>
              <a:t>NEWS  </a:t>
            </a:r>
            <a:r>
              <a:rPr dirty="0" sz="5200" spc="-60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367" y="3257531"/>
            <a:ext cx="307467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103630" marR="5080" indent="-1091565">
              <a:lnSpc>
                <a:spcPct val="100699"/>
              </a:lnSpc>
              <a:spcBef>
                <a:spcPts val="85"/>
              </a:spcBef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ound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ytics 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(Project)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6464" y="3016246"/>
            <a:ext cx="3172460" cy="65405"/>
          </a:xfrm>
          <a:custGeom>
            <a:avLst/>
            <a:gdLst/>
            <a:ahLst/>
            <a:cxnLst/>
            <a:rect l="l" t="t" r="r" b="b"/>
            <a:pathLst>
              <a:path w="3172460" h="65405">
                <a:moveTo>
                  <a:pt x="3172313" y="65203"/>
                </a:moveTo>
                <a:lnTo>
                  <a:pt x="0" y="65203"/>
                </a:lnTo>
                <a:lnTo>
                  <a:pt x="0" y="0"/>
                </a:lnTo>
                <a:lnTo>
                  <a:pt x="3172313" y="0"/>
                </a:lnTo>
                <a:lnTo>
                  <a:pt x="3172313" y="65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06379" y="3012227"/>
            <a:ext cx="57150" cy="69850"/>
          </a:xfrm>
          <a:custGeom>
            <a:avLst/>
            <a:gdLst/>
            <a:ahLst/>
            <a:cxnLst/>
            <a:rect l="l" t="t" r="r" b="b"/>
            <a:pathLst>
              <a:path w="57150" h="69850">
                <a:moveTo>
                  <a:pt x="36774" y="69229"/>
                </a:moveTo>
                <a:lnTo>
                  <a:pt x="25816" y="67397"/>
                </a:lnTo>
                <a:lnTo>
                  <a:pt x="13754" y="61778"/>
                </a:lnTo>
                <a:lnTo>
                  <a:pt x="4008" y="52182"/>
                </a:lnTo>
                <a:lnTo>
                  <a:pt x="0" y="38421"/>
                </a:lnTo>
                <a:lnTo>
                  <a:pt x="0" y="32833"/>
                </a:lnTo>
                <a:lnTo>
                  <a:pt x="1599" y="26528"/>
                </a:lnTo>
                <a:lnTo>
                  <a:pt x="5669" y="19364"/>
                </a:lnTo>
                <a:lnTo>
                  <a:pt x="5669" y="4032"/>
                </a:lnTo>
                <a:lnTo>
                  <a:pt x="21221" y="4032"/>
                </a:lnTo>
                <a:lnTo>
                  <a:pt x="32098" y="0"/>
                </a:lnTo>
                <a:lnTo>
                  <a:pt x="43697" y="5196"/>
                </a:lnTo>
                <a:lnTo>
                  <a:pt x="52925" y="17512"/>
                </a:lnTo>
                <a:lnTo>
                  <a:pt x="56688" y="34839"/>
                </a:lnTo>
                <a:lnTo>
                  <a:pt x="56688" y="40857"/>
                </a:lnTo>
                <a:lnTo>
                  <a:pt x="55380" y="47305"/>
                </a:lnTo>
                <a:lnTo>
                  <a:pt x="52328" y="53897"/>
                </a:lnTo>
                <a:lnTo>
                  <a:pt x="36774" y="69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06533" y="3012726"/>
            <a:ext cx="62865" cy="69215"/>
          </a:xfrm>
          <a:custGeom>
            <a:avLst/>
            <a:gdLst/>
            <a:ahLst/>
            <a:cxnLst/>
            <a:rect l="l" t="t" r="r" b="b"/>
            <a:pathLst>
              <a:path w="62864" h="69214">
                <a:moveTo>
                  <a:pt x="46804" y="68729"/>
                </a:moveTo>
                <a:lnTo>
                  <a:pt x="26368" y="65794"/>
                </a:lnTo>
                <a:lnTo>
                  <a:pt x="11737" y="56747"/>
                </a:lnTo>
                <a:lnTo>
                  <a:pt x="2938" y="41224"/>
                </a:lnTo>
                <a:lnTo>
                  <a:pt x="0" y="18864"/>
                </a:lnTo>
                <a:lnTo>
                  <a:pt x="15698" y="3532"/>
                </a:lnTo>
                <a:lnTo>
                  <a:pt x="36111" y="0"/>
                </a:lnTo>
                <a:lnTo>
                  <a:pt x="50692" y="9766"/>
                </a:lnTo>
                <a:lnTo>
                  <a:pt x="59441" y="28881"/>
                </a:lnTo>
                <a:lnTo>
                  <a:pt x="62357" y="53397"/>
                </a:lnTo>
                <a:lnTo>
                  <a:pt x="46804" y="53397"/>
                </a:lnTo>
                <a:lnTo>
                  <a:pt x="46804" y="687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2501" y="3012227"/>
            <a:ext cx="55244" cy="69850"/>
          </a:xfrm>
          <a:custGeom>
            <a:avLst/>
            <a:gdLst/>
            <a:ahLst/>
            <a:cxnLst/>
            <a:rect l="l" t="t" r="r" b="b"/>
            <a:pathLst>
              <a:path w="55245" h="69850">
                <a:moveTo>
                  <a:pt x="35321" y="69229"/>
                </a:moveTo>
                <a:lnTo>
                  <a:pt x="24467" y="67317"/>
                </a:lnTo>
                <a:lnTo>
                  <a:pt x="12918" y="61455"/>
                </a:lnTo>
                <a:lnTo>
                  <a:pt x="3740" y="51456"/>
                </a:lnTo>
                <a:lnTo>
                  <a:pt x="0" y="37132"/>
                </a:lnTo>
                <a:lnTo>
                  <a:pt x="0" y="31830"/>
                </a:lnTo>
                <a:lnTo>
                  <a:pt x="1162" y="25955"/>
                </a:lnTo>
                <a:lnTo>
                  <a:pt x="4215" y="19364"/>
                </a:lnTo>
                <a:lnTo>
                  <a:pt x="4215" y="4032"/>
                </a:lnTo>
                <a:lnTo>
                  <a:pt x="19768" y="4032"/>
                </a:lnTo>
                <a:lnTo>
                  <a:pt x="30560" y="0"/>
                </a:lnTo>
                <a:lnTo>
                  <a:pt x="42116" y="5196"/>
                </a:lnTo>
                <a:lnTo>
                  <a:pt x="51328" y="17512"/>
                </a:lnTo>
                <a:lnTo>
                  <a:pt x="55089" y="34839"/>
                </a:lnTo>
                <a:lnTo>
                  <a:pt x="55089" y="40857"/>
                </a:lnTo>
                <a:lnTo>
                  <a:pt x="53781" y="47305"/>
                </a:lnTo>
                <a:lnTo>
                  <a:pt x="50874" y="53897"/>
                </a:lnTo>
                <a:lnTo>
                  <a:pt x="35321" y="69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78847" y="3912467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56592" y="3912467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4327" y="39124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113" y="20019"/>
                </a:moveTo>
                <a:lnTo>
                  <a:pt x="10103" y="2001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2166" y="39124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01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78847" y="40577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535" y="22545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6592" y="4057750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24327" y="405775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113" y="22545"/>
                </a:moveTo>
                <a:lnTo>
                  <a:pt x="10103" y="22545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02166" y="405775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8847" y="4205466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2535" y="20019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56592" y="4205466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24327" y="42054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02166" y="420546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78847" y="435065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2535" y="2001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56592" y="4350655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24327" y="435065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2166" y="435065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78847" y="4495938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92" y="4495938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10009" y="15248"/>
                </a:moveTo>
                <a:lnTo>
                  <a:pt x="5145" y="15248"/>
                </a:lnTo>
                <a:lnTo>
                  <a:pt x="2993" y="13751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1000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24327" y="4495938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20113" y="15248"/>
                </a:moveTo>
                <a:lnTo>
                  <a:pt x="15154" y="15248"/>
                </a:lnTo>
                <a:lnTo>
                  <a:pt x="13096" y="13751"/>
                </a:ln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10103" y="0"/>
                </a:lnTo>
                <a:lnTo>
                  <a:pt x="20113" y="0"/>
                </a:lnTo>
                <a:lnTo>
                  <a:pt x="20113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02166" y="4495938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78847" y="4643654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56592" y="464365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10009" y="0"/>
                </a:moveTo>
                <a:lnTo>
                  <a:pt x="0" y="0"/>
                </a:lnTo>
                <a:lnTo>
                  <a:pt x="0" y="10009"/>
                </a:lnTo>
                <a:lnTo>
                  <a:pt x="10009" y="1000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24327" y="4643654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103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02166" y="4643654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8640" y="20971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20019" y="14500"/>
                </a:moveTo>
                <a:lnTo>
                  <a:pt x="15529" y="14500"/>
                </a:lnTo>
                <a:lnTo>
                  <a:pt x="13284" y="13377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6385" y="20971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5622" y="14500"/>
                </a:moveTo>
                <a:lnTo>
                  <a:pt x="11132" y="14500"/>
                </a:lnTo>
                <a:lnTo>
                  <a:pt x="10009" y="13377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5622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01698" y="209712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2535" y="0"/>
                </a:moveTo>
                <a:lnTo>
                  <a:pt x="0" y="0"/>
                </a:lnTo>
                <a:lnTo>
                  <a:pt x="0" y="20019"/>
                </a:lnTo>
                <a:lnTo>
                  <a:pt x="12535" y="20019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69433" y="20971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5">
                <a:moveTo>
                  <a:pt x="20019" y="14500"/>
                </a:moveTo>
                <a:lnTo>
                  <a:pt x="15622" y="14500"/>
                </a:lnTo>
                <a:lnTo>
                  <a:pt x="13377" y="13377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8640" y="2242412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019" y="15248"/>
                </a:moveTo>
                <a:lnTo>
                  <a:pt x="15061" y="15248"/>
                </a:lnTo>
                <a:lnTo>
                  <a:pt x="13003" y="13751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6385" y="2242412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15155" y="15248"/>
                </a:moveTo>
                <a:lnTo>
                  <a:pt x="10945" y="15248"/>
                </a:lnTo>
                <a:lnTo>
                  <a:pt x="10009" y="13751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7016"/>
                </a:lnTo>
                <a:lnTo>
                  <a:pt x="15155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01698" y="2242412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0" y="0"/>
                </a:lnTo>
                <a:lnTo>
                  <a:pt x="0" y="10009"/>
                </a:lnTo>
                <a:lnTo>
                  <a:pt x="12535" y="10009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9433" y="2242412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20019" y="15248"/>
                </a:moveTo>
                <a:lnTo>
                  <a:pt x="15155" y="15248"/>
                </a:lnTo>
                <a:lnTo>
                  <a:pt x="13003" y="13751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8640" y="2390128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6385" y="2390128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1698" y="2390128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0" y="0"/>
                </a:lnTo>
                <a:lnTo>
                  <a:pt x="0" y="10009"/>
                </a:lnTo>
                <a:lnTo>
                  <a:pt x="12535" y="10009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9433" y="2390128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8640" y="253531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0"/>
                </a:moveTo>
                <a:lnTo>
                  <a:pt x="0" y="10009"/>
                </a:lnTo>
                <a:lnTo>
                  <a:pt x="20019" y="10009"/>
                </a:lnTo>
                <a:lnTo>
                  <a:pt x="20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6385" y="253531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0"/>
                </a:moveTo>
                <a:lnTo>
                  <a:pt x="0" y="10009"/>
                </a:lnTo>
                <a:lnTo>
                  <a:pt x="20019" y="10009"/>
                </a:lnTo>
                <a:lnTo>
                  <a:pt x="20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01698" y="2535317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0" y="10009"/>
                </a:lnTo>
                <a:lnTo>
                  <a:pt x="12535" y="10009"/>
                </a:lnTo>
                <a:lnTo>
                  <a:pt x="125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69433" y="253531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0" y="0"/>
                </a:moveTo>
                <a:lnTo>
                  <a:pt x="0" y="10009"/>
                </a:lnTo>
                <a:lnTo>
                  <a:pt x="20019" y="10009"/>
                </a:lnTo>
                <a:lnTo>
                  <a:pt x="20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8640" y="267639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20019" y="14219"/>
                </a:moveTo>
                <a:lnTo>
                  <a:pt x="0" y="14219"/>
                </a:lnTo>
                <a:lnTo>
                  <a:pt x="0" y="7109"/>
                </a:lnTo>
                <a:lnTo>
                  <a:pt x="4958" y="0"/>
                </a:lnTo>
                <a:lnTo>
                  <a:pt x="9167" y="0"/>
                </a:lnTo>
                <a:lnTo>
                  <a:pt x="10009" y="1216"/>
                </a:lnTo>
                <a:lnTo>
                  <a:pt x="10009" y="4209"/>
                </a:lnTo>
                <a:lnTo>
                  <a:pt x="20019" y="42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6385" y="267639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20019" y="14219"/>
                </a:moveTo>
                <a:lnTo>
                  <a:pt x="0" y="14219"/>
                </a:lnTo>
                <a:lnTo>
                  <a:pt x="0" y="0"/>
                </a:lnTo>
                <a:lnTo>
                  <a:pt x="3554" y="0"/>
                </a:lnTo>
                <a:lnTo>
                  <a:pt x="5051" y="0"/>
                </a:lnTo>
                <a:lnTo>
                  <a:pt x="7109" y="1216"/>
                </a:lnTo>
                <a:lnTo>
                  <a:pt x="10009" y="4209"/>
                </a:lnTo>
                <a:lnTo>
                  <a:pt x="20019" y="42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01698" y="268060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0" y="10009"/>
                </a:lnTo>
                <a:lnTo>
                  <a:pt x="12535" y="10009"/>
                </a:lnTo>
                <a:lnTo>
                  <a:pt x="125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69433" y="267639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5">
                <a:moveTo>
                  <a:pt x="20019" y="14219"/>
                </a:moveTo>
                <a:lnTo>
                  <a:pt x="0" y="14219"/>
                </a:lnTo>
                <a:lnTo>
                  <a:pt x="0" y="7109"/>
                </a:lnTo>
                <a:lnTo>
                  <a:pt x="5051" y="0"/>
                </a:lnTo>
                <a:lnTo>
                  <a:pt x="9167" y="0"/>
                </a:lnTo>
                <a:lnTo>
                  <a:pt x="10009" y="1216"/>
                </a:lnTo>
                <a:lnTo>
                  <a:pt x="10009" y="4209"/>
                </a:lnTo>
                <a:lnTo>
                  <a:pt x="20019" y="42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8640" y="281578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19" y="22545"/>
                </a:moveTo>
                <a:lnTo>
                  <a:pt x="10009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6385" y="281578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1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12535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1698" y="2815780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12535" y="0"/>
                </a:moveTo>
                <a:lnTo>
                  <a:pt x="0" y="0"/>
                </a:lnTo>
                <a:lnTo>
                  <a:pt x="0" y="22545"/>
                </a:lnTo>
                <a:lnTo>
                  <a:pt x="12535" y="22545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69433" y="281578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3341" y="1333112"/>
            <a:ext cx="99720" cy="9971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8322" y="3370292"/>
            <a:ext cx="97099" cy="9719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517" y="846069"/>
            <a:ext cx="185281" cy="1854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1112" y="1402986"/>
            <a:ext cx="9582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5">
                <a:solidFill>
                  <a:srgbClr val="FFFFFF"/>
                </a:solidFill>
                <a:latin typeface="Trebuchet MS"/>
                <a:cs typeface="Trebuchet MS"/>
              </a:rPr>
              <a:t>06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0424" y="2645794"/>
            <a:ext cx="22174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25"/>
              <a:t>B</a:t>
            </a:r>
            <a:r>
              <a:rPr dirty="0" sz="2800" spc="-215"/>
              <a:t>L</a:t>
            </a:r>
            <a:r>
              <a:rPr dirty="0" sz="2800" spc="-280"/>
              <a:t>OCK</a:t>
            </a:r>
            <a:r>
              <a:rPr dirty="0" sz="2800" spc="-204"/>
              <a:t> </a:t>
            </a:r>
            <a:r>
              <a:rPr dirty="0" sz="2800" spc="-185"/>
              <a:t>DI</a:t>
            </a:r>
            <a:r>
              <a:rPr dirty="0" sz="2800" spc="-254"/>
              <a:t>A</a:t>
            </a:r>
            <a:r>
              <a:rPr dirty="0" sz="2800" spc="-250"/>
              <a:t>GRAM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283175" y="1528680"/>
            <a:ext cx="65405" cy="915035"/>
          </a:xfrm>
          <a:custGeom>
            <a:avLst/>
            <a:gdLst/>
            <a:ahLst/>
            <a:cxnLst/>
            <a:rect l="l" t="t" r="r" b="b"/>
            <a:pathLst>
              <a:path w="65404" h="915035">
                <a:moveTo>
                  <a:pt x="65183" y="914745"/>
                </a:moveTo>
                <a:lnTo>
                  <a:pt x="0" y="914745"/>
                </a:lnTo>
                <a:lnTo>
                  <a:pt x="0" y="0"/>
                </a:lnTo>
                <a:lnTo>
                  <a:pt x="65183" y="0"/>
                </a:lnTo>
                <a:lnTo>
                  <a:pt x="65183" y="914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6998" y="2589036"/>
            <a:ext cx="69850" cy="52705"/>
          </a:xfrm>
          <a:custGeom>
            <a:avLst/>
            <a:gdLst/>
            <a:ahLst/>
            <a:cxnLst/>
            <a:rect l="l" t="t" r="r" b="b"/>
            <a:pathLst>
              <a:path w="69850" h="52705">
                <a:moveTo>
                  <a:pt x="34389" y="52483"/>
                </a:moveTo>
                <a:lnTo>
                  <a:pt x="28371" y="52483"/>
                </a:lnTo>
                <a:lnTo>
                  <a:pt x="21923" y="51271"/>
                </a:lnTo>
                <a:lnTo>
                  <a:pt x="15331" y="48445"/>
                </a:lnTo>
                <a:lnTo>
                  <a:pt x="0" y="34046"/>
                </a:lnTo>
                <a:lnTo>
                  <a:pt x="1831" y="23901"/>
                </a:lnTo>
                <a:lnTo>
                  <a:pt x="7450" y="12733"/>
                </a:lnTo>
                <a:lnTo>
                  <a:pt x="17046" y="3711"/>
                </a:lnTo>
                <a:lnTo>
                  <a:pt x="30807" y="0"/>
                </a:lnTo>
                <a:lnTo>
                  <a:pt x="36395" y="0"/>
                </a:lnTo>
                <a:lnTo>
                  <a:pt x="42700" y="1480"/>
                </a:lnTo>
                <a:lnTo>
                  <a:pt x="49865" y="5248"/>
                </a:lnTo>
                <a:lnTo>
                  <a:pt x="65196" y="5248"/>
                </a:lnTo>
                <a:lnTo>
                  <a:pt x="65196" y="19647"/>
                </a:lnTo>
                <a:lnTo>
                  <a:pt x="69229" y="29717"/>
                </a:lnTo>
                <a:lnTo>
                  <a:pt x="64032" y="40455"/>
                </a:lnTo>
                <a:lnTo>
                  <a:pt x="51716" y="48999"/>
                </a:lnTo>
                <a:lnTo>
                  <a:pt x="34389" y="52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998" y="2774343"/>
            <a:ext cx="69215" cy="57785"/>
          </a:xfrm>
          <a:custGeom>
            <a:avLst/>
            <a:gdLst/>
            <a:ahLst/>
            <a:cxnLst/>
            <a:rect l="l" t="t" r="r" b="b"/>
            <a:pathLst>
              <a:path w="69214" h="57785">
                <a:moveTo>
                  <a:pt x="15331" y="57731"/>
                </a:moveTo>
                <a:lnTo>
                  <a:pt x="15331" y="43332"/>
                </a:lnTo>
                <a:lnTo>
                  <a:pt x="0" y="43332"/>
                </a:lnTo>
                <a:lnTo>
                  <a:pt x="2935" y="24412"/>
                </a:lnTo>
                <a:lnTo>
                  <a:pt x="11982" y="10866"/>
                </a:lnTo>
                <a:lnTo>
                  <a:pt x="27505" y="2720"/>
                </a:lnTo>
                <a:lnTo>
                  <a:pt x="49865" y="0"/>
                </a:lnTo>
                <a:lnTo>
                  <a:pt x="65196" y="14533"/>
                </a:lnTo>
                <a:lnTo>
                  <a:pt x="68729" y="33432"/>
                </a:lnTo>
                <a:lnTo>
                  <a:pt x="58963" y="46932"/>
                </a:lnTo>
                <a:lnTo>
                  <a:pt x="39848" y="55031"/>
                </a:lnTo>
                <a:lnTo>
                  <a:pt x="15331" y="57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6998" y="2965032"/>
            <a:ext cx="69850" cy="51435"/>
          </a:xfrm>
          <a:custGeom>
            <a:avLst/>
            <a:gdLst/>
            <a:ahLst/>
            <a:cxnLst/>
            <a:rect l="l" t="t" r="r" b="b"/>
            <a:pathLst>
              <a:path w="69850" h="51435">
                <a:moveTo>
                  <a:pt x="34389" y="51002"/>
                </a:moveTo>
                <a:lnTo>
                  <a:pt x="28371" y="51002"/>
                </a:lnTo>
                <a:lnTo>
                  <a:pt x="21923" y="49791"/>
                </a:lnTo>
                <a:lnTo>
                  <a:pt x="15331" y="47100"/>
                </a:lnTo>
                <a:lnTo>
                  <a:pt x="0" y="32701"/>
                </a:lnTo>
                <a:lnTo>
                  <a:pt x="1912" y="22652"/>
                </a:lnTo>
                <a:lnTo>
                  <a:pt x="7773" y="11960"/>
                </a:lnTo>
                <a:lnTo>
                  <a:pt x="17772" y="3463"/>
                </a:lnTo>
                <a:lnTo>
                  <a:pt x="32097" y="0"/>
                </a:lnTo>
                <a:lnTo>
                  <a:pt x="37398" y="0"/>
                </a:lnTo>
                <a:lnTo>
                  <a:pt x="43273" y="1076"/>
                </a:lnTo>
                <a:lnTo>
                  <a:pt x="49865" y="3902"/>
                </a:lnTo>
                <a:lnTo>
                  <a:pt x="65196" y="3902"/>
                </a:lnTo>
                <a:lnTo>
                  <a:pt x="65196" y="18301"/>
                </a:lnTo>
                <a:lnTo>
                  <a:pt x="69229" y="28293"/>
                </a:lnTo>
                <a:lnTo>
                  <a:pt x="64032" y="38992"/>
                </a:lnTo>
                <a:lnTo>
                  <a:pt x="51716" y="47520"/>
                </a:lnTo>
                <a:lnTo>
                  <a:pt x="34389" y="51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8866" y="1222400"/>
            <a:ext cx="99720" cy="997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905" y="3958511"/>
            <a:ext cx="99624" cy="997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642" y="447232"/>
            <a:ext cx="185281" cy="1854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9792" y="3269957"/>
            <a:ext cx="185281" cy="18544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401371" y="205915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36162" y="2059154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58324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80578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1371" y="220443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36162" y="2204437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58324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10" y="22545"/>
                </a:moveTo>
                <a:lnTo>
                  <a:pt x="0" y="22545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80578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20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01371" y="235215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36162" y="235215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58324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0578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01371" y="249734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36162" y="2497342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58324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80578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01371" y="2642625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36162" y="2642625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58324" y="264262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7" y="15248"/>
                </a:moveTo>
                <a:lnTo>
                  <a:pt x="0" y="15248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7016" y="13751"/>
                </a:lnTo>
                <a:lnTo>
                  <a:pt x="4957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80578" y="2642625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01371" y="279034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36162" y="279034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58324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80578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33658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490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735" y="13377"/>
                </a:lnTo>
                <a:lnTo>
                  <a:pt x="4490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55913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8886" y="14499"/>
                </a:moveTo>
                <a:lnTo>
                  <a:pt x="4396" y="1449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377"/>
                </a:lnTo>
                <a:lnTo>
                  <a:pt x="888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88084" y="413069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0"/>
                </a:moveTo>
                <a:lnTo>
                  <a:pt x="12535" y="0"/>
                </a:lnTo>
                <a:lnTo>
                  <a:pt x="12535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12865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396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642" y="13377"/>
                </a:lnTo>
                <a:lnTo>
                  <a:pt x="439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33658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55913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9074" y="15248"/>
                </a:moveTo>
                <a:lnTo>
                  <a:pt x="4864" y="15248"/>
                </a:lnTo>
                <a:lnTo>
                  <a:pt x="0" y="7016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751"/>
                </a:lnTo>
                <a:lnTo>
                  <a:pt x="907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88084" y="427597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12865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33658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55913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88084" y="442369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12865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33658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55913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88084" y="456888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12865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33658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5061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55913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2909" y="1216"/>
                </a:lnTo>
                <a:lnTo>
                  <a:pt x="14967" y="0"/>
                </a:lnTo>
                <a:lnTo>
                  <a:pt x="16464" y="0"/>
                </a:lnTo>
                <a:lnTo>
                  <a:pt x="20019" y="0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88084" y="471416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12865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4967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33658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1000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5913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12535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8084" y="4849343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12535" y="0"/>
                </a:lnTo>
                <a:lnTo>
                  <a:pt x="12535" y="22545"/>
                </a:lnTo>
                <a:lnTo>
                  <a:pt x="0" y="225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12865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47747" y="3135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82538" y="31357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04699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26954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47747" y="45886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82538" y="458862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04699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26954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20019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47747" y="606578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82538" y="606578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04699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26954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47747" y="751767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82538" y="751767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04699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726954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47747" y="89705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82538" y="897050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5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04699" y="897050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26954" y="89705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47747" y="1044766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82538" y="1044766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04699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26954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550" y="355017"/>
            <a:ext cx="206057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10"/>
              <a:t>B</a:t>
            </a:r>
            <a:r>
              <a:rPr dirty="0" sz="2600" spc="-204"/>
              <a:t>L</a:t>
            </a:r>
            <a:r>
              <a:rPr dirty="0" sz="2600" spc="-260"/>
              <a:t>OCK</a:t>
            </a:r>
            <a:r>
              <a:rPr dirty="0" sz="2600" spc="-190"/>
              <a:t> </a:t>
            </a:r>
            <a:r>
              <a:rPr dirty="0" sz="2600" spc="-170"/>
              <a:t>DI</a:t>
            </a:r>
            <a:r>
              <a:rPr dirty="0" sz="2600" spc="-240"/>
              <a:t>A</a:t>
            </a:r>
            <a:r>
              <a:rPr dirty="0" sz="2600" spc="-229"/>
              <a:t>GRAM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38324" y="1183875"/>
            <a:ext cx="1466850" cy="1145540"/>
          </a:xfrm>
          <a:prstGeom prst="rect">
            <a:avLst/>
          </a:prstGeom>
          <a:solidFill>
            <a:srgbClr val="FFFF00"/>
          </a:solidFill>
          <a:ln w="9524">
            <a:solidFill>
              <a:srgbClr val="595959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RAW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latin typeface="Arial MT"/>
                <a:cs typeface="Arial MT"/>
              </a:rPr>
              <a:t>(from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User)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949" y="1254199"/>
            <a:ext cx="1466850" cy="1075055"/>
          </a:xfrm>
          <a:prstGeom prst="rect">
            <a:avLst/>
          </a:prstGeom>
          <a:solidFill>
            <a:srgbClr val="FFFF00"/>
          </a:solidFill>
          <a:ln w="9524">
            <a:solidFill>
              <a:srgbClr val="59595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45745" marR="160020" indent="-81280">
              <a:lnSpc>
                <a:spcPct val="101600"/>
              </a:lnSpc>
            </a:pPr>
            <a:r>
              <a:rPr dirty="0" sz="1600" spc="-5">
                <a:latin typeface="Arial MT"/>
                <a:cs typeface="Arial MT"/>
              </a:rPr>
              <a:t>ANA</a:t>
            </a:r>
            <a:r>
              <a:rPr dirty="0" sz="1600" spc="-120">
                <a:latin typeface="Arial MT"/>
                <a:cs typeface="Arial MT"/>
              </a:rPr>
              <a:t>L</a:t>
            </a:r>
            <a:r>
              <a:rPr dirty="0" sz="1600" spc="-5">
                <a:latin typeface="Arial MT"/>
                <a:cs typeface="Arial MT"/>
              </a:rPr>
              <a:t>YZING 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3174" y="1254199"/>
            <a:ext cx="1549400" cy="1004569"/>
          </a:xfrm>
          <a:prstGeom prst="rect">
            <a:avLst/>
          </a:prstGeom>
          <a:solidFill>
            <a:srgbClr val="FFFF00"/>
          </a:solidFill>
          <a:ln w="9524">
            <a:solidFill>
              <a:srgbClr val="595959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TRUE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/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FALSE</a:t>
            </a:r>
            <a:endParaRPr sz="1600">
              <a:latin typeface="Arial MT"/>
              <a:cs typeface="Arial MT"/>
            </a:endParaRPr>
          </a:p>
          <a:p>
            <a:pPr marL="19812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latin typeface="Arial MT"/>
                <a:cs typeface="Arial MT"/>
              </a:rPr>
              <a:t>(percentage)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30412" y="1721587"/>
            <a:ext cx="1054735" cy="260985"/>
            <a:chOff x="2430412" y="1721587"/>
            <a:chExt cx="1054735" cy="260985"/>
          </a:xfrm>
        </p:grpSpPr>
        <p:sp>
          <p:nvSpPr>
            <p:cNvPr id="7" name="object 7"/>
            <p:cNvSpPr/>
            <p:nvPr/>
          </p:nvSpPr>
          <p:spPr>
            <a:xfrm>
              <a:off x="2435175" y="1726350"/>
              <a:ext cx="1045210" cy="251460"/>
            </a:xfrm>
            <a:custGeom>
              <a:avLst/>
              <a:gdLst/>
              <a:ahLst/>
              <a:cxnLst/>
              <a:rect l="l" t="t" r="r" b="b"/>
              <a:pathLst>
                <a:path w="1045210" h="251460">
                  <a:moveTo>
                    <a:pt x="919349" y="251099"/>
                  </a:moveTo>
                  <a:lnTo>
                    <a:pt x="919349" y="188324"/>
                  </a:lnTo>
                  <a:lnTo>
                    <a:pt x="0" y="188324"/>
                  </a:lnTo>
                  <a:lnTo>
                    <a:pt x="0" y="62774"/>
                  </a:lnTo>
                  <a:lnTo>
                    <a:pt x="919349" y="62774"/>
                  </a:lnTo>
                  <a:lnTo>
                    <a:pt x="919349" y="0"/>
                  </a:lnTo>
                  <a:lnTo>
                    <a:pt x="1044899" y="125549"/>
                  </a:lnTo>
                  <a:lnTo>
                    <a:pt x="919349" y="251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35175" y="1726350"/>
              <a:ext cx="1045210" cy="251460"/>
            </a:xfrm>
            <a:custGeom>
              <a:avLst/>
              <a:gdLst/>
              <a:ahLst/>
              <a:cxnLst/>
              <a:rect l="l" t="t" r="r" b="b"/>
              <a:pathLst>
                <a:path w="1045210" h="251460">
                  <a:moveTo>
                    <a:pt x="0" y="62774"/>
                  </a:moveTo>
                  <a:lnTo>
                    <a:pt x="919349" y="62774"/>
                  </a:lnTo>
                  <a:lnTo>
                    <a:pt x="919349" y="0"/>
                  </a:lnTo>
                  <a:lnTo>
                    <a:pt x="1044899" y="125549"/>
                  </a:lnTo>
                  <a:lnTo>
                    <a:pt x="919349" y="251099"/>
                  </a:lnTo>
                  <a:lnTo>
                    <a:pt x="919349" y="188324"/>
                  </a:lnTo>
                  <a:lnTo>
                    <a:pt x="0" y="188324"/>
                  </a:lnTo>
                  <a:lnTo>
                    <a:pt x="0" y="627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951937" y="1741687"/>
            <a:ext cx="1426210" cy="170815"/>
            <a:chOff x="4951937" y="1741687"/>
            <a:chExt cx="1426210" cy="170815"/>
          </a:xfrm>
        </p:grpSpPr>
        <p:sp>
          <p:nvSpPr>
            <p:cNvPr id="10" name="object 10"/>
            <p:cNvSpPr/>
            <p:nvPr/>
          </p:nvSpPr>
          <p:spPr>
            <a:xfrm>
              <a:off x="4956700" y="1746449"/>
              <a:ext cx="1416685" cy="161290"/>
            </a:xfrm>
            <a:custGeom>
              <a:avLst/>
              <a:gdLst/>
              <a:ahLst/>
              <a:cxnLst/>
              <a:rect l="l" t="t" r="r" b="b"/>
              <a:pathLst>
                <a:path w="1416685" h="161289">
                  <a:moveTo>
                    <a:pt x="1336199" y="160799"/>
                  </a:moveTo>
                  <a:lnTo>
                    <a:pt x="1336199" y="120599"/>
                  </a:lnTo>
                  <a:lnTo>
                    <a:pt x="0" y="120599"/>
                  </a:lnTo>
                  <a:lnTo>
                    <a:pt x="0" y="40199"/>
                  </a:lnTo>
                  <a:lnTo>
                    <a:pt x="1336199" y="40199"/>
                  </a:lnTo>
                  <a:lnTo>
                    <a:pt x="1336199" y="0"/>
                  </a:lnTo>
                  <a:lnTo>
                    <a:pt x="1416599" y="80399"/>
                  </a:lnTo>
                  <a:lnTo>
                    <a:pt x="1336199" y="160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56700" y="1746449"/>
              <a:ext cx="1416685" cy="161290"/>
            </a:xfrm>
            <a:custGeom>
              <a:avLst/>
              <a:gdLst/>
              <a:ahLst/>
              <a:cxnLst/>
              <a:rect l="l" t="t" r="r" b="b"/>
              <a:pathLst>
                <a:path w="1416685" h="161289">
                  <a:moveTo>
                    <a:pt x="0" y="40199"/>
                  </a:moveTo>
                  <a:lnTo>
                    <a:pt x="1336199" y="40199"/>
                  </a:lnTo>
                  <a:lnTo>
                    <a:pt x="1336199" y="0"/>
                  </a:lnTo>
                  <a:lnTo>
                    <a:pt x="1416599" y="80399"/>
                  </a:lnTo>
                  <a:lnTo>
                    <a:pt x="1336199" y="160799"/>
                  </a:lnTo>
                  <a:lnTo>
                    <a:pt x="1336199" y="120599"/>
                  </a:lnTo>
                  <a:lnTo>
                    <a:pt x="0" y="120599"/>
                  </a:lnTo>
                  <a:lnTo>
                    <a:pt x="0" y="40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0724" y="2644949"/>
            <a:ext cx="2637548" cy="236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050" y="2644949"/>
            <a:ext cx="2918850" cy="23461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7241" y="1402986"/>
            <a:ext cx="8420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7200" spc="-100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0424" y="2645794"/>
            <a:ext cx="12020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5"/>
              <a:t>TIMELINE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283175" y="1528680"/>
            <a:ext cx="65405" cy="915035"/>
          </a:xfrm>
          <a:custGeom>
            <a:avLst/>
            <a:gdLst/>
            <a:ahLst/>
            <a:cxnLst/>
            <a:rect l="l" t="t" r="r" b="b"/>
            <a:pathLst>
              <a:path w="65404" h="915035">
                <a:moveTo>
                  <a:pt x="65183" y="914745"/>
                </a:moveTo>
                <a:lnTo>
                  <a:pt x="0" y="914745"/>
                </a:lnTo>
                <a:lnTo>
                  <a:pt x="0" y="0"/>
                </a:lnTo>
                <a:lnTo>
                  <a:pt x="65183" y="0"/>
                </a:lnTo>
                <a:lnTo>
                  <a:pt x="65183" y="914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6998" y="2589036"/>
            <a:ext cx="69850" cy="52705"/>
          </a:xfrm>
          <a:custGeom>
            <a:avLst/>
            <a:gdLst/>
            <a:ahLst/>
            <a:cxnLst/>
            <a:rect l="l" t="t" r="r" b="b"/>
            <a:pathLst>
              <a:path w="69850" h="52705">
                <a:moveTo>
                  <a:pt x="34389" y="52483"/>
                </a:moveTo>
                <a:lnTo>
                  <a:pt x="28371" y="52483"/>
                </a:lnTo>
                <a:lnTo>
                  <a:pt x="21923" y="51271"/>
                </a:lnTo>
                <a:lnTo>
                  <a:pt x="15331" y="48445"/>
                </a:lnTo>
                <a:lnTo>
                  <a:pt x="0" y="34046"/>
                </a:lnTo>
                <a:lnTo>
                  <a:pt x="1831" y="23901"/>
                </a:lnTo>
                <a:lnTo>
                  <a:pt x="7450" y="12733"/>
                </a:lnTo>
                <a:lnTo>
                  <a:pt x="17046" y="3711"/>
                </a:lnTo>
                <a:lnTo>
                  <a:pt x="30807" y="0"/>
                </a:lnTo>
                <a:lnTo>
                  <a:pt x="36395" y="0"/>
                </a:lnTo>
                <a:lnTo>
                  <a:pt x="42700" y="1480"/>
                </a:lnTo>
                <a:lnTo>
                  <a:pt x="49865" y="5248"/>
                </a:lnTo>
                <a:lnTo>
                  <a:pt x="65196" y="5248"/>
                </a:lnTo>
                <a:lnTo>
                  <a:pt x="65196" y="19647"/>
                </a:lnTo>
                <a:lnTo>
                  <a:pt x="69229" y="29717"/>
                </a:lnTo>
                <a:lnTo>
                  <a:pt x="64032" y="40455"/>
                </a:lnTo>
                <a:lnTo>
                  <a:pt x="51716" y="48999"/>
                </a:lnTo>
                <a:lnTo>
                  <a:pt x="34389" y="52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998" y="2774343"/>
            <a:ext cx="69215" cy="57785"/>
          </a:xfrm>
          <a:custGeom>
            <a:avLst/>
            <a:gdLst/>
            <a:ahLst/>
            <a:cxnLst/>
            <a:rect l="l" t="t" r="r" b="b"/>
            <a:pathLst>
              <a:path w="69214" h="57785">
                <a:moveTo>
                  <a:pt x="15331" y="57731"/>
                </a:moveTo>
                <a:lnTo>
                  <a:pt x="15331" y="43332"/>
                </a:lnTo>
                <a:lnTo>
                  <a:pt x="0" y="43332"/>
                </a:lnTo>
                <a:lnTo>
                  <a:pt x="2935" y="24412"/>
                </a:lnTo>
                <a:lnTo>
                  <a:pt x="11982" y="10866"/>
                </a:lnTo>
                <a:lnTo>
                  <a:pt x="27505" y="2720"/>
                </a:lnTo>
                <a:lnTo>
                  <a:pt x="49865" y="0"/>
                </a:lnTo>
                <a:lnTo>
                  <a:pt x="65196" y="14533"/>
                </a:lnTo>
                <a:lnTo>
                  <a:pt x="68729" y="33432"/>
                </a:lnTo>
                <a:lnTo>
                  <a:pt x="58963" y="46932"/>
                </a:lnTo>
                <a:lnTo>
                  <a:pt x="39848" y="55031"/>
                </a:lnTo>
                <a:lnTo>
                  <a:pt x="15331" y="57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6998" y="2965032"/>
            <a:ext cx="69850" cy="51435"/>
          </a:xfrm>
          <a:custGeom>
            <a:avLst/>
            <a:gdLst/>
            <a:ahLst/>
            <a:cxnLst/>
            <a:rect l="l" t="t" r="r" b="b"/>
            <a:pathLst>
              <a:path w="69850" h="51435">
                <a:moveTo>
                  <a:pt x="34389" y="51002"/>
                </a:moveTo>
                <a:lnTo>
                  <a:pt x="28371" y="51002"/>
                </a:lnTo>
                <a:lnTo>
                  <a:pt x="21923" y="49791"/>
                </a:lnTo>
                <a:lnTo>
                  <a:pt x="15331" y="47100"/>
                </a:lnTo>
                <a:lnTo>
                  <a:pt x="0" y="32701"/>
                </a:lnTo>
                <a:lnTo>
                  <a:pt x="1912" y="22652"/>
                </a:lnTo>
                <a:lnTo>
                  <a:pt x="7773" y="11960"/>
                </a:lnTo>
                <a:lnTo>
                  <a:pt x="17772" y="3463"/>
                </a:lnTo>
                <a:lnTo>
                  <a:pt x="32097" y="0"/>
                </a:lnTo>
                <a:lnTo>
                  <a:pt x="37398" y="0"/>
                </a:lnTo>
                <a:lnTo>
                  <a:pt x="43273" y="1076"/>
                </a:lnTo>
                <a:lnTo>
                  <a:pt x="49865" y="3902"/>
                </a:lnTo>
                <a:lnTo>
                  <a:pt x="65196" y="3902"/>
                </a:lnTo>
                <a:lnTo>
                  <a:pt x="65196" y="18301"/>
                </a:lnTo>
                <a:lnTo>
                  <a:pt x="69229" y="28293"/>
                </a:lnTo>
                <a:lnTo>
                  <a:pt x="64032" y="38992"/>
                </a:lnTo>
                <a:lnTo>
                  <a:pt x="51716" y="47520"/>
                </a:lnTo>
                <a:lnTo>
                  <a:pt x="34389" y="51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8866" y="1222400"/>
            <a:ext cx="99720" cy="997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905" y="3958511"/>
            <a:ext cx="99624" cy="997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9792" y="3269957"/>
            <a:ext cx="185281" cy="1854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642" y="447232"/>
            <a:ext cx="185281" cy="18544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401371" y="205915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36162" y="2059154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58324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80578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1371" y="220443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36162" y="2204437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58324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10" y="22545"/>
                </a:moveTo>
                <a:lnTo>
                  <a:pt x="0" y="22545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80578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20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01371" y="235215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36162" y="235215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58324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0578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01371" y="249734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36162" y="2497342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58324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80578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01371" y="2642625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36162" y="2642625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58324" y="264262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7" y="15248"/>
                </a:moveTo>
                <a:lnTo>
                  <a:pt x="0" y="15248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7016" y="13751"/>
                </a:lnTo>
                <a:lnTo>
                  <a:pt x="4957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80578" y="2642625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01371" y="279034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36162" y="279034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58324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80578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33658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490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735" y="13377"/>
                </a:lnTo>
                <a:lnTo>
                  <a:pt x="4490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55913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8886" y="14499"/>
                </a:moveTo>
                <a:lnTo>
                  <a:pt x="4396" y="1449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377"/>
                </a:lnTo>
                <a:lnTo>
                  <a:pt x="888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88084" y="413069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0"/>
                </a:moveTo>
                <a:lnTo>
                  <a:pt x="12535" y="0"/>
                </a:lnTo>
                <a:lnTo>
                  <a:pt x="12535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12865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396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642" y="13377"/>
                </a:lnTo>
                <a:lnTo>
                  <a:pt x="439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33658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55913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9074" y="15248"/>
                </a:moveTo>
                <a:lnTo>
                  <a:pt x="4864" y="15248"/>
                </a:lnTo>
                <a:lnTo>
                  <a:pt x="0" y="7016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751"/>
                </a:lnTo>
                <a:lnTo>
                  <a:pt x="907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88084" y="427597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12865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33658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55913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88084" y="442369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12865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33658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55913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88084" y="456888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12865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33658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5061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55913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2909" y="1216"/>
                </a:lnTo>
                <a:lnTo>
                  <a:pt x="14967" y="0"/>
                </a:lnTo>
                <a:lnTo>
                  <a:pt x="16464" y="0"/>
                </a:lnTo>
                <a:lnTo>
                  <a:pt x="20019" y="0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88084" y="471416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12865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4967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33658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1000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5913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12535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8084" y="4849343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12535" y="0"/>
                </a:lnTo>
                <a:lnTo>
                  <a:pt x="12535" y="22545"/>
                </a:lnTo>
                <a:lnTo>
                  <a:pt x="0" y="225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12865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47747" y="3135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82538" y="31357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04699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26954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47747" y="45886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82538" y="458862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04699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26954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20019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47747" y="606578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82538" y="606578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04699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26954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47747" y="751767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82538" y="751767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04699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726954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47747" y="89705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82538" y="897050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5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04699" y="897050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26954" y="89705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47747" y="1044766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82538" y="1044766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04699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26954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024" y="598801"/>
            <a:ext cx="12020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5"/>
              <a:t>TIMELINE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2273322" y="2553157"/>
            <a:ext cx="4598035" cy="523240"/>
            <a:chOff x="2273322" y="2553157"/>
            <a:chExt cx="4598035" cy="523240"/>
          </a:xfrm>
        </p:grpSpPr>
        <p:sp>
          <p:nvSpPr>
            <p:cNvPr id="5" name="object 5"/>
            <p:cNvSpPr/>
            <p:nvPr/>
          </p:nvSpPr>
          <p:spPr>
            <a:xfrm>
              <a:off x="3804087" y="2814253"/>
              <a:ext cx="1536065" cy="635"/>
            </a:xfrm>
            <a:custGeom>
              <a:avLst/>
              <a:gdLst/>
              <a:ahLst/>
              <a:cxnLst/>
              <a:rect l="l" t="t" r="r" b="b"/>
              <a:pathLst>
                <a:path w="1536064" h="635">
                  <a:moveTo>
                    <a:pt x="1019212" y="0"/>
                  </a:moveTo>
                  <a:lnTo>
                    <a:pt x="1535511" y="0"/>
                  </a:lnTo>
                </a:path>
                <a:path w="1536064" h="635">
                  <a:moveTo>
                    <a:pt x="0" y="259"/>
                  </a:moveTo>
                  <a:lnTo>
                    <a:pt x="515629" y="25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20042" y="2562682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0" y="251795"/>
                  </a:moveTo>
                  <a:lnTo>
                    <a:pt x="4056" y="206535"/>
                  </a:lnTo>
                  <a:lnTo>
                    <a:pt x="15752" y="163936"/>
                  </a:lnTo>
                  <a:lnTo>
                    <a:pt x="34377" y="124709"/>
                  </a:lnTo>
                  <a:lnTo>
                    <a:pt x="59219" y="89567"/>
                  </a:lnTo>
                  <a:lnTo>
                    <a:pt x="89566" y="59219"/>
                  </a:lnTo>
                  <a:lnTo>
                    <a:pt x="124709" y="34377"/>
                  </a:lnTo>
                  <a:lnTo>
                    <a:pt x="163936" y="15752"/>
                  </a:lnTo>
                  <a:lnTo>
                    <a:pt x="206535" y="4056"/>
                  </a:lnTo>
                  <a:lnTo>
                    <a:pt x="251795" y="0"/>
                  </a:lnTo>
                  <a:lnTo>
                    <a:pt x="301148" y="4882"/>
                  </a:lnTo>
                  <a:lnTo>
                    <a:pt x="348153" y="19166"/>
                  </a:lnTo>
                  <a:lnTo>
                    <a:pt x="391492" y="42304"/>
                  </a:lnTo>
                  <a:lnTo>
                    <a:pt x="429841" y="73749"/>
                  </a:lnTo>
                  <a:lnTo>
                    <a:pt x="461286" y="112099"/>
                  </a:lnTo>
                  <a:lnTo>
                    <a:pt x="484424" y="155437"/>
                  </a:lnTo>
                  <a:lnTo>
                    <a:pt x="498708" y="202443"/>
                  </a:lnTo>
                  <a:lnTo>
                    <a:pt x="503591" y="251795"/>
                  </a:lnTo>
                  <a:lnTo>
                    <a:pt x="499534" y="297056"/>
                  </a:lnTo>
                  <a:lnTo>
                    <a:pt x="487838" y="339655"/>
                  </a:lnTo>
                  <a:lnTo>
                    <a:pt x="469213" y="378882"/>
                  </a:lnTo>
                  <a:lnTo>
                    <a:pt x="444372" y="414024"/>
                  </a:lnTo>
                  <a:lnTo>
                    <a:pt x="414024" y="444372"/>
                  </a:lnTo>
                  <a:lnTo>
                    <a:pt x="378881" y="469214"/>
                  </a:lnTo>
                  <a:lnTo>
                    <a:pt x="339655" y="487838"/>
                  </a:lnTo>
                  <a:lnTo>
                    <a:pt x="297056" y="499534"/>
                  </a:lnTo>
                  <a:lnTo>
                    <a:pt x="251795" y="503591"/>
                  </a:lnTo>
                  <a:lnTo>
                    <a:pt x="206535" y="499534"/>
                  </a:lnTo>
                  <a:lnTo>
                    <a:pt x="163936" y="487838"/>
                  </a:lnTo>
                  <a:lnTo>
                    <a:pt x="124709" y="469214"/>
                  </a:lnTo>
                  <a:lnTo>
                    <a:pt x="89566" y="444372"/>
                  </a:lnTo>
                  <a:lnTo>
                    <a:pt x="59219" y="414024"/>
                  </a:lnTo>
                  <a:lnTo>
                    <a:pt x="34377" y="378882"/>
                  </a:lnTo>
                  <a:lnTo>
                    <a:pt x="15752" y="339655"/>
                  </a:lnTo>
                  <a:lnTo>
                    <a:pt x="4056" y="297056"/>
                  </a:lnTo>
                  <a:lnTo>
                    <a:pt x="0" y="251795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304" y="2626951"/>
              <a:ext cx="375185" cy="3751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84304" y="2626951"/>
              <a:ext cx="1974214" cy="375285"/>
            </a:xfrm>
            <a:custGeom>
              <a:avLst/>
              <a:gdLst/>
              <a:ahLst/>
              <a:cxnLst/>
              <a:rect l="l" t="t" r="r" b="b"/>
              <a:pathLst>
                <a:path w="1974214" h="375285">
                  <a:moveTo>
                    <a:pt x="0" y="187592"/>
                  </a:moveTo>
                  <a:lnTo>
                    <a:pt x="6701" y="137723"/>
                  </a:lnTo>
                  <a:lnTo>
                    <a:pt x="25611" y="92911"/>
                  </a:lnTo>
                  <a:lnTo>
                    <a:pt x="54944" y="54944"/>
                  </a:lnTo>
                  <a:lnTo>
                    <a:pt x="92911" y="25611"/>
                  </a:lnTo>
                  <a:lnTo>
                    <a:pt x="137723" y="6701"/>
                  </a:lnTo>
                  <a:lnTo>
                    <a:pt x="187592" y="0"/>
                  </a:lnTo>
                  <a:lnTo>
                    <a:pt x="259381" y="14279"/>
                  </a:lnTo>
                  <a:lnTo>
                    <a:pt x="320240" y="54944"/>
                  </a:lnTo>
                  <a:lnTo>
                    <a:pt x="360906" y="115804"/>
                  </a:lnTo>
                  <a:lnTo>
                    <a:pt x="375185" y="187592"/>
                  </a:lnTo>
                  <a:lnTo>
                    <a:pt x="368484" y="237462"/>
                  </a:lnTo>
                  <a:lnTo>
                    <a:pt x="349574" y="282274"/>
                  </a:lnTo>
                  <a:lnTo>
                    <a:pt x="320241" y="320241"/>
                  </a:lnTo>
                  <a:lnTo>
                    <a:pt x="282274" y="349573"/>
                  </a:lnTo>
                  <a:lnTo>
                    <a:pt x="237462" y="368484"/>
                  </a:lnTo>
                  <a:lnTo>
                    <a:pt x="187592" y="375185"/>
                  </a:lnTo>
                  <a:lnTo>
                    <a:pt x="137723" y="368484"/>
                  </a:lnTo>
                  <a:lnTo>
                    <a:pt x="92911" y="349573"/>
                  </a:lnTo>
                  <a:lnTo>
                    <a:pt x="54944" y="320241"/>
                  </a:lnTo>
                  <a:lnTo>
                    <a:pt x="25611" y="282274"/>
                  </a:lnTo>
                  <a:lnTo>
                    <a:pt x="6701" y="237462"/>
                  </a:lnTo>
                  <a:lnTo>
                    <a:pt x="0" y="187592"/>
                  </a:lnTo>
                  <a:close/>
                </a:path>
                <a:path w="1974214" h="375285">
                  <a:moveTo>
                    <a:pt x="1457854" y="187302"/>
                  </a:moveTo>
                  <a:lnTo>
                    <a:pt x="1974153" y="187302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39204" y="2562682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0" y="251461"/>
                  </a:moveTo>
                  <a:lnTo>
                    <a:pt x="4051" y="206260"/>
                  </a:lnTo>
                  <a:lnTo>
                    <a:pt x="15732" y="163718"/>
                  </a:lnTo>
                  <a:lnTo>
                    <a:pt x="34331" y="124544"/>
                  </a:lnTo>
                  <a:lnTo>
                    <a:pt x="59140" y="89448"/>
                  </a:lnTo>
                  <a:lnTo>
                    <a:pt x="89448" y="59140"/>
                  </a:lnTo>
                  <a:lnTo>
                    <a:pt x="124544" y="34331"/>
                  </a:lnTo>
                  <a:lnTo>
                    <a:pt x="163718" y="15732"/>
                  </a:lnTo>
                  <a:lnTo>
                    <a:pt x="206260" y="4051"/>
                  </a:lnTo>
                  <a:lnTo>
                    <a:pt x="251461" y="0"/>
                  </a:lnTo>
                  <a:lnTo>
                    <a:pt x="300748" y="4876"/>
                  </a:lnTo>
                  <a:lnTo>
                    <a:pt x="347691" y="19141"/>
                  </a:lnTo>
                  <a:lnTo>
                    <a:pt x="390972" y="42248"/>
                  </a:lnTo>
                  <a:lnTo>
                    <a:pt x="429271" y="73651"/>
                  </a:lnTo>
                  <a:lnTo>
                    <a:pt x="460674" y="111950"/>
                  </a:lnTo>
                  <a:lnTo>
                    <a:pt x="483781" y="155231"/>
                  </a:lnTo>
                  <a:lnTo>
                    <a:pt x="498046" y="202174"/>
                  </a:lnTo>
                  <a:lnTo>
                    <a:pt x="502922" y="251461"/>
                  </a:lnTo>
                  <a:lnTo>
                    <a:pt x="498871" y="296662"/>
                  </a:lnTo>
                  <a:lnTo>
                    <a:pt x="487190" y="339204"/>
                  </a:lnTo>
                  <a:lnTo>
                    <a:pt x="468590" y="378378"/>
                  </a:lnTo>
                  <a:lnTo>
                    <a:pt x="443782" y="413474"/>
                  </a:lnTo>
                  <a:lnTo>
                    <a:pt x="413474" y="443782"/>
                  </a:lnTo>
                  <a:lnTo>
                    <a:pt x="378378" y="468591"/>
                  </a:lnTo>
                  <a:lnTo>
                    <a:pt x="339204" y="487190"/>
                  </a:lnTo>
                  <a:lnTo>
                    <a:pt x="296661" y="498871"/>
                  </a:lnTo>
                  <a:lnTo>
                    <a:pt x="251461" y="502922"/>
                  </a:lnTo>
                  <a:lnTo>
                    <a:pt x="206260" y="498871"/>
                  </a:lnTo>
                  <a:lnTo>
                    <a:pt x="163718" y="487190"/>
                  </a:lnTo>
                  <a:lnTo>
                    <a:pt x="124544" y="468591"/>
                  </a:lnTo>
                  <a:lnTo>
                    <a:pt x="89448" y="443782"/>
                  </a:lnTo>
                  <a:lnTo>
                    <a:pt x="59140" y="413474"/>
                  </a:lnTo>
                  <a:lnTo>
                    <a:pt x="34331" y="378378"/>
                  </a:lnTo>
                  <a:lnTo>
                    <a:pt x="15732" y="339204"/>
                  </a:lnTo>
                  <a:lnTo>
                    <a:pt x="4051" y="296662"/>
                  </a:lnTo>
                  <a:lnTo>
                    <a:pt x="0" y="251461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3466" y="2626951"/>
              <a:ext cx="374517" cy="3745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03466" y="2626951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187258"/>
                  </a:moveTo>
                  <a:lnTo>
                    <a:pt x="6689" y="137477"/>
                  </a:lnTo>
                  <a:lnTo>
                    <a:pt x="25566" y="92745"/>
                  </a:lnTo>
                  <a:lnTo>
                    <a:pt x="54846" y="54846"/>
                  </a:lnTo>
                  <a:lnTo>
                    <a:pt x="92745" y="25566"/>
                  </a:lnTo>
                  <a:lnTo>
                    <a:pt x="137477" y="6689"/>
                  </a:lnTo>
                  <a:lnTo>
                    <a:pt x="187258" y="0"/>
                  </a:lnTo>
                  <a:lnTo>
                    <a:pt x="258919" y="14254"/>
                  </a:lnTo>
                  <a:lnTo>
                    <a:pt x="319670" y="54846"/>
                  </a:lnTo>
                  <a:lnTo>
                    <a:pt x="360262" y="115597"/>
                  </a:lnTo>
                  <a:lnTo>
                    <a:pt x="374517" y="187258"/>
                  </a:lnTo>
                  <a:lnTo>
                    <a:pt x="367828" y="237039"/>
                  </a:lnTo>
                  <a:lnTo>
                    <a:pt x="348950" y="281771"/>
                  </a:lnTo>
                  <a:lnTo>
                    <a:pt x="319670" y="319670"/>
                  </a:lnTo>
                  <a:lnTo>
                    <a:pt x="281771" y="348950"/>
                  </a:lnTo>
                  <a:lnTo>
                    <a:pt x="237039" y="367828"/>
                  </a:lnTo>
                  <a:lnTo>
                    <a:pt x="187258" y="374517"/>
                  </a:lnTo>
                  <a:lnTo>
                    <a:pt x="137477" y="367828"/>
                  </a:lnTo>
                  <a:lnTo>
                    <a:pt x="92745" y="348950"/>
                  </a:lnTo>
                  <a:lnTo>
                    <a:pt x="54846" y="319670"/>
                  </a:lnTo>
                  <a:lnTo>
                    <a:pt x="25566" y="281771"/>
                  </a:lnTo>
                  <a:lnTo>
                    <a:pt x="6689" y="237039"/>
                  </a:lnTo>
                  <a:lnTo>
                    <a:pt x="0" y="187258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58350" y="2562682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0" y="251461"/>
                  </a:moveTo>
                  <a:lnTo>
                    <a:pt x="4051" y="206260"/>
                  </a:lnTo>
                  <a:lnTo>
                    <a:pt x="15732" y="163718"/>
                  </a:lnTo>
                  <a:lnTo>
                    <a:pt x="34331" y="124544"/>
                  </a:lnTo>
                  <a:lnTo>
                    <a:pt x="59140" y="89448"/>
                  </a:lnTo>
                  <a:lnTo>
                    <a:pt x="89447" y="59140"/>
                  </a:lnTo>
                  <a:lnTo>
                    <a:pt x="124543" y="34331"/>
                  </a:lnTo>
                  <a:lnTo>
                    <a:pt x="163718" y="15732"/>
                  </a:lnTo>
                  <a:lnTo>
                    <a:pt x="206260" y="4051"/>
                  </a:lnTo>
                  <a:lnTo>
                    <a:pt x="251461" y="0"/>
                  </a:lnTo>
                  <a:lnTo>
                    <a:pt x="300748" y="4876"/>
                  </a:lnTo>
                  <a:lnTo>
                    <a:pt x="347691" y="19141"/>
                  </a:lnTo>
                  <a:lnTo>
                    <a:pt x="390972" y="42248"/>
                  </a:lnTo>
                  <a:lnTo>
                    <a:pt x="429271" y="73651"/>
                  </a:lnTo>
                  <a:lnTo>
                    <a:pt x="460674" y="111950"/>
                  </a:lnTo>
                  <a:lnTo>
                    <a:pt x="483781" y="155231"/>
                  </a:lnTo>
                  <a:lnTo>
                    <a:pt x="498046" y="202174"/>
                  </a:lnTo>
                  <a:lnTo>
                    <a:pt x="502922" y="251461"/>
                  </a:lnTo>
                  <a:lnTo>
                    <a:pt x="498871" y="296662"/>
                  </a:lnTo>
                  <a:lnTo>
                    <a:pt x="487190" y="339204"/>
                  </a:lnTo>
                  <a:lnTo>
                    <a:pt x="468591" y="378378"/>
                  </a:lnTo>
                  <a:lnTo>
                    <a:pt x="443782" y="413474"/>
                  </a:lnTo>
                  <a:lnTo>
                    <a:pt x="413474" y="443782"/>
                  </a:lnTo>
                  <a:lnTo>
                    <a:pt x="378378" y="468591"/>
                  </a:lnTo>
                  <a:lnTo>
                    <a:pt x="339204" y="487190"/>
                  </a:lnTo>
                  <a:lnTo>
                    <a:pt x="296661" y="498871"/>
                  </a:lnTo>
                  <a:lnTo>
                    <a:pt x="251461" y="502922"/>
                  </a:lnTo>
                  <a:lnTo>
                    <a:pt x="206260" y="498871"/>
                  </a:lnTo>
                  <a:lnTo>
                    <a:pt x="163718" y="487190"/>
                  </a:lnTo>
                  <a:lnTo>
                    <a:pt x="124543" y="468591"/>
                  </a:lnTo>
                  <a:lnTo>
                    <a:pt x="89447" y="443782"/>
                  </a:lnTo>
                  <a:lnTo>
                    <a:pt x="59140" y="413474"/>
                  </a:lnTo>
                  <a:lnTo>
                    <a:pt x="34331" y="378378"/>
                  </a:lnTo>
                  <a:lnTo>
                    <a:pt x="15732" y="339204"/>
                  </a:lnTo>
                  <a:lnTo>
                    <a:pt x="4051" y="296662"/>
                  </a:lnTo>
                  <a:lnTo>
                    <a:pt x="0" y="251461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2612" y="2626951"/>
              <a:ext cx="374517" cy="37451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22612" y="2626951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187258"/>
                  </a:moveTo>
                  <a:lnTo>
                    <a:pt x="6689" y="137477"/>
                  </a:lnTo>
                  <a:lnTo>
                    <a:pt x="25566" y="92745"/>
                  </a:lnTo>
                  <a:lnTo>
                    <a:pt x="54846" y="54846"/>
                  </a:lnTo>
                  <a:lnTo>
                    <a:pt x="92745" y="25566"/>
                  </a:lnTo>
                  <a:lnTo>
                    <a:pt x="137477" y="6689"/>
                  </a:lnTo>
                  <a:lnTo>
                    <a:pt x="187258" y="0"/>
                  </a:lnTo>
                  <a:lnTo>
                    <a:pt x="258919" y="14254"/>
                  </a:lnTo>
                  <a:lnTo>
                    <a:pt x="319669" y="54846"/>
                  </a:lnTo>
                  <a:lnTo>
                    <a:pt x="360263" y="115597"/>
                  </a:lnTo>
                  <a:lnTo>
                    <a:pt x="374517" y="187258"/>
                  </a:lnTo>
                  <a:lnTo>
                    <a:pt x="367828" y="237039"/>
                  </a:lnTo>
                  <a:lnTo>
                    <a:pt x="348951" y="281771"/>
                  </a:lnTo>
                  <a:lnTo>
                    <a:pt x="319670" y="319670"/>
                  </a:lnTo>
                  <a:lnTo>
                    <a:pt x="281771" y="348950"/>
                  </a:lnTo>
                  <a:lnTo>
                    <a:pt x="237039" y="367828"/>
                  </a:lnTo>
                  <a:lnTo>
                    <a:pt x="187258" y="374517"/>
                  </a:lnTo>
                  <a:lnTo>
                    <a:pt x="137477" y="367828"/>
                  </a:lnTo>
                  <a:lnTo>
                    <a:pt x="92745" y="348950"/>
                  </a:lnTo>
                  <a:lnTo>
                    <a:pt x="54846" y="319670"/>
                  </a:lnTo>
                  <a:lnTo>
                    <a:pt x="25566" y="281771"/>
                  </a:lnTo>
                  <a:lnTo>
                    <a:pt x="6689" y="237039"/>
                  </a:lnTo>
                  <a:lnTo>
                    <a:pt x="0" y="187258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1059" y="2562904"/>
              <a:ext cx="503555" cy="503555"/>
            </a:xfrm>
            <a:custGeom>
              <a:avLst/>
              <a:gdLst/>
              <a:ahLst/>
              <a:cxnLst/>
              <a:rect l="l" t="t" r="r" b="b"/>
              <a:pathLst>
                <a:path w="503554" h="503555">
                  <a:moveTo>
                    <a:pt x="0" y="251609"/>
                  </a:moveTo>
                  <a:lnTo>
                    <a:pt x="4052" y="206382"/>
                  </a:lnTo>
                  <a:lnTo>
                    <a:pt x="15735" y="163814"/>
                  </a:lnTo>
                  <a:lnTo>
                    <a:pt x="34339" y="124617"/>
                  </a:lnTo>
                  <a:lnTo>
                    <a:pt x="59152" y="89500"/>
                  </a:lnTo>
                  <a:lnTo>
                    <a:pt x="89466" y="59175"/>
                  </a:lnTo>
                  <a:lnTo>
                    <a:pt x="124570" y="34352"/>
                  </a:lnTo>
                  <a:lnTo>
                    <a:pt x="163752" y="15741"/>
                  </a:lnTo>
                  <a:lnTo>
                    <a:pt x="206304" y="4053"/>
                  </a:lnTo>
                  <a:lnTo>
                    <a:pt x="251514" y="0"/>
                  </a:lnTo>
                  <a:lnTo>
                    <a:pt x="300811" y="4879"/>
                  </a:lnTo>
                  <a:lnTo>
                    <a:pt x="347764" y="19152"/>
                  </a:lnTo>
                  <a:lnTo>
                    <a:pt x="391054" y="42273"/>
                  </a:lnTo>
                  <a:lnTo>
                    <a:pt x="429361" y="73694"/>
                  </a:lnTo>
                  <a:lnTo>
                    <a:pt x="460770" y="112016"/>
                  </a:lnTo>
                  <a:lnTo>
                    <a:pt x="483882" y="155322"/>
                  </a:lnTo>
                  <a:lnTo>
                    <a:pt x="498150" y="202293"/>
                  </a:lnTo>
                  <a:lnTo>
                    <a:pt x="503027" y="251609"/>
                  </a:lnTo>
                  <a:lnTo>
                    <a:pt x="498975" y="296836"/>
                  </a:lnTo>
                  <a:lnTo>
                    <a:pt x="487292" y="339403"/>
                  </a:lnTo>
                  <a:lnTo>
                    <a:pt x="468689" y="378601"/>
                  </a:lnTo>
                  <a:lnTo>
                    <a:pt x="443875" y="413717"/>
                  </a:lnTo>
                  <a:lnTo>
                    <a:pt x="413561" y="444042"/>
                  </a:lnTo>
                  <a:lnTo>
                    <a:pt x="378458" y="468866"/>
                  </a:lnTo>
                  <a:lnTo>
                    <a:pt x="339275" y="487477"/>
                  </a:lnTo>
                  <a:lnTo>
                    <a:pt x="296724" y="499164"/>
                  </a:lnTo>
                  <a:lnTo>
                    <a:pt x="251514" y="503218"/>
                  </a:lnTo>
                  <a:lnTo>
                    <a:pt x="206304" y="499164"/>
                  </a:lnTo>
                  <a:lnTo>
                    <a:pt x="163752" y="487477"/>
                  </a:lnTo>
                  <a:lnTo>
                    <a:pt x="124570" y="468866"/>
                  </a:lnTo>
                  <a:lnTo>
                    <a:pt x="89466" y="444042"/>
                  </a:lnTo>
                  <a:lnTo>
                    <a:pt x="59152" y="413717"/>
                  </a:lnTo>
                  <a:lnTo>
                    <a:pt x="34339" y="378601"/>
                  </a:lnTo>
                  <a:lnTo>
                    <a:pt x="15735" y="339403"/>
                  </a:lnTo>
                  <a:lnTo>
                    <a:pt x="4052" y="296836"/>
                  </a:lnTo>
                  <a:lnTo>
                    <a:pt x="0" y="25160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5332" y="2627182"/>
              <a:ext cx="374651" cy="3746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85875" y="2627182"/>
              <a:ext cx="954405" cy="374650"/>
            </a:xfrm>
            <a:custGeom>
              <a:avLst/>
              <a:gdLst/>
              <a:ahLst/>
              <a:cxnLst/>
              <a:rect l="l" t="t" r="r" b="b"/>
              <a:pathLst>
                <a:path w="954404" h="374650">
                  <a:moveTo>
                    <a:pt x="579457" y="187325"/>
                  </a:moveTo>
                  <a:lnTo>
                    <a:pt x="586148" y="137527"/>
                  </a:lnTo>
                  <a:lnTo>
                    <a:pt x="605032" y="92778"/>
                  </a:lnTo>
                  <a:lnTo>
                    <a:pt x="634323" y="54866"/>
                  </a:lnTo>
                  <a:lnTo>
                    <a:pt x="672235" y="25575"/>
                  </a:lnTo>
                  <a:lnTo>
                    <a:pt x="716984" y="6691"/>
                  </a:lnTo>
                  <a:lnTo>
                    <a:pt x="766782" y="0"/>
                  </a:lnTo>
                  <a:lnTo>
                    <a:pt x="838469" y="14259"/>
                  </a:lnTo>
                  <a:lnTo>
                    <a:pt x="899242" y="54866"/>
                  </a:lnTo>
                  <a:lnTo>
                    <a:pt x="939849" y="115639"/>
                  </a:lnTo>
                  <a:lnTo>
                    <a:pt x="954108" y="187325"/>
                  </a:lnTo>
                  <a:lnTo>
                    <a:pt x="947417" y="237124"/>
                  </a:lnTo>
                  <a:lnTo>
                    <a:pt x="928533" y="281872"/>
                  </a:lnTo>
                  <a:lnTo>
                    <a:pt x="899242" y="319785"/>
                  </a:lnTo>
                  <a:lnTo>
                    <a:pt x="861329" y="349076"/>
                  </a:lnTo>
                  <a:lnTo>
                    <a:pt x="816581" y="367960"/>
                  </a:lnTo>
                  <a:lnTo>
                    <a:pt x="766782" y="374651"/>
                  </a:lnTo>
                  <a:lnTo>
                    <a:pt x="716984" y="367960"/>
                  </a:lnTo>
                  <a:lnTo>
                    <a:pt x="672235" y="349076"/>
                  </a:lnTo>
                  <a:lnTo>
                    <a:pt x="634323" y="319785"/>
                  </a:lnTo>
                  <a:lnTo>
                    <a:pt x="605032" y="281872"/>
                  </a:lnTo>
                  <a:lnTo>
                    <a:pt x="586148" y="237124"/>
                  </a:lnTo>
                  <a:lnTo>
                    <a:pt x="579457" y="187325"/>
                  </a:lnTo>
                  <a:close/>
                </a:path>
                <a:path w="954404" h="374650">
                  <a:moveTo>
                    <a:pt x="0" y="187330"/>
                  </a:moveTo>
                  <a:lnTo>
                    <a:pt x="515629" y="18733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82847" y="2562904"/>
              <a:ext cx="503555" cy="503555"/>
            </a:xfrm>
            <a:custGeom>
              <a:avLst/>
              <a:gdLst/>
              <a:ahLst/>
              <a:cxnLst/>
              <a:rect l="l" t="t" r="r" b="b"/>
              <a:pathLst>
                <a:path w="503555" h="503555">
                  <a:moveTo>
                    <a:pt x="0" y="251609"/>
                  </a:moveTo>
                  <a:lnTo>
                    <a:pt x="4052" y="206382"/>
                  </a:lnTo>
                  <a:lnTo>
                    <a:pt x="15735" y="163814"/>
                  </a:lnTo>
                  <a:lnTo>
                    <a:pt x="34338" y="124617"/>
                  </a:lnTo>
                  <a:lnTo>
                    <a:pt x="59152" y="89500"/>
                  </a:lnTo>
                  <a:lnTo>
                    <a:pt x="89466" y="59175"/>
                  </a:lnTo>
                  <a:lnTo>
                    <a:pt x="124569" y="34352"/>
                  </a:lnTo>
                  <a:lnTo>
                    <a:pt x="163752" y="15741"/>
                  </a:lnTo>
                  <a:lnTo>
                    <a:pt x="206303" y="4053"/>
                  </a:lnTo>
                  <a:lnTo>
                    <a:pt x="251513" y="0"/>
                  </a:lnTo>
                  <a:lnTo>
                    <a:pt x="300810" y="4879"/>
                  </a:lnTo>
                  <a:lnTo>
                    <a:pt x="347764" y="19152"/>
                  </a:lnTo>
                  <a:lnTo>
                    <a:pt x="391053" y="42273"/>
                  </a:lnTo>
                  <a:lnTo>
                    <a:pt x="429360" y="73694"/>
                  </a:lnTo>
                  <a:lnTo>
                    <a:pt x="460770" y="112016"/>
                  </a:lnTo>
                  <a:lnTo>
                    <a:pt x="483882" y="155322"/>
                  </a:lnTo>
                  <a:lnTo>
                    <a:pt x="498150" y="202293"/>
                  </a:lnTo>
                  <a:lnTo>
                    <a:pt x="503027" y="251609"/>
                  </a:lnTo>
                  <a:lnTo>
                    <a:pt x="498975" y="296836"/>
                  </a:lnTo>
                  <a:lnTo>
                    <a:pt x="487292" y="339403"/>
                  </a:lnTo>
                  <a:lnTo>
                    <a:pt x="468688" y="378601"/>
                  </a:lnTo>
                  <a:lnTo>
                    <a:pt x="443874" y="413717"/>
                  </a:lnTo>
                  <a:lnTo>
                    <a:pt x="413561" y="444042"/>
                  </a:lnTo>
                  <a:lnTo>
                    <a:pt x="378457" y="468866"/>
                  </a:lnTo>
                  <a:lnTo>
                    <a:pt x="339275" y="487477"/>
                  </a:lnTo>
                  <a:lnTo>
                    <a:pt x="296723" y="499164"/>
                  </a:lnTo>
                  <a:lnTo>
                    <a:pt x="251513" y="503218"/>
                  </a:lnTo>
                  <a:lnTo>
                    <a:pt x="206303" y="499164"/>
                  </a:lnTo>
                  <a:lnTo>
                    <a:pt x="163752" y="487477"/>
                  </a:lnTo>
                  <a:lnTo>
                    <a:pt x="124569" y="468866"/>
                  </a:lnTo>
                  <a:lnTo>
                    <a:pt x="89466" y="444042"/>
                  </a:lnTo>
                  <a:lnTo>
                    <a:pt x="59152" y="413717"/>
                  </a:lnTo>
                  <a:lnTo>
                    <a:pt x="34338" y="378601"/>
                  </a:lnTo>
                  <a:lnTo>
                    <a:pt x="15735" y="339403"/>
                  </a:lnTo>
                  <a:lnTo>
                    <a:pt x="4052" y="296836"/>
                  </a:lnTo>
                  <a:lnTo>
                    <a:pt x="0" y="25160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7119" y="2627182"/>
              <a:ext cx="374651" cy="3746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47119" y="2627182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187325"/>
                  </a:moveTo>
                  <a:lnTo>
                    <a:pt x="6691" y="137527"/>
                  </a:lnTo>
                  <a:lnTo>
                    <a:pt x="25575" y="92778"/>
                  </a:lnTo>
                  <a:lnTo>
                    <a:pt x="54866" y="54866"/>
                  </a:lnTo>
                  <a:lnTo>
                    <a:pt x="92778" y="25575"/>
                  </a:lnTo>
                  <a:lnTo>
                    <a:pt x="137527" y="6691"/>
                  </a:lnTo>
                  <a:lnTo>
                    <a:pt x="187325" y="0"/>
                  </a:lnTo>
                  <a:lnTo>
                    <a:pt x="259012" y="14259"/>
                  </a:lnTo>
                  <a:lnTo>
                    <a:pt x="319785" y="54866"/>
                  </a:lnTo>
                  <a:lnTo>
                    <a:pt x="360392" y="115639"/>
                  </a:lnTo>
                  <a:lnTo>
                    <a:pt x="374651" y="187325"/>
                  </a:lnTo>
                  <a:lnTo>
                    <a:pt x="367960" y="237124"/>
                  </a:lnTo>
                  <a:lnTo>
                    <a:pt x="349076" y="281872"/>
                  </a:lnTo>
                  <a:lnTo>
                    <a:pt x="319785" y="319785"/>
                  </a:lnTo>
                  <a:lnTo>
                    <a:pt x="281872" y="349076"/>
                  </a:lnTo>
                  <a:lnTo>
                    <a:pt x="237124" y="367960"/>
                  </a:lnTo>
                  <a:lnTo>
                    <a:pt x="187325" y="374651"/>
                  </a:lnTo>
                  <a:lnTo>
                    <a:pt x="137527" y="367960"/>
                  </a:lnTo>
                  <a:lnTo>
                    <a:pt x="92778" y="349076"/>
                  </a:lnTo>
                  <a:lnTo>
                    <a:pt x="54866" y="319785"/>
                  </a:lnTo>
                  <a:lnTo>
                    <a:pt x="25575" y="281872"/>
                  </a:lnTo>
                  <a:lnTo>
                    <a:pt x="6691" y="237124"/>
                  </a:lnTo>
                  <a:lnTo>
                    <a:pt x="0" y="187325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882872" y="1479387"/>
            <a:ext cx="141033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307340">
              <a:lnSpc>
                <a:spcPts val="1650"/>
              </a:lnSpc>
              <a:spcBef>
                <a:spcPts val="180"/>
              </a:spcBef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Finalising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impleme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2947" y="3058558"/>
            <a:ext cx="1501140" cy="14566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565"/>
              </a:spcBef>
            </a:pPr>
            <a:r>
              <a:rPr dirty="0" sz="1800" spc="-175">
                <a:solidFill>
                  <a:srgbClr val="FFFFFF"/>
                </a:solidFill>
                <a:latin typeface="Trebuchet MS"/>
                <a:cs typeface="Trebuchet MS"/>
              </a:rPr>
              <a:t>Jul-Aug</a:t>
            </a:r>
            <a:endParaRPr sz="1800">
              <a:latin typeface="Trebuchet MS"/>
              <a:cs typeface="Trebuchet MS"/>
            </a:endParaRPr>
          </a:p>
          <a:p>
            <a:pPr algn="ctr" marL="12700" marR="5080">
              <a:lnSpc>
                <a:spcPts val="1650"/>
              </a:lnSpc>
              <a:spcBef>
                <a:spcPts val="440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Team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formation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domain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Choosing,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eparing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Outline, 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Collecting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5911" y="3058568"/>
            <a:ext cx="1413510" cy="12471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1800" spc="-235">
                <a:solidFill>
                  <a:srgbClr val="FFFFFF"/>
                </a:solidFill>
                <a:latin typeface="Trebuchet MS"/>
                <a:cs typeface="Trebuchet MS"/>
              </a:rPr>
              <a:t>OCT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1664"/>
              </a:lnSpc>
              <a:spcBef>
                <a:spcPts val="360"/>
              </a:spcBef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Analysing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data.</a:t>
            </a:r>
            <a:endParaRPr sz="1400">
              <a:latin typeface="Trebuchet MS"/>
              <a:cs typeface="Trebuchet MS"/>
            </a:endParaRPr>
          </a:p>
          <a:p>
            <a:pPr algn="ctr" marL="12065" marR="5080" indent="-635">
              <a:lnSpc>
                <a:spcPts val="1650"/>
              </a:lnSpc>
              <a:spcBef>
                <a:spcPts val="65"/>
              </a:spcBef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Developing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further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eﬃcient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code.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9734" y="3068653"/>
            <a:ext cx="1384300" cy="14566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DEC</a:t>
            </a:r>
            <a:endParaRPr sz="1800">
              <a:latin typeface="Trebuchet MS"/>
              <a:cs typeface="Trebuchet MS"/>
            </a:endParaRPr>
          </a:p>
          <a:p>
            <a:pPr algn="ctr" marL="12700" marR="5080" indent="-1270">
              <a:lnSpc>
                <a:spcPts val="1650"/>
              </a:lnSpc>
              <a:spcBef>
                <a:spcPts val="440"/>
              </a:spcBef>
            </a:pP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Final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Implementation,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depl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yme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submission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project.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1815" y="370713"/>
            <a:ext cx="1473200" cy="21189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46355" marR="39370">
              <a:lnSpc>
                <a:spcPts val="1650"/>
              </a:lnSpc>
              <a:spcBef>
                <a:spcPts val="180"/>
              </a:spcBef>
            </a:pP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Exploring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further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details.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Coding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prototype.</a:t>
            </a:r>
            <a:endParaRPr sz="1400">
              <a:latin typeface="Trebuchet MS"/>
              <a:cs typeface="Trebuchet MS"/>
            </a:endParaRPr>
          </a:p>
          <a:p>
            <a:pPr algn="ctr" marL="12700" marR="5080" indent="-1270">
              <a:lnSpc>
                <a:spcPts val="1650"/>
              </a:lnSpc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Deciding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orkﬂ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-2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ﬁguring 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out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implementation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techniques.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SEP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5071" y="2189406"/>
            <a:ext cx="384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NOV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17797" y="32130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95542" y="321304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63278" y="32130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113" y="20019"/>
                </a:moveTo>
                <a:lnTo>
                  <a:pt x="10103" y="2001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41116" y="32130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17797" y="46658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12535" y="22545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95542" y="466588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63278" y="466588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20113" y="22545"/>
                </a:moveTo>
                <a:lnTo>
                  <a:pt x="10103" y="22545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41116" y="466588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17797" y="61430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12535" y="20019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95542" y="61430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63278" y="6143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41116" y="6143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17797" y="75949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12535" y="2001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95542" y="75949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63278" y="7594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41116" y="7594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17797" y="904776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95542" y="904776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10009" y="15248"/>
                </a:moveTo>
                <a:lnTo>
                  <a:pt x="5145" y="15248"/>
                </a:lnTo>
                <a:lnTo>
                  <a:pt x="2993" y="13751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1000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63278" y="904776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113" y="15248"/>
                </a:moveTo>
                <a:lnTo>
                  <a:pt x="15154" y="15248"/>
                </a:lnTo>
                <a:lnTo>
                  <a:pt x="13096" y="13751"/>
                </a:ln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10103" y="0"/>
                </a:lnTo>
                <a:lnTo>
                  <a:pt x="20113" y="0"/>
                </a:lnTo>
                <a:lnTo>
                  <a:pt x="20113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41116" y="90477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17797" y="105249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95542" y="105249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10009" y="0"/>
                </a:moveTo>
                <a:lnTo>
                  <a:pt x="0" y="0"/>
                </a:lnTo>
                <a:lnTo>
                  <a:pt x="0" y="10009"/>
                </a:lnTo>
                <a:lnTo>
                  <a:pt x="10009" y="1000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63278" y="105249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103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41116" y="105249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153603" y="38841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19" y="14500"/>
                </a:moveTo>
                <a:lnTo>
                  <a:pt x="15528" y="14500"/>
                </a:lnTo>
                <a:lnTo>
                  <a:pt x="13284" y="13377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31347" y="38841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15623" y="14500"/>
                </a:moveTo>
                <a:lnTo>
                  <a:pt x="11132" y="14500"/>
                </a:lnTo>
                <a:lnTo>
                  <a:pt x="10009" y="13377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lnTo>
                  <a:pt x="15623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06660" y="388412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12534" y="0"/>
                </a:moveTo>
                <a:lnTo>
                  <a:pt x="0" y="0"/>
                </a:lnTo>
                <a:lnTo>
                  <a:pt x="0" y="20019"/>
                </a:lnTo>
                <a:lnTo>
                  <a:pt x="12534" y="20019"/>
                </a:lnTo>
                <a:lnTo>
                  <a:pt x="12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74396" y="38841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19" y="14500"/>
                </a:moveTo>
                <a:lnTo>
                  <a:pt x="15622" y="14500"/>
                </a:lnTo>
                <a:lnTo>
                  <a:pt x="13377" y="13377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153603" y="4029412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019" y="15248"/>
                </a:moveTo>
                <a:lnTo>
                  <a:pt x="15061" y="15248"/>
                </a:lnTo>
                <a:lnTo>
                  <a:pt x="13003" y="13751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31347" y="4029412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15155" y="15248"/>
                </a:moveTo>
                <a:lnTo>
                  <a:pt x="10946" y="15248"/>
                </a:lnTo>
                <a:lnTo>
                  <a:pt x="10009" y="13751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7015"/>
                </a:lnTo>
                <a:lnTo>
                  <a:pt x="15155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06660" y="4029412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4" y="0"/>
                </a:moveTo>
                <a:lnTo>
                  <a:pt x="0" y="0"/>
                </a:lnTo>
                <a:lnTo>
                  <a:pt x="0" y="10009"/>
                </a:lnTo>
                <a:lnTo>
                  <a:pt x="12534" y="10009"/>
                </a:lnTo>
                <a:lnTo>
                  <a:pt x="12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74396" y="4029412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019" y="15248"/>
                </a:moveTo>
                <a:lnTo>
                  <a:pt x="15154" y="15248"/>
                </a:lnTo>
                <a:lnTo>
                  <a:pt x="13003" y="13751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53603" y="417712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10"/>
                </a:moveTo>
                <a:lnTo>
                  <a:pt x="0" y="10010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31347" y="417712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10"/>
                </a:moveTo>
                <a:lnTo>
                  <a:pt x="0" y="10010"/>
                </a:lnTo>
                <a:lnTo>
                  <a:pt x="0" y="0"/>
                </a:lnTo>
                <a:lnTo>
                  <a:pt x="20020" y="0"/>
                </a:lnTo>
                <a:lnTo>
                  <a:pt x="20020" y="10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506660" y="4177127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4" y="0"/>
                </a:moveTo>
                <a:lnTo>
                  <a:pt x="0" y="0"/>
                </a:lnTo>
                <a:lnTo>
                  <a:pt x="0" y="10010"/>
                </a:lnTo>
                <a:lnTo>
                  <a:pt x="12534" y="10010"/>
                </a:lnTo>
                <a:lnTo>
                  <a:pt x="12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74396" y="417712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10"/>
                </a:moveTo>
                <a:lnTo>
                  <a:pt x="0" y="10010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53603" y="432231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0"/>
                </a:moveTo>
                <a:lnTo>
                  <a:pt x="0" y="10009"/>
                </a:lnTo>
                <a:lnTo>
                  <a:pt x="20019" y="10009"/>
                </a:lnTo>
                <a:lnTo>
                  <a:pt x="20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31347" y="432231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0"/>
                </a:moveTo>
                <a:lnTo>
                  <a:pt x="0" y="10009"/>
                </a:lnTo>
                <a:lnTo>
                  <a:pt x="20020" y="10009"/>
                </a:lnTo>
                <a:lnTo>
                  <a:pt x="20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06660" y="4322317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0" y="10009"/>
                </a:lnTo>
                <a:lnTo>
                  <a:pt x="12534" y="10009"/>
                </a:lnTo>
                <a:lnTo>
                  <a:pt x="12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674396" y="4322317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0"/>
                </a:moveTo>
                <a:lnTo>
                  <a:pt x="0" y="10009"/>
                </a:lnTo>
                <a:lnTo>
                  <a:pt x="20019" y="10009"/>
                </a:lnTo>
                <a:lnTo>
                  <a:pt x="20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53603" y="446339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19" y="14219"/>
                </a:moveTo>
                <a:lnTo>
                  <a:pt x="0" y="14219"/>
                </a:lnTo>
                <a:lnTo>
                  <a:pt x="0" y="7109"/>
                </a:lnTo>
                <a:lnTo>
                  <a:pt x="4957" y="0"/>
                </a:lnTo>
                <a:lnTo>
                  <a:pt x="9167" y="0"/>
                </a:lnTo>
                <a:lnTo>
                  <a:pt x="10009" y="1215"/>
                </a:lnTo>
                <a:lnTo>
                  <a:pt x="10009" y="4209"/>
                </a:lnTo>
                <a:lnTo>
                  <a:pt x="20019" y="42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31347" y="446339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20" y="14219"/>
                </a:moveTo>
                <a:lnTo>
                  <a:pt x="0" y="14219"/>
                </a:lnTo>
                <a:lnTo>
                  <a:pt x="0" y="0"/>
                </a:lnTo>
                <a:lnTo>
                  <a:pt x="3555" y="0"/>
                </a:lnTo>
                <a:lnTo>
                  <a:pt x="5052" y="0"/>
                </a:lnTo>
                <a:lnTo>
                  <a:pt x="7109" y="1215"/>
                </a:lnTo>
                <a:lnTo>
                  <a:pt x="10009" y="4209"/>
                </a:lnTo>
                <a:lnTo>
                  <a:pt x="20020" y="4209"/>
                </a:lnTo>
                <a:lnTo>
                  <a:pt x="20020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06660" y="4467601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0" y="10009"/>
                </a:lnTo>
                <a:lnTo>
                  <a:pt x="12534" y="10009"/>
                </a:lnTo>
                <a:lnTo>
                  <a:pt x="12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74396" y="446339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19" y="14219"/>
                </a:moveTo>
                <a:lnTo>
                  <a:pt x="0" y="14219"/>
                </a:lnTo>
                <a:lnTo>
                  <a:pt x="0" y="7109"/>
                </a:lnTo>
                <a:lnTo>
                  <a:pt x="5051" y="0"/>
                </a:lnTo>
                <a:lnTo>
                  <a:pt x="9167" y="0"/>
                </a:lnTo>
                <a:lnTo>
                  <a:pt x="10009" y="1215"/>
                </a:lnTo>
                <a:lnTo>
                  <a:pt x="10009" y="4209"/>
                </a:lnTo>
                <a:lnTo>
                  <a:pt x="20019" y="42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53603" y="460278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19" y="22545"/>
                </a:moveTo>
                <a:lnTo>
                  <a:pt x="10009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31347" y="460278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20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12535"/>
                </a:lnTo>
                <a:lnTo>
                  <a:pt x="20020" y="12535"/>
                </a:lnTo>
                <a:lnTo>
                  <a:pt x="2002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506660" y="4602780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12534" y="0"/>
                </a:moveTo>
                <a:lnTo>
                  <a:pt x="0" y="0"/>
                </a:lnTo>
                <a:lnTo>
                  <a:pt x="0" y="22545"/>
                </a:lnTo>
                <a:lnTo>
                  <a:pt x="12534" y="22545"/>
                </a:lnTo>
                <a:lnTo>
                  <a:pt x="12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74396" y="4602780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84172" y="419828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1917" y="419827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29652" y="41982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113" y="20019"/>
                </a:moveTo>
                <a:lnTo>
                  <a:pt x="10103" y="2001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07491" y="41982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01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84172" y="434356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2535" y="22545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61917" y="4343563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329652" y="434356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113" y="22545"/>
                </a:moveTo>
                <a:lnTo>
                  <a:pt x="10103" y="22545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507491" y="434356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84172" y="4491278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12535" y="20019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61917" y="4491278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329652" y="44912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507491" y="44912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84172" y="4636468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12535" y="2001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161917" y="4636468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329652" y="463646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07491" y="463646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84172" y="478175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161917" y="4781751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10009" y="15248"/>
                </a:moveTo>
                <a:lnTo>
                  <a:pt x="5145" y="15248"/>
                </a:lnTo>
                <a:lnTo>
                  <a:pt x="2993" y="13751"/>
                </a:ln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1000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329652" y="4781751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20113" y="15248"/>
                </a:moveTo>
                <a:lnTo>
                  <a:pt x="15155" y="15248"/>
                </a:lnTo>
                <a:lnTo>
                  <a:pt x="13096" y="13751"/>
                </a:ln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10103" y="0"/>
                </a:lnTo>
                <a:lnTo>
                  <a:pt x="20113" y="0"/>
                </a:lnTo>
                <a:lnTo>
                  <a:pt x="20113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507491" y="478175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84172" y="4929466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161917" y="4929466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10009" y="0"/>
                </a:moveTo>
                <a:lnTo>
                  <a:pt x="0" y="0"/>
                </a:lnTo>
                <a:lnTo>
                  <a:pt x="0" y="10009"/>
                </a:lnTo>
                <a:lnTo>
                  <a:pt x="10009" y="1000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29652" y="49294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103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507491" y="49294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9" name="object 9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88288" y="4851127"/>
            <a:ext cx="147572" cy="153675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5405" y="4631936"/>
            <a:ext cx="83249" cy="81192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841" y="280293"/>
            <a:ext cx="81195" cy="83246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28368" y="1281651"/>
            <a:ext cx="211700" cy="2118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313466"/>
            <a:ext cx="153543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4"/>
              <a:t>REFERENCES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32558" y="1052372"/>
            <a:ext cx="7414895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dirty="0" u="heavy" sz="19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"/>
              </a:rPr>
              <a:t>https://link.springer.com/article/10.1007/s10844-021-00646-9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2550">
              <a:latin typeface="Trebuchet MS"/>
              <a:cs typeface="Trebuchet MS"/>
            </a:endParaRPr>
          </a:p>
          <a:p>
            <a:pPr marL="386715" indent="-37465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dirty="0" u="heavy" sz="1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https://nishitpatel01.github.io/Fake_News_Detection/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2550">
              <a:latin typeface="Trebuchet MS"/>
              <a:cs typeface="Trebuchet MS"/>
            </a:endParaRPr>
          </a:p>
          <a:p>
            <a:pPr marL="386715" indent="-37465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dirty="0" u="heavy" sz="1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https://www.interviewbit.com/blog/r-projects/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●"/>
            </a:pPr>
            <a:endParaRPr sz="2600">
              <a:latin typeface="Trebuchet MS"/>
              <a:cs typeface="Trebuchet MS"/>
            </a:endParaRPr>
          </a:p>
          <a:p>
            <a:pPr marL="386715" marR="5080" indent="-374650">
              <a:lnSpc>
                <a:spcPts val="2250"/>
              </a:lnSpc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dirty="0" u="heavy" sz="19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https://iopscience.iop.org/article/10.1088/1757-899X/1099/1/ </a:t>
            </a:r>
            <a:r>
              <a:rPr dirty="0" sz="1900" spc="-5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9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012040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025" y="597784"/>
            <a:ext cx="14744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5"/>
              <a:t>OUR</a:t>
            </a:r>
            <a:r>
              <a:rPr dirty="0" sz="3000" spc="-220"/>
              <a:t> </a:t>
            </a:r>
            <a:r>
              <a:rPr dirty="0" sz="3000" spc="-335"/>
              <a:t>TEAM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82782" y="1621673"/>
            <a:ext cx="4629785" cy="228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0"/>
              </a:spcBef>
              <a:buChar char="-"/>
              <a:tabLst>
                <a:tab pos="341630" algn="l"/>
                <a:tab pos="342265" algn="l"/>
              </a:tabLst>
            </a:pPr>
            <a:r>
              <a:rPr dirty="0" sz="1900" spc="95" b="1">
                <a:solidFill>
                  <a:srgbClr val="FFFFFF"/>
                </a:solidFill>
                <a:latin typeface="Trebuchet MS"/>
                <a:cs typeface="Trebuchet MS"/>
              </a:rPr>
              <a:t>APU</a:t>
            </a:r>
            <a:r>
              <a:rPr dirty="0" sz="1900" spc="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00" spc="10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9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14" b="1">
                <a:solidFill>
                  <a:srgbClr val="FFFFFF"/>
                </a:solidFill>
                <a:latin typeface="Trebuchet MS"/>
                <a:cs typeface="Trebuchet MS"/>
              </a:rPr>
              <a:t>CHOUDHA</a:t>
            </a:r>
            <a:r>
              <a:rPr dirty="0" sz="1900" spc="3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00" spc="8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9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9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5" b="1">
                <a:solidFill>
                  <a:srgbClr val="FFFFFF"/>
                </a:solidFill>
                <a:latin typeface="Trebuchet MS"/>
                <a:cs typeface="Trebuchet MS"/>
              </a:rPr>
              <a:t>20B</a:t>
            </a:r>
            <a:r>
              <a:rPr dirty="0" sz="190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900" spc="-40" b="1">
                <a:solidFill>
                  <a:srgbClr val="FFFFFF"/>
                </a:solidFill>
                <a:latin typeface="Trebuchet MS"/>
                <a:cs typeface="Trebuchet MS"/>
              </a:rPr>
              <a:t>C1233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rebuchet MS"/>
              <a:buChar char="-"/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rebuchet MS"/>
              <a:buChar char="-"/>
            </a:pPr>
            <a:endParaRPr sz="2500">
              <a:latin typeface="Trebuchet MS"/>
              <a:cs typeface="Trebuchet MS"/>
            </a:endParaRPr>
          </a:p>
          <a:p>
            <a:pPr marL="341630" indent="-329565">
              <a:lnSpc>
                <a:spcPct val="100000"/>
              </a:lnSpc>
              <a:buChar char="-"/>
              <a:tabLst>
                <a:tab pos="341630" algn="l"/>
                <a:tab pos="342265" algn="l"/>
              </a:tabLst>
            </a:pPr>
            <a:r>
              <a:rPr dirty="0" sz="1900" spc="100" b="1">
                <a:solidFill>
                  <a:srgbClr val="FFFFFF"/>
                </a:solidFill>
                <a:latin typeface="Trebuchet MS"/>
                <a:cs typeface="Trebuchet MS"/>
              </a:rPr>
              <a:t>SALUGU</a:t>
            </a:r>
            <a:r>
              <a:rPr dirty="0" sz="19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0" b="1">
                <a:solidFill>
                  <a:srgbClr val="FFFFFF"/>
                </a:solidFill>
                <a:latin typeface="Trebuchet MS"/>
                <a:cs typeface="Trebuchet MS"/>
              </a:rPr>
              <a:t>JANAKI</a:t>
            </a:r>
            <a:r>
              <a:rPr dirty="0" sz="19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0" b="1">
                <a:solidFill>
                  <a:srgbClr val="FFFFFF"/>
                </a:solidFill>
                <a:latin typeface="Trebuchet MS"/>
                <a:cs typeface="Trebuchet MS"/>
              </a:rPr>
              <a:t>MANOJ</a:t>
            </a:r>
            <a:r>
              <a:rPr dirty="0" sz="19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9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5" b="1">
                <a:solidFill>
                  <a:srgbClr val="FFFFFF"/>
                </a:solidFill>
                <a:latin typeface="Trebuchet MS"/>
                <a:cs typeface="Trebuchet MS"/>
              </a:rPr>
              <a:t>20BEC1213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rebuchet MS"/>
              <a:buChar char="-"/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rebuchet MS"/>
              <a:buChar char="-"/>
            </a:pPr>
            <a:endParaRPr sz="2500">
              <a:latin typeface="Trebuchet MS"/>
              <a:cs typeface="Trebuchet MS"/>
            </a:endParaRPr>
          </a:p>
          <a:p>
            <a:pPr marL="341630" indent="-329565">
              <a:lnSpc>
                <a:spcPct val="100000"/>
              </a:lnSpc>
              <a:buChar char="-"/>
              <a:tabLst>
                <a:tab pos="341630" algn="l"/>
                <a:tab pos="342265" algn="l"/>
              </a:tabLst>
            </a:pPr>
            <a:r>
              <a:rPr dirty="0" sz="1900" spc="80" b="1">
                <a:solidFill>
                  <a:srgbClr val="FFFFFF"/>
                </a:solidFill>
                <a:latin typeface="Trebuchet MS"/>
                <a:cs typeface="Trebuchet MS"/>
              </a:rPr>
              <a:t>PRATYUSH</a:t>
            </a:r>
            <a:r>
              <a:rPr dirty="0" sz="19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30" b="1">
                <a:solidFill>
                  <a:srgbClr val="FFFFFF"/>
                </a:solidFill>
                <a:latin typeface="Trebuchet MS"/>
                <a:cs typeface="Trebuchet MS"/>
              </a:rPr>
              <a:t>RAJ</a:t>
            </a:r>
            <a:r>
              <a:rPr dirty="0" sz="19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9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b="1">
                <a:solidFill>
                  <a:srgbClr val="FFFFFF"/>
                </a:solidFill>
                <a:latin typeface="Trebuchet MS"/>
                <a:cs typeface="Trebuchet MS"/>
              </a:rPr>
              <a:t>20BEC1273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75"/>
              <a:t>THANK</a:t>
            </a:r>
            <a:r>
              <a:rPr dirty="0" spc="-380"/>
              <a:t> </a:t>
            </a:r>
            <a:r>
              <a:rPr dirty="0" spc="-57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00" y="405010"/>
            <a:ext cx="28581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15"/>
              <a:t>T</a:t>
            </a:r>
            <a:r>
              <a:rPr dirty="0" sz="3000" spc="-285"/>
              <a:t>ABLE</a:t>
            </a:r>
            <a:r>
              <a:rPr dirty="0" sz="3000" spc="-220"/>
              <a:t> </a:t>
            </a:r>
            <a:r>
              <a:rPr dirty="0" sz="3000" spc="-405"/>
              <a:t>OF</a:t>
            </a:r>
            <a:r>
              <a:rPr dirty="0" sz="3000" spc="-220"/>
              <a:t> </a:t>
            </a:r>
            <a:r>
              <a:rPr dirty="0" sz="3000" spc="-345"/>
              <a:t>CONTENTS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769162" y="1590329"/>
            <a:ext cx="1627505" cy="8350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24180">
              <a:lnSpc>
                <a:spcPct val="100000"/>
              </a:lnSpc>
              <a:spcBef>
                <a:spcPts val="480"/>
              </a:spcBef>
            </a:pP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800" spc="-185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4">
                <a:solidFill>
                  <a:srgbClr val="FFFFFF"/>
                </a:solidFill>
                <a:latin typeface="Trebuchet MS"/>
                <a:cs typeface="Trebuchet MS"/>
              </a:rPr>
              <a:t>tement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9123" y="1638822"/>
            <a:ext cx="1929764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3000">
              <a:latin typeface="Trebuchet MS"/>
              <a:cs typeface="Trebuchet MS"/>
            </a:endParaRPr>
          </a:p>
          <a:p>
            <a:pPr algn="ctr" marL="12700" marR="5080">
              <a:lnSpc>
                <a:spcPts val="2180"/>
              </a:lnSpc>
              <a:spcBef>
                <a:spcPts val="65"/>
              </a:spcBef>
            </a:pPr>
            <a:r>
              <a:rPr dirty="0" sz="1800" spc="-175">
                <a:solidFill>
                  <a:srgbClr val="FFFFFF"/>
                </a:solidFill>
                <a:latin typeface="Trebuchet MS"/>
                <a:cs typeface="Trebuchet MS"/>
              </a:rPr>
              <a:t>Objectives/Motiv</a:t>
            </a:r>
            <a:r>
              <a:rPr dirty="0" sz="1800" spc="-2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70">
                <a:solidFill>
                  <a:srgbClr val="FFFFFF"/>
                </a:solidFill>
                <a:latin typeface="Trebuchet MS"/>
                <a:cs typeface="Trebuchet MS"/>
              </a:rPr>
              <a:t>tion/  </a:t>
            </a:r>
            <a:r>
              <a:rPr dirty="0" sz="1800" spc="-170">
                <a:solidFill>
                  <a:srgbClr val="FFFFFF"/>
                </a:solidFill>
                <a:latin typeface="Trebuchet MS"/>
                <a:cs typeface="Trebuchet MS"/>
              </a:rPr>
              <a:t>Innovation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327" y="3171743"/>
            <a:ext cx="1235075" cy="985519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Block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Diagram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828" y="3171746"/>
            <a:ext cx="725170" cy="985519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220"/>
              </a:spcBef>
            </a:pP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800" spc="-195">
                <a:solidFill>
                  <a:srgbClr val="FFFFFF"/>
                </a:solidFill>
                <a:latin typeface="Trebuchet MS"/>
                <a:cs typeface="Trebuchet MS"/>
              </a:rPr>
              <a:t>Timeline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572" y="465449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317" y="4654492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2052" y="465449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113" y="20019"/>
                </a:moveTo>
                <a:lnTo>
                  <a:pt x="10103" y="2001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891" y="465449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6572" y="479977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535" y="22545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4317" y="4799775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2052" y="4799775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113" y="22545"/>
                </a:moveTo>
                <a:lnTo>
                  <a:pt x="10103" y="22545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9891" y="4799775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6572" y="494749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2535" y="20019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4317" y="4947491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2052" y="494749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9891" y="494749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6572" y="509268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2535" y="2001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2254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4317" y="5092680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0"/>
                </a:moveTo>
                <a:lnTo>
                  <a:pt x="0" y="0"/>
                </a:lnTo>
                <a:lnTo>
                  <a:pt x="0" y="20019"/>
                </a:lnTo>
                <a:lnTo>
                  <a:pt x="10009" y="20019"/>
                </a:lnTo>
                <a:lnTo>
                  <a:pt x="1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2052" y="509268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113" y="20019"/>
                </a:moveTo>
                <a:lnTo>
                  <a:pt x="10103" y="20019"/>
                </a:ln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9891" y="509268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1203" y="1316700"/>
            <a:ext cx="99720" cy="9971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8834" y="4160504"/>
            <a:ext cx="97099" cy="9719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355" y="3364257"/>
            <a:ext cx="185281" cy="18544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262376" y="1516329"/>
            <a:ext cx="1397000" cy="95313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1065"/>
              </a:spcBef>
            </a:pPr>
            <a:r>
              <a:rPr dirty="0" sz="3000" spc="-204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424" y="1063296"/>
            <a:ext cx="2607945" cy="2069464"/>
          </a:xfrm>
          <a:prstGeom prst="rect"/>
        </p:spPr>
        <p:txBody>
          <a:bodyPr wrap="square" lIns="0" tIns="38671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3045"/>
              </a:spcBef>
            </a:pPr>
            <a:r>
              <a:rPr dirty="0" sz="7200" spc="-490"/>
              <a:t>01</a:t>
            </a:r>
            <a:endParaRPr sz="7200"/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800" spc="-335"/>
              <a:t>PROJECT</a:t>
            </a:r>
            <a:r>
              <a:rPr dirty="0" sz="2800" spc="-204"/>
              <a:t> </a:t>
            </a:r>
            <a:r>
              <a:rPr dirty="0" sz="2800" spc="-275"/>
              <a:t>OVERVIEW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024174" y="1563205"/>
            <a:ext cx="65405" cy="915035"/>
          </a:xfrm>
          <a:custGeom>
            <a:avLst/>
            <a:gdLst/>
            <a:ahLst/>
            <a:cxnLst/>
            <a:rect l="l" t="t" r="r" b="b"/>
            <a:pathLst>
              <a:path w="65404" h="915035">
                <a:moveTo>
                  <a:pt x="65183" y="914745"/>
                </a:moveTo>
                <a:lnTo>
                  <a:pt x="0" y="914745"/>
                </a:lnTo>
                <a:lnTo>
                  <a:pt x="0" y="0"/>
                </a:lnTo>
                <a:lnTo>
                  <a:pt x="65183" y="0"/>
                </a:lnTo>
                <a:lnTo>
                  <a:pt x="65183" y="914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17998" y="2623561"/>
            <a:ext cx="69850" cy="52705"/>
          </a:xfrm>
          <a:custGeom>
            <a:avLst/>
            <a:gdLst/>
            <a:ahLst/>
            <a:cxnLst/>
            <a:rect l="l" t="t" r="r" b="b"/>
            <a:pathLst>
              <a:path w="69850" h="52705">
                <a:moveTo>
                  <a:pt x="34389" y="52483"/>
                </a:moveTo>
                <a:lnTo>
                  <a:pt x="28371" y="52483"/>
                </a:lnTo>
                <a:lnTo>
                  <a:pt x="21923" y="51271"/>
                </a:lnTo>
                <a:lnTo>
                  <a:pt x="15331" y="48445"/>
                </a:lnTo>
                <a:lnTo>
                  <a:pt x="0" y="34046"/>
                </a:lnTo>
                <a:lnTo>
                  <a:pt x="1831" y="23901"/>
                </a:lnTo>
                <a:lnTo>
                  <a:pt x="7450" y="12733"/>
                </a:lnTo>
                <a:lnTo>
                  <a:pt x="17046" y="3711"/>
                </a:lnTo>
                <a:lnTo>
                  <a:pt x="30807" y="0"/>
                </a:lnTo>
                <a:lnTo>
                  <a:pt x="36395" y="0"/>
                </a:lnTo>
                <a:lnTo>
                  <a:pt x="42700" y="1480"/>
                </a:lnTo>
                <a:lnTo>
                  <a:pt x="49865" y="5248"/>
                </a:lnTo>
                <a:lnTo>
                  <a:pt x="65196" y="5248"/>
                </a:lnTo>
                <a:lnTo>
                  <a:pt x="65196" y="19647"/>
                </a:lnTo>
                <a:lnTo>
                  <a:pt x="69229" y="29717"/>
                </a:lnTo>
                <a:lnTo>
                  <a:pt x="64032" y="40455"/>
                </a:lnTo>
                <a:lnTo>
                  <a:pt x="51716" y="48999"/>
                </a:lnTo>
                <a:lnTo>
                  <a:pt x="34389" y="52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17998" y="2808867"/>
            <a:ext cx="69215" cy="57785"/>
          </a:xfrm>
          <a:custGeom>
            <a:avLst/>
            <a:gdLst/>
            <a:ahLst/>
            <a:cxnLst/>
            <a:rect l="l" t="t" r="r" b="b"/>
            <a:pathLst>
              <a:path w="69214" h="57785">
                <a:moveTo>
                  <a:pt x="15331" y="57731"/>
                </a:moveTo>
                <a:lnTo>
                  <a:pt x="15331" y="43332"/>
                </a:lnTo>
                <a:lnTo>
                  <a:pt x="0" y="43332"/>
                </a:lnTo>
                <a:lnTo>
                  <a:pt x="2935" y="24412"/>
                </a:lnTo>
                <a:lnTo>
                  <a:pt x="11982" y="10866"/>
                </a:lnTo>
                <a:lnTo>
                  <a:pt x="27505" y="2720"/>
                </a:lnTo>
                <a:lnTo>
                  <a:pt x="49865" y="0"/>
                </a:lnTo>
                <a:lnTo>
                  <a:pt x="65196" y="14533"/>
                </a:lnTo>
                <a:lnTo>
                  <a:pt x="68729" y="33432"/>
                </a:lnTo>
                <a:lnTo>
                  <a:pt x="58963" y="46932"/>
                </a:lnTo>
                <a:lnTo>
                  <a:pt x="39848" y="55031"/>
                </a:lnTo>
                <a:lnTo>
                  <a:pt x="15331" y="57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17998" y="2999557"/>
            <a:ext cx="69850" cy="51435"/>
          </a:xfrm>
          <a:custGeom>
            <a:avLst/>
            <a:gdLst/>
            <a:ahLst/>
            <a:cxnLst/>
            <a:rect l="l" t="t" r="r" b="b"/>
            <a:pathLst>
              <a:path w="69850" h="51435">
                <a:moveTo>
                  <a:pt x="34389" y="51002"/>
                </a:moveTo>
                <a:lnTo>
                  <a:pt x="28371" y="51002"/>
                </a:lnTo>
                <a:lnTo>
                  <a:pt x="21923" y="49791"/>
                </a:lnTo>
                <a:lnTo>
                  <a:pt x="15331" y="47100"/>
                </a:lnTo>
                <a:lnTo>
                  <a:pt x="0" y="32701"/>
                </a:lnTo>
                <a:lnTo>
                  <a:pt x="1912" y="22652"/>
                </a:lnTo>
                <a:lnTo>
                  <a:pt x="7773" y="11960"/>
                </a:lnTo>
                <a:lnTo>
                  <a:pt x="17772" y="3463"/>
                </a:lnTo>
                <a:lnTo>
                  <a:pt x="32097" y="0"/>
                </a:lnTo>
                <a:lnTo>
                  <a:pt x="37398" y="0"/>
                </a:lnTo>
                <a:lnTo>
                  <a:pt x="43273" y="1076"/>
                </a:lnTo>
                <a:lnTo>
                  <a:pt x="49865" y="3902"/>
                </a:lnTo>
                <a:lnTo>
                  <a:pt x="65196" y="3902"/>
                </a:lnTo>
                <a:lnTo>
                  <a:pt x="65196" y="18301"/>
                </a:lnTo>
                <a:lnTo>
                  <a:pt x="69229" y="28293"/>
                </a:lnTo>
                <a:lnTo>
                  <a:pt x="64032" y="38992"/>
                </a:lnTo>
                <a:lnTo>
                  <a:pt x="51716" y="47520"/>
                </a:lnTo>
                <a:lnTo>
                  <a:pt x="34389" y="51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905" y="3993036"/>
            <a:ext cx="99624" cy="997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3642" y="481757"/>
            <a:ext cx="185281" cy="18544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401371" y="205915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36162" y="2059154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58324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80578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01371" y="220443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36162" y="2204437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58324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10" y="22545"/>
                </a:moveTo>
                <a:lnTo>
                  <a:pt x="0" y="22545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80578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20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1371" y="235215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36162" y="235215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58324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80578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1371" y="249734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36162" y="2497342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58324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80578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01371" y="2642625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36162" y="2642625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58324" y="264262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7" y="15248"/>
                </a:moveTo>
                <a:lnTo>
                  <a:pt x="0" y="15248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7016" y="13751"/>
                </a:lnTo>
                <a:lnTo>
                  <a:pt x="4957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80578" y="2642625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01371" y="279034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36162" y="279034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58324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80578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33658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490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735" y="13377"/>
                </a:lnTo>
                <a:lnTo>
                  <a:pt x="4490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55913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8886" y="14499"/>
                </a:moveTo>
                <a:lnTo>
                  <a:pt x="4396" y="1449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377"/>
                </a:lnTo>
                <a:lnTo>
                  <a:pt x="888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88084" y="413069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0"/>
                </a:moveTo>
                <a:lnTo>
                  <a:pt x="12535" y="0"/>
                </a:lnTo>
                <a:lnTo>
                  <a:pt x="12535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12865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396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642" y="13377"/>
                </a:lnTo>
                <a:lnTo>
                  <a:pt x="439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33658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55913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9074" y="15248"/>
                </a:moveTo>
                <a:lnTo>
                  <a:pt x="4864" y="15248"/>
                </a:lnTo>
                <a:lnTo>
                  <a:pt x="0" y="7016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751"/>
                </a:lnTo>
                <a:lnTo>
                  <a:pt x="907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88084" y="427597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12865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33658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55913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88084" y="442369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12865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33658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55913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88084" y="456888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12865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33658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5061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55913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2909" y="1216"/>
                </a:lnTo>
                <a:lnTo>
                  <a:pt x="14967" y="0"/>
                </a:lnTo>
                <a:lnTo>
                  <a:pt x="16464" y="0"/>
                </a:lnTo>
                <a:lnTo>
                  <a:pt x="20019" y="0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88084" y="471416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12865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4967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33658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1000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55913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12535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88084" y="4849343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12535" y="0"/>
                </a:lnTo>
                <a:lnTo>
                  <a:pt x="12535" y="22545"/>
                </a:lnTo>
                <a:lnTo>
                  <a:pt x="0" y="225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12865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88747" y="34810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23537" y="348104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45699" y="34810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67954" y="34810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88747" y="49338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23537" y="493387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45699" y="49338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10010" y="22545"/>
                </a:moveTo>
                <a:lnTo>
                  <a:pt x="0" y="22545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67954" y="49338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20019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88747" y="64110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23537" y="64110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45699" y="6411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67954" y="6411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88747" y="78629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23537" y="786292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5699" y="78629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67954" y="78629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88747" y="931575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23537" y="931575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45699" y="9315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7" y="15248"/>
                </a:moveTo>
                <a:lnTo>
                  <a:pt x="0" y="15248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7016" y="13751"/>
                </a:lnTo>
                <a:lnTo>
                  <a:pt x="4957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67954" y="931575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88747" y="107929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823537" y="107929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45699" y="107929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467954" y="107929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1" name="object 81"/>
          <p:cNvGrpSpPr/>
          <p:nvPr/>
        </p:nvGrpSpPr>
        <p:grpSpPr>
          <a:xfrm>
            <a:off x="1466625" y="1391374"/>
            <a:ext cx="2260600" cy="2146300"/>
            <a:chOff x="1466625" y="1391374"/>
            <a:chExt cx="2260600" cy="2146300"/>
          </a:xfrm>
        </p:grpSpPr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0792" y="3304482"/>
              <a:ext cx="185281" cy="18544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25" y="1391374"/>
              <a:ext cx="2260601" cy="2145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603880"/>
            <a:ext cx="16859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5"/>
              <a:t>PROJECT</a:t>
            </a:r>
            <a:r>
              <a:rPr dirty="0" sz="1800" spc="-135"/>
              <a:t> </a:t>
            </a:r>
            <a:r>
              <a:rPr dirty="0" sz="1800" spc="-175"/>
              <a:t>OVERVIEW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93024" y="1218388"/>
            <a:ext cx="677037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exist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multifold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soc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was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introduced.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024" y="2266138"/>
            <a:ext cx="56788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deliberately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spread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hoaxes,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propagi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024" y="3104338"/>
            <a:ext cx="1584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disi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orm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024" y="3942538"/>
            <a:ext cx="7051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stories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usually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spread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sites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Facebook,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etc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972" y="1028772"/>
            <a:ext cx="2871470" cy="2069464"/>
          </a:xfrm>
          <a:prstGeom prst="rect"/>
        </p:spPr>
        <p:txBody>
          <a:bodyPr wrap="square" lIns="0" tIns="386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dirty="0" sz="7200" spc="-195"/>
              <a:t>02</a:t>
            </a:r>
            <a:endParaRPr sz="7200"/>
          </a:p>
          <a:p>
            <a:pPr marL="38735">
              <a:lnSpc>
                <a:spcPct val="100000"/>
              </a:lnSpc>
              <a:spcBef>
                <a:spcPts val="1145"/>
              </a:spcBef>
            </a:pPr>
            <a:r>
              <a:rPr dirty="0" sz="2800" spc="-245"/>
              <a:t>PROBLEM</a:t>
            </a:r>
            <a:r>
              <a:rPr dirty="0" sz="2800" spc="-204"/>
              <a:t> </a:t>
            </a:r>
            <a:r>
              <a:rPr dirty="0" sz="2800" spc="-225"/>
              <a:t>S</a:t>
            </a:r>
            <a:r>
              <a:rPr dirty="0" sz="2800" spc="-275"/>
              <a:t>T</a:t>
            </a:r>
            <a:r>
              <a:rPr dirty="0" sz="2800" spc="-365"/>
              <a:t>A</a:t>
            </a:r>
            <a:r>
              <a:rPr dirty="0" sz="2800" spc="-355"/>
              <a:t>TEMENT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83175" y="1528680"/>
            <a:ext cx="65405" cy="915035"/>
          </a:xfrm>
          <a:custGeom>
            <a:avLst/>
            <a:gdLst/>
            <a:ahLst/>
            <a:cxnLst/>
            <a:rect l="l" t="t" r="r" b="b"/>
            <a:pathLst>
              <a:path w="65404" h="915035">
                <a:moveTo>
                  <a:pt x="65183" y="914745"/>
                </a:moveTo>
                <a:lnTo>
                  <a:pt x="0" y="914745"/>
                </a:lnTo>
                <a:lnTo>
                  <a:pt x="0" y="0"/>
                </a:lnTo>
                <a:lnTo>
                  <a:pt x="65183" y="0"/>
                </a:lnTo>
                <a:lnTo>
                  <a:pt x="65183" y="914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6998" y="2589036"/>
            <a:ext cx="69850" cy="52705"/>
          </a:xfrm>
          <a:custGeom>
            <a:avLst/>
            <a:gdLst/>
            <a:ahLst/>
            <a:cxnLst/>
            <a:rect l="l" t="t" r="r" b="b"/>
            <a:pathLst>
              <a:path w="69850" h="52705">
                <a:moveTo>
                  <a:pt x="34389" y="52483"/>
                </a:moveTo>
                <a:lnTo>
                  <a:pt x="28371" y="52483"/>
                </a:lnTo>
                <a:lnTo>
                  <a:pt x="21923" y="51271"/>
                </a:lnTo>
                <a:lnTo>
                  <a:pt x="15331" y="48445"/>
                </a:lnTo>
                <a:lnTo>
                  <a:pt x="0" y="34046"/>
                </a:lnTo>
                <a:lnTo>
                  <a:pt x="1831" y="23901"/>
                </a:lnTo>
                <a:lnTo>
                  <a:pt x="7450" y="12733"/>
                </a:lnTo>
                <a:lnTo>
                  <a:pt x="17046" y="3711"/>
                </a:lnTo>
                <a:lnTo>
                  <a:pt x="30807" y="0"/>
                </a:lnTo>
                <a:lnTo>
                  <a:pt x="36395" y="0"/>
                </a:lnTo>
                <a:lnTo>
                  <a:pt x="42700" y="1480"/>
                </a:lnTo>
                <a:lnTo>
                  <a:pt x="49865" y="5248"/>
                </a:lnTo>
                <a:lnTo>
                  <a:pt x="65196" y="5248"/>
                </a:lnTo>
                <a:lnTo>
                  <a:pt x="65196" y="19647"/>
                </a:lnTo>
                <a:lnTo>
                  <a:pt x="69229" y="29717"/>
                </a:lnTo>
                <a:lnTo>
                  <a:pt x="64032" y="40455"/>
                </a:lnTo>
                <a:lnTo>
                  <a:pt x="51716" y="48999"/>
                </a:lnTo>
                <a:lnTo>
                  <a:pt x="34389" y="52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6998" y="2774343"/>
            <a:ext cx="69215" cy="57785"/>
          </a:xfrm>
          <a:custGeom>
            <a:avLst/>
            <a:gdLst/>
            <a:ahLst/>
            <a:cxnLst/>
            <a:rect l="l" t="t" r="r" b="b"/>
            <a:pathLst>
              <a:path w="69214" h="57785">
                <a:moveTo>
                  <a:pt x="15331" y="57731"/>
                </a:moveTo>
                <a:lnTo>
                  <a:pt x="15331" y="43332"/>
                </a:lnTo>
                <a:lnTo>
                  <a:pt x="0" y="43332"/>
                </a:lnTo>
                <a:lnTo>
                  <a:pt x="2935" y="24412"/>
                </a:lnTo>
                <a:lnTo>
                  <a:pt x="11982" y="10866"/>
                </a:lnTo>
                <a:lnTo>
                  <a:pt x="27505" y="2720"/>
                </a:lnTo>
                <a:lnTo>
                  <a:pt x="49865" y="0"/>
                </a:lnTo>
                <a:lnTo>
                  <a:pt x="65196" y="14533"/>
                </a:lnTo>
                <a:lnTo>
                  <a:pt x="68729" y="33432"/>
                </a:lnTo>
                <a:lnTo>
                  <a:pt x="58963" y="46932"/>
                </a:lnTo>
                <a:lnTo>
                  <a:pt x="39848" y="55031"/>
                </a:lnTo>
                <a:lnTo>
                  <a:pt x="15331" y="57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998" y="2965032"/>
            <a:ext cx="69850" cy="51435"/>
          </a:xfrm>
          <a:custGeom>
            <a:avLst/>
            <a:gdLst/>
            <a:ahLst/>
            <a:cxnLst/>
            <a:rect l="l" t="t" r="r" b="b"/>
            <a:pathLst>
              <a:path w="69850" h="51435">
                <a:moveTo>
                  <a:pt x="34389" y="51002"/>
                </a:moveTo>
                <a:lnTo>
                  <a:pt x="28371" y="51002"/>
                </a:lnTo>
                <a:lnTo>
                  <a:pt x="21923" y="49791"/>
                </a:lnTo>
                <a:lnTo>
                  <a:pt x="15331" y="47100"/>
                </a:lnTo>
                <a:lnTo>
                  <a:pt x="0" y="32701"/>
                </a:lnTo>
                <a:lnTo>
                  <a:pt x="1912" y="22652"/>
                </a:lnTo>
                <a:lnTo>
                  <a:pt x="7773" y="11960"/>
                </a:lnTo>
                <a:lnTo>
                  <a:pt x="17772" y="3463"/>
                </a:lnTo>
                <a:lnTo>
                  <a:pt x="32097" y="0"/>
                </a:lnTo>
                <a:lnTo>
                  <a:pt x="37398" y="0"/>
                </a:lnTo>
                <a:lnTo>
                  <a:pt x="43273" y="1076"/>
                </a:lnTo>
                <a:lnTo>
                  <a:pt x="49865" y="3902"/>
                </a:lnTo>
                <a:lnTo>
                  <a:pt x="65196" y="3902"/>
                </a:lnTo>
                <a:lnTo>
                  <a:pt x="65196" y="18301"/>
                </a:lnTo>
                <a:lnTo>
                  <a:pt x="69229" y="28293"/>
                </a:lnTo>
                <a:lnTo>
                  <a:pt x="64032" y="38992"/>
                </a:lnTo>
                <a:lnTo>
                  <a:pt x="51716" y="47520"/>
                </a:lnTo>
                <a:lnTo>
                  <a:pt x="34389" y="51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8866" y="1222400"/>
            <a:ext cx="99720" cy="99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905" y="3958511"/>
            <a:ext cx="99624" cy="997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642" y="447232"/>
            <a:ext cx="185281" cy="1854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9792" y="3269957"/>
            <a:ext cx="185281" cy="18544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401371" y="205915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36162" y="2059154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58324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80578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01371" y="220443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36162" y="2204437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58324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10" y="22545"/>
                </a:moveTo>
                <a:lnTo>
                  <a:pt x="0" y="22545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80578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20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01371" y="235215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36162" y="235215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58324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0578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01371" y="249734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36162" y="2497342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58324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80578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1371" y="2642625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36162" y="2642625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58324" y="264262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7" y="15248"/>
                </a:moveTo>
                <a:lnTo>
                  <a:pt x="0" y="15248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7016" y="13751"/>
                </a:lnTo>
                <a:lnTo>
                  <a:pt x="4957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0578" y="2642625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01371" y="279034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6162" y="279034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58324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80578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33658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490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735" y="13377"/>
                </a:lnTo>
                <a:lnTo>
                  <a:pt x="4490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55913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8886" y="14499"/>
                </a:moveTo>
                <a:lnTo>
                  <a:pt x="4396" y="1449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377"/>
                </a:lnTo>
                <a:lnTo>
                  <a:pt x="888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8084" y="413069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0"/>
                </a:moveTo>
                <a:lnTo>
                  <a:pt x="12535" y="0"/>
                </a:lnTo>
                <a:lnTo>
                  <a:pt x="12535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2865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396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642" y="13377"/>
                </a:lnTo>
                <a:lnTo>
                  <a:pt x="439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33658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55913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9074" y="15248"/>
                </a:moveTo>
                <a:lnTo>
                  <a:pt x="4864" y="15248"/>
                </a:lnTo>
                <a:lnTo>
                  <a:pt x="0" y="7016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751"/>
                </a:lnTo>
                <a:lnTo>
                  <a:pt x="907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88084" y="427597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12865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33658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55913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88084" y="442369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12865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33658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55913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88084" y="456888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12865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33658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5061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55913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2909" y="1216"/>
                </a:lnTo>
                <a:lnTo>
                  <a:pt x="14967" y="0"/>
                </a:lnTo>
                <a:lnTo>
                  <a:pt x="16464" y="0"/>
                </a:lnTo>
                <a:lnTo>
                  <a:pt x="20019" y="0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88084" y="471416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12865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4967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33658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1000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55913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12535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8084" y="4849343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12535" y="0"/>
                </a:lnTo>
                <a:lnTo>
                  <a:pt x="12535" y="22545"/>
                </a:lnTo>
                <a:lnTo>
                  <a:pt x="0" y="225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12865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47747" y="3135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82538" y="31357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04699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26954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47747" y="45886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82538" y="458862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04699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26954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20019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47747" y="606578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82538" y="606578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04699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26954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247747" y="751767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82538" y="751767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04699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26954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47747" y="89705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82538" y="897050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5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04699" y="897050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26954" y="89705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47747" y="1044766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82538" y="1044766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04699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26954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725" y="1288862"/>
            <a:ext cx="1509395" cy="880744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800" spc="-245"/>
              <a:t>PROBLEM </a:t>
            </a:r>
            <a:r>
              <a:rPr dirty="0" sz="2800" spc="-240"/>
              <a:t> </a:t>
            </a:r>
            <a:r>
              <a:rPr dirty="0" sz="2800" spc="-225"/>
              <a:t>S</a:t>
            </a:r>
            <a:r>
              <a:rPr dirty="0" sz="2800" spc="-275"/>
              <a:t>T</a:t>
            </a:r>
            <a:r>
              <a:rPr dirty="0" sz="2800" spc="-365"/>
              <a:t>A</a:t>
            </a:r>
            <a:r>
              <a:rPr dirty="0" sz="2800" spc="-355"/>
              <a:t>TEMENT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12725" y="2248450"/>
            <a:ext cx="1686560" cy="12865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r>
              <a:rPr dirty="0" sz="14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SPREAD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AKE  </a:t>
            </a:r>
            <a:r>
              <a:rPr dirty="0" sz="1400" spc="16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dirty="0" sz="1400" spc="2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1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CRE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4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PUBLIC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ENVIRONMENT.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31662" y="1212151"/>
            <a:ext cx="65405" cy="1657985"/>
          </a:xfrm>
          <a:custGeom>
            <a:avLst/>
            <a:gdLst/>
            <a:ahLst/>
            <a:cxnLst/>
            <a:rect l="l" t="t" r="r" b="b"/>
            <a:pathLst>
              <a:path w="65404" h="1657985">
                <a:moveTo>
                  <a:pt x="65203" y="1657463"/>
                </a:moveTo>
                <a:lnTo>
                  <a:pt x="0" y="1657463"/>
                </a:lnTo>
                <a:lnTo>
                  <a:pt x="0" y="0"/>
                </a:lnTo>
                <a:lnTo>
                  <a:pt x="65203" y="0"/>
                </a:lnTo>
                <a:lnTo>
                  <a:pt x="65203" y="1657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60" y="3027105"/>
            <a:ext cx="69850" cy="57150"/>
          </a:xfrm>
          <a:custGeom>
            <a:avLst/>
            <a:gdLst/>
            <a:ahLst/>
            <a:cxnLst/>
            <a:rect l="l" t="t" r="r" b="b"/>
            <a:pathLst>
              <a:path w="69850" h="57150">
                <a:moveTo>
                  <a:pt x="34389" y="56688"/>
                </a:moveTo>
                <a:lnTo>
                  <a:pt x="28371" y="56688"/>
                </a:lnTo>
                <a:lnTo>
                  <a:pt x="21923" y="55380"/>
                </a:lnTo>
                <a:lnTo>
                  <a:pt x="15331" y="52327"/>
                </a:lnTo>
                <a:lnTo>
                  <a:pt x="0" y="36774"/>
                </a:lnTo>
                <a:lnTo>
                  <a:pt x="1831" y="25816"/>
                </a:lnTo>
                <a:lnTo>
                  <a:pt x="7450" y="13754"/>
                </a:lnTo>
                <a:lnTo>
                  <a:pt x="17046" y="4008"/>
                </a:lnTo>
                <a:lnTo>
                  <a:pt x="30807" y="0"/>
                </a:lnTo>
                <a:lnTo>
                  <a:pt x="36395" y="0"/>
                </a:lnTo>
                <a:lnTo>
                  <a:pt x="42700" y="1598"/>
                </a:lnTo>
                <a:lnTo>
                  <a:pt x="49865" y="5668"/>
                </a:lnTo>
                <a:lnTo>
                  <a:pt x="65196" y="5668"/>
                </a:lnTo>
                <a:lnTo>
                  <a:pt x="65196" y="21221"/>
                </a:lnTo>
                <a:lnTo>
                  <a:pt x="69229" y="32098"/>
                </a:lnTo>
                <a:lnTo>
                  <a:pt x="64032" y="43697"/>
                </a:lnTo>
                <a:lnTo>
                  <a:pt x="51716" y="52925"/>
                </a:lnTo>
                <a:lnTo>
                  <a:pt x="34389" y="56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1660" y="3227259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4" h="62864">
                <a:moveTo>
                  <a:pt x="15331" y="62357"/>
                </a:moveTo>
                <a:lnTo>
                  <a:pt x="15331" y="46804"/>
                </a:lnTo>
                <a:lnTo>
                  <a:pt x="0" y="46804"/>
                </a:lnTo>
                <a:lnTo>
                  <a:pt x="2935" y="26368"/>
                </a:lnTo>
                <a:lnTo>
                  <a:pt x="11982" y="11737"/>
                </a:lnTo>
                <a:lnTo>
                  <a:pt x="27505" y="2938"/>
                </a:lnTo>
                <a:lnTo>
                  <a:pt x="49865" y="0"/>
                </a:lnTo>
                <a:lnTo>
                  <a:pt x="65196" y="15698"/>
                </a:lnTo>
                <a:lnTo>
                  <a:pt x="68729" y="36111"/>
                </a:lnTo>
                <a:lnTo>
                  <a:pt x="58963" y="50692"/>
                </a:lnTo>
                <a:lnTo>
                  <a:pt x="39848" y="59441"/>
                </a:lnTo>
                <a:lnTo>
                  <a:pt x="15331" y="623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1660" y="3433227"/>
            <a:ext cx="69850" cy="55244"/>
          </a:xfrm>
          <a:custGeom>
            <a:avLst/>
            <a:gdLst/>
            <a:ahLst/>
            <a:cxnLst/>
            <a:rect l="l" t="t" r="r" b="b"/>
            <a:pathLst>
              <a:path w="69850" h="55245">
                <a:moveTo>
                  <a:pt x="34389" y="55089"/>
                </a:moveTo>
                <a:lnTo>
                  <a:pt x="28371" y="55089"/>
                </a:lnTo>
                <a:lnTo>
                  <a:pt x="21923" y="53780"/>
                </a:lnTo>
                <a:lnTo>
                  <a:pt x="15331" y="50873"/>
                </a:lnTo>
                <a:lnTo>
                  <a:pt x="0" y="35320"/>
                </a:lnTo>
                <a:lnTo>
                  <a:pt x="1912" y="24467"/>
                </a:lnTo>
                <a:lnTo>
                  <a:pt x="7773" y="12918"/>
                </a:lnTo>
                <a:lnTo>
                  <a:pt x="17772" y="3740"/>
                </a:lnTo>
                <a:lnTo>
                  <a:pt x="32097" y="0"/>
                </a:lnTo>
                <a:lnTo>
                  <a:pt x="37398" y="0"/>
                </a:lnTo>
                <a:lnTo>
                  <a:pt x="43273" y="1162"/>
                </a:lnTo>
                <a:lnTo>
                  <a:pt x="49865" y="4214"/>
                </a:lnTo>
                <a:lnTo>
                  <a:pt x="65196" y="4214"/>
                </a:lnTo>
                <a:lnTo>
                  <a:pt x="65196" y="19767"/>
                </a:lnTo>
                <a:lnTo>
                  <a:pt x="69229" y="30560"/>
                </a:lnTo>
                <a:lnTo>
                  <a:pt x="64032" y="42116"/>
                </a:lnTo>
                <a:lnTo>
                  <a:pt x="51716" y="51328"/>
                </a:lnTo>
                <a:lnTo>
                  <a:pt x="34389" y="55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400" y="1024899"/>
            <a:ext cx="3259199" cy="30936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28866" y="1222400"/>
            <a:ext cx="99720" cy="997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6497" y="4066204"/>
            <a:ext cx="97099" cy="97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7" y="3269957"/>
            <a:ext cx="185281" cy="185443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880672" y="278033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2535" y="20019"/>
                </a:moveTo>
                <a:lnTo>
                  <a:pt x="0" y="10009"/>
                </a:lnTo>
                <a:lnTo>
                  <a:pt x="0" y="0"/>
                </a:lnTo>
                <a:lnTo>
                  <a:pt x="2254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58418" y="2780331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26152" y="278033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113" y="20019"/>
                </a:moveTo>
                <a:lnTo>
                  <a:pt x="10103" y="20019"/>
                </a:lnTo>
                <a:lnTo>
                  <a:pt x="0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3991" y="278033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80672" y="263252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2535" y="22545"/>
                </a:moveTo>
                <a:lnTo>
                  <a:pt x="0" y="12535"/>
                </a:lnTo>
                <a:lnTo>
                  <a:pt x="12535" y="0"/>
                </a:lnTo>
                <a:lnTo>
                  <a:pt x="22545" y="12535"/>
                </a:lnTo>
                <a:lnTo>
                  <a:pt x="12535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58418" y="2632522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26152" y="263252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113" y="22545"/>
                </a:moveTo>
                <a:lnTo>
                  <a:pt x="10103" y="22545"/>
                </a:lnTo>
                <a:lnTo>
                  <a:pt x="0" y="12535"/>
                </a:lnTo>
                <a:lnTo>
                  <a:pt x="10103" y="0"/>
                </a:lnTo>
                <a:lnTo>
                  <a:pt x="20113" y="0"/>
                </a:lnTo>
                <a:lnTo>
                  <a:pt x="20113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03991" y="263252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019" y="12535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0672" y="248733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2535" y="20019"/>
                </a:move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58418" y="248733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6152" y="248733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113" y="20019"/>
                </a:moveTo>
                <a:lnTo>
                  <a:pt x="10103" y="20019"/>
                </a:lnTo>
                <a:lnTo>
                  <a:pt x="0" y="10009"/>
                </a:lnTo>
                <a:lnTo>
                  <a:pt x="10103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03991" y="248733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80672" y="234214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545" y="20019"/>
                </a:moveTo>
                <a:lnTo>
                  <a:pt x="12535" y="20019"/>
                </a:lnTo>
                <a:lnTo>
                  <a:pt x="0" y="20019"/>
                </a:lnTo>
                <a:lnTo>
                  <a:pt x="0" y="10009"/>
                </a:lnTo>
                <a:lnTo>
                  <a:pt x="12535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58418" y="234214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26152" y="23421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113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103" y="10009"/>
                </a:lnTo>
                <a:lnTo>
                  <a:pt x="10103" y="0"/>
                </a:lnTo>
                <a:lnTo>
                  <a:pt x="20113" y="0"/>
                </a:lnTo>
                <a:lnTo>
                  <a:pt x="20113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03991" y="23421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1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019" y="10009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80672" y="220687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58418" y="2201631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10009" y="15248"/>
                </a:moveTo>
                <a:lnTo>
                  <a:pt x="0" y="15248"/>
                </a:lnTo>
                <a:lnTo>
                  <a:pt x="0" y="5238"/>
                </a:lnTo>
                <a:lnTo>
                  <a:pt x="2993" y="1496"/>
                </a:lnTo>
                <a:lnTo>
                  <a:pt x="5145" y="0"/>
                </a:lnTo>
                <a:lnTo>
                  <a:pt x="10009" y="0"/>
                </a:lnTo>
                <a:lnTo>
                  <a:pt x="1000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26152" y="2201631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113" y="15248"/>
                </a:moveTo>
                <a:lnTo>
                  <a:pt x="10103" y="15248"/>
                </a:lnTo>
                <a:lnTo>
                  <a:pt x="0" y="15248"/>
                </a:lnTo>
                <a:lnTo>
                  <a:pt x="0" y="5238"/>
                </a:lnTo>
                <a:lnTo>
                  <a:pt x="10103" y="5238"/>
                </a:lnTo>
                <a:lnTo>
                  <a:pt x="13096" y="1496"/>
                </a:lnTo>
                <a:lnTo>
                  <a:pt x="15154" y="0"/>
                </a:lnTo>
                <a:lnTo>
                  <a:pt x="20113" y="0"/>
                </a:lnTo>
                <a:lnTo>
                  <a:pt x="20113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03991" y="220687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80672" y="2059154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58418" y="205915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1000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26152" y="2059154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13" y="10009"/>
                </a:moveTo>
                <a:lnTo>
                  <a:pt x="10103" y="10009"/>
                </a:lnTo>
                <a:lnTo>
                  <a:pt x="0" y="1000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03991" y="2059154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50465" y="4601188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19" y="14500"/>
                </a:moveTo>
                <a:lnTo>
                  <a:pt x="10009" y="14500"/>
                </a:lnTo>
                <a:lnTo>
                  <a:pt x="0" y="14500"/>
                </a:lnTo>
                <a:lnTo>
                  <a:pt x="0" y="4490"/>
                </a:lnTo>
                <a:lnTo>
                  <a:pt x="10009" y="4490"/>
                </a:lnTo>
                <a:lnTo>
                  <a:pt x="13283" y="1122"/>
                </a:lnTo>
                <a:lnTo>
                  <a:pt x="15529" y="0"/>
                </a:lnTo>
                <a:lnTo>
                  <a:pt x="20019" y="0"/>
                </a:lnTo>
                <a:lnTo>
                  <a:pt x="20019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28210" y="4601188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19" y="14500"/>
                </a:moveTo>
                <a:lnTo>
                  <a:pt x="0" y="14500"/>
                </a:lnTo>
                <a:lnTo>
                  <a:pt x="0" y="4490"/>
                </a:lnTo>
                <a:lnTo>
                  <a:pt x="10009" y="4490"/>
                </a:lnTo>
                <a:lnTo>
                  <a:pt x="10009" y="1122"/>
                </a:lnTo>
                <a:lnTo>
                  <a:pt x="11132" y="0"/>
                </a:lnTo>
                <a:lnTo>
                  <a:pt x="15622" y="0"/>
                </a:lnTo>
                <a:lnTo>
                  <a:pt x="20019" y="4490"/>
                </a:lnTo>
                <a:lnTo>
                  <a:pt x="20019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03523" y="459566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12535" y="20019"/>
                </a:moveTo>
                <a:lnTo>
                  <a:pt x="0" y="20019"/>
                </a:lnTo>
                <a:lnTo>
                  <a:pt x="0" y="0"/>
                </a:lnTo>
                <a:lnTo>
                  <a:pt x="12535" y="0"/>
                </a:lnTo>
                <a:lnTo>
                  <a:pt x="1253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71258" y="4601188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019" y="14500"/>
                </a:moveTo>
                <a:lnTo>
                  <a:pt x="10009" y="14500"/>
                </a:lnTo>
                <a:lnTo>
                  <a:pt x="0" y="14500"/>
                </a:lnTo>
                <a:lnTo>
                  <a:pt x="0" y="4490"/>
                </a:lnTo>
                <a:lnTo>
                  <a:pt x="10009" y="4490"/>
                </a:lnTo>
                <a:lnTo>
                  <a:pt x="13377" y="1122"/>
                </a:lnTo>
                <a:lnTo>
                  <a:pt x="15622" y="0"/>
                </a:lnTo>
                <a:lnTo>
                  <a:pt x="20019" y="0"/>
                </a:lnTo>
                <a:lnTo>
                  <a:pt x="20019" y="14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50465" y="4455157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019" y="15248"/>
                </a:moveTo>
                <a:lnTo>
                  <a:pt x="10009" y="15248"/>
                </a:lnTo>
                <a:lnTo>
                  <a:pt x="0" y="15248"/>
                </a:lnTo>
                <a:lnTo>
                  <a:pt x="0" y="5238"/>
                </a:lnTo>
                <a:lnTo>
                  <a:pt x="10009" y="5238"/>
                </a:lnTo>
                <a:lnTo>
                  <a:pt x="13003" y="1496"/>
                </a:lnTo>
                <a:lnTo>
                  <a:pt x="15061" y="0"/>
                </a:lnTo>
                <a:lnTo>
                  <a:pt x="20019" y="0"/>
                </a:lnTo>
                <a:lnTo>
                  <a:pt x="2001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28210" y="4455157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019" y="15248"/>
                </a:moveTo>
                <a:lnTo>
                  <a:pt x="0" y="15248"/>
                </a:lnTo>
                <a:lnTo>
                  <a:pt x="0" y="5238"/>
                </a:lnTo>
                <a:lnTo>
                  <a:pt x="10009" y="5238"/>
                </a:lnTo>
                <a:lnTo>
                  <a:pt x="10009" y="1496"/>
                </a:lnTo>
                <a:lnTo>
                  <a:pt x="10945" y="0"/>
                </a:lnTo>
                <a:lnTo>
                  <a:pt x="15154" y="0"/>
                </a:lnTo>
                <a:lnTo>
                  <a:pt x="20019" y="8231"/>
                </a:lnTo>
                <a:lnTo>
                  <a:pt x="2001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03523" y="446039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1253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71258" y="4455157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20019" y="15248"/>
                </a:moveTo>
                <a:lnTo>
                  <a:pt x="10009" y="15248"/>
                </a:lnTo>
                <a:lnTo>
                  <a:pt x="0" y="15248"/>
                </a:lnTo>
                <a:lnTo>
                  <a:pt x="0" y="5238"/>
                </a:lnTo>
                <a:lnTo>
                  <a:pt x="10009" y="5238"/>
                </a:lnTo>
                <a:lnTo>
                  <a:pt x="13003" y="1496"/>
                </a:lnTo>
                <a:lnTo>
                  <a:pt x="15154" y="0"/>
                </a:lnTo>
                <a:lnTo>
                  <a:pt x="20019" y="0"/>
                </a:lnTo>
                <a:lnTo>
                  <a:pt x="20019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50465" y="43126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09"/>
                </a:move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28210" y="43126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03523" y="431268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10009"/>
                </a:move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lnTo>
                  <a:pt x="1253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71258" y="43126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19" y="10009"/>
                </a:move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50465" y="41674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10009"/>
                </a:move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28210" y="41674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10009"/>
                </a:move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03523" y="416749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10009"/>
                </a:moveTo>
                <a:lnTo>
                  <a:pt x="0" y="0"/>
                </a:ln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71258" y="41674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10009"/>
                </a:move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465" y="402220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9167" y="14219"/>
                </a:moveTo>
                <a:lnTo>
                  <a:pt x="4958" y="14219"/>
                </a:lnTo>
                <a:lnTo>
                  <a:pt x="0" y="71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003"/>
                </a:lnTo>
                <a:lnTo>
                  <a:pt x="9167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28210" y="402220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5051" y="14219"/>
                </a:moveTo>
                <a:lnTo>
                  <a:pt x="3554" y="14219"/>
                </a:lnTo>
                <a:lnTo>
                  <a:pt x="0" y="1421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109" y="13003"/>
                </a:lnTo>
                <a:lnTo>
                  <a:pt x="5051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03523" y="4022207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10009"/>
                </a:moveTo>
                <a:lnTo>
                  <a:pt x="0" y="0"/>
                </a:ln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71258" y="402220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9167" y="14219"/>
                </a:moveTo>
                <a:lnTo>
                  <a:pt x="5051" y="14219"/>
                </a:lnTo>
                <a:lnTo>
                  <a:pt x="0" y="71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003"/>
                </a:lnTo>
                <a:lnTo>
                  <a:pt x="9167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50465" y="387449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28210" y="387449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503523" y="3874492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12535" y="22545"/>
                </a:moveTo>
                <a:lnTo>
                  <a:pt x="0" y="22545"/>
                </a:lnTo>
                <a:lnTo>
                  <a:pt x="0" y="0"/>
                </a:lnTo>
                <a:lnTo>
                  <a:pt x="12535" y="0"/>
                </a:lnTo>
                <a:lnTo>
                  <a:pt x="12535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71258" y="387449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09" y="22545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603880"/>
            <a:ext cx="16275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/>
              <a:t>Problem</a:t>
            </a:r>
            <a:r>
              <a:rPr dirty="0" sz="1800" spc="-135"/>
              <a:t> </a:t>
            </a:r>
            <a:r>
              <a:rPr dirty="0" sz="1800" spc="-114"/>
              <a:t>St</a:t>
            </a:r>
            <a:r>
              <a:rPr dirty="0" sz="1800" spc="-150"/>
              <a:t>a</a:t>
            </a:r>
            <a:r>
              <a:rPr dirty="0" sz="1800" spc="-204"/>
              <a:t>tement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93024" y="1218388"/>
            <a:ext cx="1529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024" y="2056588"/>
            <a:ext cx="65468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clicking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clickbait,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led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information.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024" y="2894788"/>
            <a:ext cx="3688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Char char="•"/>
              <a:tabLst>
                <a:tab pos="120650" algn="l"/>
              </a:tabLst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inﬂuences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people's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perceptions.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024" y="3732988"/>
            <a:ext cx="7430134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2700" marR="5080">
              <a:lnSpc>
                <a:spcPts val="1650"/>
              </a:lnSpc>
              <a:spcBef>
                <a:spcPts val="180"/>
              </a:spcBef>
              <a:buChar char="•"/>
              <a:tabLst>
                <a:tab pos="115570" algn="l"/>
              </a:tabLst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rise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become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tech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Facebook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struggling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solve.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diﬃcult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whether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factual</a:t>
            </a:r>
            <a:r>
              <a:rPr dirty="0" sz="14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additional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judgement.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87" y="1028772"/>
            <a:ext cx="1660525" cy="2498090"/>
          </a:xfrm>
          <a:prstGeom prst="rect"/>
        </p:spPr>
        <p:txBody>
          <a:bodyPr wrap="square" lIns="0" tIns="386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dirty="0" sz="7200" spc="-200"/>
              <a:t>03</a:t>
            </a:r>
            <a:endParaRPr sz="7200"/>
          </a:p>
          <a:p>
            <a:pPr marL="38100" marR="5080">
              <a:lnSpc>
                <a:spcPct val="100400"/>
              </a:lnSpc>
              <a:spcBef>
                <a:spcPts val="1135"/>
              </a:spcBef>
            </a:pPr>
            <a:r>
              <a:rPr dirty="0" sz="2800" spc="-275"/>
              <a:t>OBJECTIVES </a:t>
            </a:r>
            <a:r>
              <a:rPr dirty="0" sz="2800" spc="-830"/>
              <a:t> </a:t>
            </a:r>
            <a:r>
              <a:rPr dirty="0" sz="2800" spc="-260"/>
              <a:t>MOTI</a:t>
            </a:r>
            <a:r>
              <a:rPr dirty="0" sz="2800" spc="-350"/>
              <a:t>V</a:t>
            </a:r>
            <a:r>
              <a:rPr dirty="0" sz="2800" spc="-365"/>
              <a:t>A</a:t>
            </a:r>
            <a:r>
              <a:rPr dirty="0" sz="2800" spc="-310"/>
              <a:t>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83175" y="1528680"/>
            <a:ext cx="65405" cy="915035"/>
          </a:xfrm>
          <a:custGeom>
            <a:avLst/>
            <a:gdLst/>
            <a:ahLst/>
            <a:cxnLst/>
            <a:rect l="l" t="t" r="r" b="b"/>
            <a:pathLst>
              <a:path w="65404" h="915035">
                <a:moveTo>
                  <a:pt x="65183" y="914745"/>
                </a:moveTo>
                <a:lnTo>
                  <a:pt x="0" y="914745"/>
                </a:lnTo>
                <a:lnTo>
                  <a:pt x="0" y="0"/>
                </a:lnTo>
                <a:lnTo>
                  <a:pt x="65183" y="0"/>
                </a:lnTo>
                <a:lnTo>
                  <a:pt x="65183" y="914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6998" y="2589036"/>
            <a:ext cx="69850" cy="52705"/>
          </a:xfrm>
          <a:custGeom>
            <a:avLst/>
            <a:gdLst/>
            <a:ahLst/>
            <a:cxnLst/>
            <a:rect l="l" t="t" r="r" b="b"/>
            <a:pathLst>
              <a:path w="69850" h="52705">
                <a:moveTo>
                  <a:pt x="34389" y="52483"/>
                </a:moveTo>
                <a:lnTo>
                  <a:pt x="28371" y="52483"/>
                </a:lnTo>
                <a:lnTo>
                  <a:pt x="21923" y="51271"/>
                </a:lnTo>
                <a:lnTo>
                  <a:pt x="15331" y="48445"/>
                </a:lnTo>
                <a:lnTo>
                  <a:pt x="0" y="34046"/>
                </a:lnTo>
                <a:lnTo>
                  <a:pt x="1831" y="23901"/>
                </a:lnTo>
                <a:lnTo>
                  <a:pt x="7450" y="12733"/>
                </a:lnTo>
                <a:lnTo>
                  <a:pt x="17046" y="3711"/>
                </a:lnTo>
                <a:lnTo>
                  <a:pt x="30807" y="0"/>
                </a:lnTo>
                <a:lnTo>
                  <a:pt x="36395" y="0"/>
                </a:lnTo>
                <a:lnTo>
                  <a:pt x="42700" y="1480"/>
                </a:lnTo>
                <a:lnTo>
                  <a:pt x="49865" y="5248"/>
                </a:lnTo>
                <a:lnTo>
                  <a:pt x="65196" y="5248"/>
                </a:lnTo>
                <a:lnTo>
                  <a:pt x="65196" y="19647"/>
                </a:lnTo>
                <a:lnTo>
                  <a:pt x="69229" y="29717"/>
                </a:lnTo>
                <a:lnTo>
                  <a:pt x="64032" y="40455"/>
                </a:lnTo>
                <a:lnTo>
                  <a:pt x="51716" y="48999"/>
                </a:lnTo>
                <a:lnTo>
                  <a:pt x="34389" y="52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6998" y="2774343"/>
            <a:ext cx="69215" cy="57785"/>
          </a:xfrm>
          <a:custGeom>
            <a:avLst/>
            <a:gdLst/>
            <a:ahLst/>
            <a:cxnLst/>
            <a:rect l="l" t="t" r="r" b="b"/>
            <a:pathLst>
              <a:path w="69214" h="57785">
                <a:moveTo>
                  <a:pt x="15331" y="57731"/>
                </a:moveTo>
                <a:lnTo>
                  <a:pt x="15331" y="43332"/>
                </a:lnTo>
                <a:lnTo>
                  <a:pt x="0" y="43332"/>
                </a:lnTo>
                <a:lnTo>
                  <a:pt x="2935" y="24412"/>
                </a:lnTo>
                <a:lnTo>
                  <a:pt x="11982" y="10866"/>
                </a:lnTo>
                <a:lnTo>
                  <a:pt x="27505" y="2720"/>
                </a:lnTo>
                <a:lnTo>
                  <a:pt x="49865" y="0"/>
                </a:lnTo>
                <a:lnTo>
                  <a:pt x="65196" y="14533"/>
                </a:lnTo>
                <a:lnTo>
                  <a:pt x="68729" y="33432"/>
                </a:lnTo>
                <a:lnTo>
                  <a:pt x="58963" y="46932"/>
                </a:lnTo>
                <a:lnTo>
                  <a:pt x="39848" y="55031"/>
                </a:lnTo>
                <a:lnTo>
                  <a:pt x="15331" y="57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998" y="2965032"/>
            <a:ext cx="69850" cy="51435"/>
          </a:xfrm>
          <a:custGeom>
            <a:avLst/>
            <a:gdLst/>
            <a:ahLst/>
            <a:cxnLst/>
            <a:rect l="l" t="t" r="r" b="b"/>
            <a:pathLst>
              <a:path w="69850" h="51435">
                <a:moveTo>
                  <a:pt x="34389" y="51002"/>
                </a:moveTo>
                <a:lnTo>
                  <a:pt x="28371" y="51002"/>
                </a:lnTo>
                <a:lnTo>
                  <a:pt x="21923" y="49791"/>
                </a:lnTo>
                <a:lnTo>
                  <a:pt x="15331" y="47100"/>
                </a:lnTo>
                <a:lnTo>
                  <a:pt x="0" y="32701"/>
                </a:lnTo>
                <a:lnTo>
                  <a:pt x="1912" y="22652"/>
                </a:lnTo>
                <a:lnTo>
                  <a:pt x="7773" y="11960"/>
                </a:lnTo>
                <a:lnTo>
                  <a:pt x="17772" y="3463"/>
                </a:lnTo>
                <a:lnTo>
                  <a:pt x="32097" y="0"/>
                </a:lnTo>
                <a:lnTo>
                  <a:pt x="37398" y="0"/>
                </a:lnTo>
                <a:lnTo>
                  <a:pt x="43273" y="1076"/>
                </a:lnTo>
                <a:lnTo>
                  <a:pt x="49865" y="3902"/>
                </a:lnTo>
                <a:lnTo>
                  <a:pt x="65196" y="3902"/>
                </a:lnTo>
                <a:lnTo>
                  <a:pt x="65196" y="18301"/>
                </a:lnTo>
                <a:lnTo>
                  <a:pt x="69229" y="28293"/>
                </a:lnTo>
                <a:lnTo>
                  <a:pt x="64032" y="38992"/>
                </a:lnTo>
                <a:lnTo>
                  <a:pt x="51716" y="47520"/>
                </a:lnTo>
                <a:lnTo>
                  <a:pt x="34389" y="51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8866" y="1222400"/>
            <a:ext cx="99720" cy="99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905" y="3958511"/>
            <a:ext cx="99624" cy="997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642" y="447232"/>
            <a:ext cx="185281" cy="1854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9792" y="3269957"/>
            <a:ext cx="185281" cy="18544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401371" y="205915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36162" y="2059154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58324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80578" y="20591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01371" y="220443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36162" y="2204437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58324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10010" y="22545"/>
                </a:moveTo>
                <a:lnTo>
                  <a:pt x="0" y="22545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80578" y="2204437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20020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01371" y="235215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36162" y="2352153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58324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10010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0578" y="23521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01371" y="249734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36162" y="2497342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19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58324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10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1001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80578" y="249734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20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1371" y="2642625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36162" y="2642625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58324" y="264262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7" y="15248"/>
                </a:moveTo>
                <a:lnTo>
                  <a:pt x="0" y="15248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10" y="10009"/>
                </a:lnTo>
                <a:lnTo>
                  <a:pt x="7016" y="13751"/>
                </a:lnTo>
                <a:lnTo>
                  <a:pt x="4957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0578" y="2642625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01371" y="2790341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6162" y="279034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58324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10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80578" y="2790341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020" y="10009"/>
                </a:moveTo>
                <a:lnTo>
                  <a:pt x="0" y="10009"/>
                </a:lnTo>
                <a:lnTo>
                  <a:pt x="0" y="0"/>
                </a:lnTo>
                <a:lnTo>
                  <a:pt x="20020" y="0"/>
                </a:lnTo>
                <a:lnTo>
                  <a:pt x="20020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33658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490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735" y="13377"/>
                </a:lnTo>
                <a:lnTo>
                  <a:pt x="4490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55913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8886" y="14499"/>
                </a:moveTo>
                <a:lnTo>
                  <a:pt x="4396" y="1449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377"/>
                </a:lnTo>
                <a:lnTo>
                  <a:pt x="888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8084" y="413069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0"/>
                </a:moveTo>
                <a:lnTo>
                  <a:pt x="12535" y="0"/>
                </a:lnTo>
                <a:lnTo>
                  <a:pt x="12535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2865" y="413069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4396" y="14499"/>
                </a:moveTo>
                <a:lnTo>
                  <a:pt x="0" y="1449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6642" y="13377"/>
                </a:lnTo>
                <a:lnTo>
                  <a:pt x="4396" y="1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33658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55913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9074" y="15248"/>
                </a:moveTo>
                <a:lnTo>
                  <a:pt x="4864" y="15248"/>
                </a:lnTo>
                <a:lnTo>
                  <a:pt x="0" y="7016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10009" y="13751"/>
                </a:lnTo>
                <a:lnTo>
                  <a:pt x="907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88084" y="427597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12865" y="4275975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19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33658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55913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88084" y="442369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0" y="0"/>
                </a:moveTo>
                <a:lnTo>
                  <a:pt x="12535" y="0"/>
                </a:ln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12865" y="442369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33658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55913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88084" y="456888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12865" y="456888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20019" y="0"/>
                </a:moveTo>
                <a:lnTo>
                  <a:pt x="20019" y="1000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33658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5061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55913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2909" y="1216"/>
                </a:lnTo>
                <a:lnTo>
                  <a:pt x="14967" y="0"/>
                </a:lnTo>
                <a:lnTo>
                  <a:pt x="16464" y="0"/>
                </a:lnTo>
                <a:lnTo>
                  <a:pt x="20019" y="0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88084" y="471416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35" y="0"/>
                </a:moveTo>
                <a:lnTo>
                  <a:pt x="12535" y="10009"/>
                </a:lnTo>
                <a:lnTo>
                  <a:pt x="0" y="10009"/>
                </a:lnTo>
                <a:lnTo>
                  <a:pt x="0" y="0"/>
                </a:lnTo>
                <a:lnTo>
                  <a:pt x="12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12865" y="4709953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20019" y="14219"/>
                </a:moveTo>
                <a:lnTo>
                  <a:pt x="0" y="14219"/>
                </a:lnTo>
                <a:lnTo>
                  <a:pt x="0" y="4209"/>
                </a:lnTo>
                <a:lnTo>
                  <a:pt x="10009" y="4209"/>
                </a:lnTo>
                <a:lnTo>
                  <a:pt x="10009" y="1216"/>
                </a:lnTo>
                <a:lnTo>
                  <a:pt x="10851" y="0"/>
                </a:lnTo>
                <a:lnTo>
                  <a:pt x="14967" y="0"/>
                </a:lnTo>
                <a:lnTo>
                  <a:pt x="20019" y="7109"/>
                </a:lnTo>
                <a:lnTo>
                  <a:pt x="20019" y="1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33658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1000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55913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12535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8084" y="4849343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12535" y="0"/>
                </a:lnTo>
                <a:lnTo>
                  <a:pt x="12535" y="22545"/>
                </a:lnTo>
                <a:lnTo>
                  <a:pt x="0" y="225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12865" y="4849343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19" h="22860">
                <a:moveTo>
                  <a:pt x="20019" y="22545"/>
                </a:moveTo>
                <a:lnTo>
                  <a:pt x="0" y="22545"/>
                </a:lnTo>
                <a:lnTo>
                  <a:pt x="0" y="12535"/>
                </a:lnTo>
                <a:lnTo>
                  <a:pt x="10009" y="0"/>
                </a:lnTo>
                <a:lnTo>
                  <a:pt x="20019" y="12535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47747" y="3135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545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22545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82538" y="31357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04699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26954" y="3135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0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47747" y="45886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0009" y="22545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82538" y="458862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04699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10009" y="22545"/>
                </a:moveTo>
                <a:lnTo>
                  <a:pt x="0" y="22545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26954" y="458862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59">
                <a:moveTo>
                  <a:pt x="20019" y="22545"/>
                </a:moveTo>
                <a:lnTo>
                  <a:pt x="10009" y="22545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2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47747" y="606578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10009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82538" y="606578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04699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10009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26954" y="60657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10009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247747" y="751767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10009" y="2001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82538" y="751767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0"/>
                </a:moveTo>
                <a:lnTo>
                  <a:pt x="10009" y="0"/>
                </a:lnTo>
                <a:lnTo>
                  <a:pt x="10009" y="20019"/>
                </a:lnTo>
                <a:lnTo>
                  <a:pt x="0" y="2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04699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009" y="20019"/>
                </a:moveTo>
                <a:lnTo>
                  <a:pt x="0" y="20019"/>
                </a:lnTo>
                <a:lnTo>
                  <a:pt x="0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1000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26954" y="7517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19" y="20019"/>
                </a:moveTo>
                <a:lnTo>
                  <a:pt x="10009" y="20019"/>
                </a:ln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2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47747" y="89705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82538" y="897050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4864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10009" y="10009"/>
                </a:lnTo>
                <a:lnTo>
                  <a:pt x="7015" y="13751"/>
                </a:lnTo>
                <a:lnTo>
                  <a:pt x="4864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04699" y="897050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4958" y="15248"/>
                </a:moveTo>
                <a:lnTo>
                  <a:pt x="0" y="15248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lnTo>
                  <a:pt x="10009" y="10009"/>
                </a:lnTo>
                <a:lnTo>
                  <a:pt x="7016" y="13751"/>
                </a:lnTo>
                <a:lnTo>
                  <a:pt x="4958" y="15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26954" y="897050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47747" y="1044766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59">
                <a:moveTo>
                  <a:pt x="22545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2545" y="0"/>
                </a:lnTo>
                <a:lnTo>
                  <a:pt x="22545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82538" y="1044766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009" y="0"/>
                </a:lnTo>
                <a:lnTo>
                  <a:pt x="10009" y="10009"/>
                </a:lnTo>
                <a:lnTo>
                  <a:pt x="0" y="100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04699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113" y="10009"/>
                </a:moveTo>
                <a:lnTo>
                  <a:pt x="0" y="10009"/>
                </a:lnTo>
                <a:lnTo>
                  <a:pt x="0" y="0"/>
                </a:lnTo>
                <a:lnTo>
                  <a:pt x="10009" y="0"/>
                </a:lnTo>
                <a:lnTo>
                  <a:pt x="20113" y="0"/>
                </a:lnTo>
                <a:lnTo>
                  <a:pt x="20113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26954" y="104476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20019" y="10009"/>
                </a:moveTo>
                <a:lnTo>
                  <a:pt x="0" y="10009"/>
                </a:lnTo>
                <a:lnTo>
                  <a:pt x="0" y="0"/>
                </a:lnTo>
                <a:lnTo>
                  <a:pt x="20019" y="0"/>
                </a:lnTo>
                <a:lnTo>
                  <a:pt x="20019" y="1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50" y="703548"/>
            <a:ext cx="1472565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70" b="1">
                <a:latin typeface="Trebuchet MS"/>
                <a:cs typeface="Trebuchet MS"/>
              </a:rPr>
              <a:t>OBJECTIVES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250" y="1201388"/>
            <a:ext cx="739965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news,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classic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classiﬁcation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straightforward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proposition.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250" y="2246598"/>
            <a:ext cx="7419975" cy="199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55" b="1">
                <a:solidFill>
                  <a:srgbClr val="FFFFFF"/>
                </a:solidFill>
                <a:latin typeface="Trebuchet MS"/>
                <a:cs typeface="Trebuchet MS"/>
              </a:rPr>
              <a:t>MOTIVATION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spreading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creates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chaos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real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grounds.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Seeing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harming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basis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conveyed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havoc.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0">
              <a:lnSpc>
                <a:spcPts val="1650"/>
              </a:lnSpc>
            </a:pP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peaceful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peace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harmony</a:t>
            </a:r>
            <a:r>
              <a:rPr dirty="0" sz="1400" spc="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beneﬁt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mankind.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Project</dc:title>
  <dcterms:created xsi:type="dcterms:W3CDTF">2022-11-21T03:11:20Z</dcterms:created>
  <dcterms:modified xsi:type="dcterms:W3CDTF">2022-11-21T03:11:20Z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