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0" r:id="rId1"/>
    <p:sldMasterId id="2147483691" r:id="rId2"/>
  </p:sldMasterIdLst>
  <p:notesMasterIdLst>
    <p:notesMasterId r:id="rId2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9144000" cy="5143500" type="screen16x9"/>
  <p:notesSz cx="6858000" cy="9144000"/>
  <p:embeddedFontLst>
    <p:embeddedFont>
      <p:font typeface="Oswald" panose="00000500000000000000" pitchFamily="2" charset="0"/>
      <p:regular r:id="rId29"/>
      <p:bold r:id="rId30"/>
    </p:embeddedFont>
    <p:embeddedFont>
      <p:font typeface="Raleway"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322"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0T09:37:42.103"/>
    </inkml:context>
    <inkml:brush xml:id="br0">
      <inkml:brushProperty name="width" value="0.1" units="cm"/>
      <inkml:brushProperty name="height" value="0.1" units="cm"/>
      <inkml:brushProperty name="color" value="#FFFFFF"/>
    </inkml:brush>
  </inkml:definitions>
  <inkml:trace contextRef="#ctx0" brushRef="#br0">1803 438 24575,'-182'7'0,"-71"1"-362,-373 19-1048,-6 43 2297,610-66-406,-58 10-50,72-12-457,11-1-3,43-4 57,969-54-1065,5 40 768,-480 29 309,-734-17 1226,-587-19-1266,3 67 0,744-39 0,20-4 0,1 1 0,0 1 0,0 0 0,0 1 0,0 0 0,-13 6 0,26-9 0,0 0 0,0 0 0,0 0 0,0 0 0,0 0 0,0 0 0,0 0 0,0 0 0,0 0 0,-1 0 0,1 0 0,0 0 0,0 0 0,0 0 0,0 0 0,0 0 0,0 0 0,0 0 0,0 1 0,0-1 0,0 0 0,0 0 0,0 0 0,0 0 0,0 0 0,0 0 0,0 0 0,0 0 0,0 0 0,0 0 0,0 1 0,0-1 0,0 0 0,0 0 0,0 0 0,0 0 0,0 0 0,0 0 0,0 0 0,0 0 0,0 1 0,0-1 0,0 0 0,0 0 0,0 0 0,0 0 0,0 0 0,0 0 0,0 0 0,0 0 0,0 0 0,0 0 0,0 0 0,0 0 0,0 1 0,1-1 0,-1 0 0,0 0 0,0 0 0,0 0 0,0 0 0,0 0 0,0 0 0,0 0 0,0 0 0,0 0 0,1 0 0,-1 0 0,17 4 0,72 2 0,167-8 0,-176-1 0,719-51-1418,-219 10 1375,-568 43 43,21-1 0,-33 2 0,0 0 0,0 0 0,0 0 0,0 0 0,0 0 0,0 0 0,0 0 0,0 0 0,0 0 0,0 0 0,0 0 0,0 0 0,0 0 0,0-1 0,-22 1 0,-626 10 327,160-1-121,338-8-206,-280 6 0,0 28 0,429-35 0,-48 6 0,1 2 0,-77 23 0,114-26 73,14-3 110,28-3 304,-28 1-456,285-26 123,1430-135-2760,-1694 159 2635,57-5-90,-73 5 79,-9 1 40,-43 0 236,-222 1 20,-510 8 582,2 58-469,666-45 99,93-16-429,17-1-81,23-3-24,1-3 8,607-45 0,-616 47 0,20-2 0,-33 2 0,-20 0 0,-213-11 0,83 2 0,-502-5 0,618 14 0,1397-60 0,-1310 54 0,-57 6 0,0 0 0,0-1 0,0 1 0,0 0 0,-1 0 0,1 0 0,0 0 0,0 0 0,0 0 0,0 0 0,0 0 0,0 0 0,0 0 0,0-1 0,0 1 0,0 0 0,0 0 0,0 0 0,0 0 0,0 0 0,0 0 0,0 0 0,0 0 0,0 0 0,0-1 0,0 1 0,0 0 0,-38-1 0,-1152 19 0,1164-17 0,55 0 0,323-14 6,-164 4-155,-28 2 2,670-19-420,-1515 21 1424,541 4-857,-151 18 0,-132 38 0,405-51 0,26-2 0,40-4 0,196-33 0,-24 0-337,85-10-1033,651-113 1055,-877 141 315,-63 11 0,-20 2 0,-30 1 0,-795-18 0,426 31 1752,322-3-1662,0 4 0,-144 37 0,191-34-90,29-6 0,11-2 0,31-1 0,203-20 0,-171 9 0,1661-105-2475,-1655 110 2475,-63 3 0,-20 3 0,-52 9 0,0-4 0,-114 5 0,100-11 0,-469 18 2403,483-20-2331,27 0-1437,-5 1-5461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0T09:38:45.022"/>
    </inkml:context>
    <inkml:brush xml:id="br0">
      <inkml:brushProperty name="width" value="0.1" units="cm"/>
      <inkml:brushProperty name="height" value="0.1" units="cm"/>
      <inkml:brushProperty name="color" value="#FFFFFF"/>
    </inkml:brush>
  </inkml:definitions>
  <inkml:trace contextRef="#ctx0" brushRef="#br0">113 0 24575,'-3'44'0,"-2"0"0,-1-1 0,-15 50 0,2-4 0,4-8 0,3 1 0,0 145 0,11-31 0,13 225 0,26-67 0,-36-334 0,10 71 0,0 100 0,20 256 0,-19-319 0,-1-1 0,34 564 0,-45-351 0,-3 238 0,-7-196 0,0-273 0,-10-338 0,4 55 0,-5-261 0,-19-262 0,11-173 0,28 639 0,-1 249 0,-1 1 0,-3 18 0,-4 23 0,-31 1020 0,54-746 0,1 18 0,-15 161 0,9-342-1365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0T09:38:59.330"/>
    </inkml:context>
    <inkml:brush xml:id="br0">
      <inkml:brushProperty name="width" value="0.1" units="cm"/>
      <inkml:brushProperty name="height" value="0.1" units="cm"/>
      <inkml:brushProperty name="color" value="#FFFFFF"/>
    </inkml:brush>
  </inkml:definitions>
  <inkml:trace contextRef="#ctx0" brushRef="#br0">931 122 24575,'567'-17'0,"147"-78"0,-698 92 0,-2 0 0,-9 2 0,-1 0 0,1 0 0,0 1 0,-1-1 0,1 1 0,0 0 0,9 1 0,-67 1 0,-427 16 0,-313 100 0,721-105 0,20-4 0,1 2 0,0 2 0,-81 33 0,131-46 0,0 0 0,1 0 0,-1 0 0,0 1 0,1-1 0,-1 0 0,1 0 0,-1 1 0,0-1 0,1 1 0,-1-1 0,1 0 0,-1 1 0,1-1 0,-1 1 0,1-1 0,0 1 0,-1 0 0,1-1 0,-1 1 0,1 0 0,1 0 0,-1-1 0,1 1 0,0 0 0,0-1 0,0 1 0,0-1 0,0 1 0,0-1 0,0 1 0,0-1 0,-1 0 0,1 0 0,1 1 0,-1-1 0,0 0 0,2 0 0,80 10 0,144-2 0,-141-8 0,495-8 0,-12-1 0,-655 22 0,-705 25 0,262-19 0,448-14 0,-138 3 0,278-15 0,-22 1 0,240-32 0,817-123 0,-1118 164 0,-40 1 0,12-3 0,-1059 30 0,1104-31 0,-3 0 0,27-4 0,432-57 0,7 29 0,-343 25 0,12-1 0,654-18 0,-719 31 0,-58-2 0,-11 1 0,-19 3 0,-613 109 0,404-78 0,-116 17 0,-270 49 0,502-79 0,181-23 0,1938-23 0,-2289 25 0,75-2 0,-602 50 0,1 36 0,706-75 0,36-7 0,614-10 0,-106 3 0,33-15 0,184-2 0,-637 18 0,-1 1 0,-36 2 0,-1123 120 0,1098-118 0,-24 4 0,0-3 0,-94-5 0,278-11 0,632-63 0,-194 18 0,-523 52 0,-57 5 0,-6 1 0,-1004 89 0,618-50 0,120-32 0,853-32 0,-1-28 0,-352 31 0,-34 0 0,-54 5 0,159 0 0,-449 37 0,-413-2 0,-95 9 0,463-7 0,59-5 0,-170-2 0,321-17 0,18-1 0,28-2 0,-21 3 0,1098-86 0,-61 78 0,-619 11 0,-1405 21 0,-425 28 0,1191-52 0,245 2 0,753 16 0,-208-26 0,107 0 0,-727 17 0,8 1 0,-424 20 0,285-25 0,-161 15 0,-324 2 0,443-34 0,-98-2 0,304 15 0,-32 1 0,40-1 0,5 0 0,24 0 0,178 0 0,836 7 0,-436-19 0,-276 0 0,-118 12 0,-1560 8 0,502-8 0,1263 10 0,-37-1 0,196-28 0,55 1 0,-934 32 0,66 0 0,5-6 0,-158 2 0,58-1 0,-47 0 0,1762-54 0,-1034 18 0,-336 25 0,2 1 0,-27 8 0,-7-1 0,0-2 0,0 0 0,0-1 0,-1-1 0,0 0 0,-22-3 0,7 2 0,-237 2 0,-199 12 0,23-4 0,351-12 0,334 4 0,317-10 0,-302-14 0,206-9 0,-438 32 0,-24 2 0,-36 6 0,29-7 0,-92 17 0,0-5 0,-162 4 0,137-12 0,-588 6 0,583-14 0,133 1 0,631-6 0,-2-42 0,-586 42 0,34-5 0,0 3 0,130 4 0,-272 18 0,-611 67 0,605-74 0,-493 10 0,855-23 0,-205 7 0,412-2 0,2-26 0,-453 22 0,-5 0 0,59 1 0,-345-7 0,-159-4 0,-282 42 0,3 36 0,457-41 0,190-18 0,20-1 0,-1-1 0,1-1 0,0 0 0,-1-2 0,-19-1 0,40 2 0,1 0 0,-1 0 0,0 0 0,1 0 0,-1-1 0,7-1 0,12-2 0,425-44 0,263-23 0,4 40 0,-607 30 0,141 4 0,-253-3 0,1 0 0,-1 1 0,0-1 0,1 1 0,-1 0 0,0 0 0,1 0 0,-4 3 0,-16 4 0,-87 14 0,0-4 0,-138 3 0,167-16 0,-849 30 0,981-46 0,408-28 0,126-19 0,-563 53 0,-17 3 0,1 0 0,-1 1 0,1 0 0,0 0 0,-1 0 0,1 1 0,0 0 0,6 1 0,-20-2 0,0 0 0,0 1 0,0 0 0,-13 2 0,-6 0 0,-377 32 0,247-14 0,-352 51 0,-87 8 0,571-76 0,8-1 0,0-1 0,1 0 0,-1-1 0,-16-2 0,75-4 0,599-49 0,-177 18 0,-325 24 0,766-40 0,-1004 79 0,-258 16 0,-6-28 0,236-10 0,-513 1 0,443-6 0,229 0 0,43-7 0,-7 0 0,221-16 0,584-51 0,-835 71 0,7-2 0,1 3 0,0 1 0,52 6 0,-148 23 0,10-14 0,-1-2 0,0-1 0,-1-2 0,-76 6 0,-170-13 0,142-3 0,-160 9 0,214-4 0,649-5 0,-278 3 0,-305 12 0,7-3 0,-8-2 0,-1-1 0,0-1 0,0-1 0,-44 2 0,-116-6 0,98-3 0,-105 4 0,-162-5 0,330 0-1365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0T09:39:27.315"/>
    </inkml:context>
    <inkml:brush xml:id="br0">
      <inkml:brushProperty name="width" value="0.1" units="cm"/>
      <inkml:brushProperty name="height" value="0.1" units="cm"/>
      <inkml:brushProperty name="color" value="#FFFFFF"/>
    </inkml:brush>
  </inkml:definitions>
  <inkml:trace contextRef="#ctx0" brushRef="#br0">490 2660 24575,'17'-8'0,"334"-93"0,-265 80 0,931-218 0,-493 119 0,-486 111 0,47-9 0,-119 34 0,-561 159-24,417-127-145,-36 11-6,-1084 311-617,1409-428 1952,609-259-1381,18 20-85,-510 206 279,-157 63 27,142-53 0,-276 96 554,-340 73-554,-964 232 0,1526-374 0,50-8 0,958-246-760,-451 124 406,-699 179 416,-17 5-57,-1 0-1,1 0 1,0 0 0,0 0-1,0 0 1,0 0-1,0 0 1,0 0 0,0 0-1,0 0 1,0 0-1,0 0 1,0-1 0,0 1-1,0 0 1,0 0-1,0 0 1,0 0 0,0 0-1,0 0 1,0 0 0,0 0-1,0 0 1,0 0-1,0 0 1,0 0 0,0 0-1,0 0 1,0 0-1,0 0 1,0 0 0,0 0-1,0 0 1,0-1-1,-31 4 471,11 0-244,-1876 205-46,1889-208-185,12-2 0,30-7 0,774-144-586,11 47 0,-684 90 586,466-37 0,-588 54-49,-40 4 293,-246 22 732,253-25-975,-256 17-1,-506 30-360,-588 39-462,1344-87 798,35-5-1,52-9 271,100-12 542,93-6-591,1313-43-1412,-1530 74 1215,77 1 0,146 19 0,-216-11 0,-29-1-51,-17-3 102,-10 0 151,-12 0-4,0 0 0,-1-2 0,1 0 0,-32-1 0,-2 0-175,-173 5-23,-752-11-439,-14-28-260,440 12 540,526 18 814,30 0-158,0 2-473,14-4 143,32-4-224,535-31 78,1 35-625,346 33 485,-925-29 127,14 2-27,-29 1 149,-683 20 416,527-22-498,22 1-48,-209-1 0,5-24 0,331 21 0,1-1 0,-1-1 0,1 0 0,-28-11 0,42 13 0,-1 0 0,0-1 0,0 0 0,1 1 0,-1-2 0,1 1 0,0 0 0,0-1 0,0 0 0,1 0 0,-1 0 0,1 0 0,0 0 0,0-1 0,0 1 0,1-1 0,0 0 0,-1 0 0,2 0 0,-3-8 0,-2-22 0,2-1 0,2 0 0,2-48 0,0 10 0,-40-554 0,39 619 0,-6-51 0,2 0 0,5-88 0,-8 501 0,8-229 0,35 752 0,-31-835 0,1-6 0,-2 0 0,-3 64 0,20-139 0,19-70 0,-4-2 0,29-162 0,-39 119 0,6-204 0,-30 340 0,1-24 0,-5-55 0,-12 158 0,-11 138 0,-1 246 0,44 203 0,-15-610 0,-1-8 0,1-59 0,6-340 0,18-262 0,-17 557 0,-3 35 0,-2 0 0,-1-52 0,-16 148 0,-1 36 0,5 0 0,4 170 0,-5-444 0,-4-218 0,21-21 0,-6 412 0,2-38 0,-3 44 0,0 0 0,0 0 0,1 1 0,0-1 0,0 0 0,-1 0 0,1 1 0,1-1 0,-1 1 0,0-1 0,1 1 0,2-4 0,-11 53 0,-24 207 0,3 498 0,29-722 0,0-7 0,-3-45 0,1 10 0,-52-842 0,53 843 0,0 0 0,1 0 0,1 0 0,-1 1 0,2-1 0,0 0 0,0 1 0,6-15 0,-5 18 0,0 1 0,0-1 0,0 1 0,1 0 0,0 0 0,0 0 0,0 1 0,1 0 0,-1 0 0,2 0 0,-1 0 0,0 1 0,10-5 0,23-8 0,0 2 0,81-22 0,92-5 0,-200 39 0,532-71 0,-375 63 0,211 11 0,-372 1 0,22-1 0,0 3 0,-1 0 0,0 2 0,50 14 0,-78-19 0,-1 0 0,0 0 0,0 0 0,1 0 0,-1 0 0,0 0 0,0 0 0,1 0 0,-1 0 0,0 0 0,0 0 0,1 0 0,-1 0 0,0 0 0,0 0 0,1 0 0,-1 1 0,0-1 0,0 0 0,0 0 0,1 0 0,-1 0 0,0 1 0,0-1 0,0 0 0,0 0 0,1 1 0,-1-1 0,0 0 0,0 0 0,0 0 0,0 1 0,0-1 0,0 0 0,0 0 0,0 1 0,0-1 0,0 0 0,0 0 0,0 1 0,0-1 0,0 0 0,0 1 0,0-1 0,0 0 0,0 0 0,0 1 0,0-1 0,-16 8 0,-37 3 0,-95-5 0,-203-18 0,279 8 0,-939-77 0,992 79 0,-7 0 0,1-2 0,0-1 0,-29-9 0,111 13 0,178 6 0,293 44 0,-511-46 0,1-1 0,0 2 0,0 0 0,25 9 0,-43-13 0,0 1 0,0-1 0,0 0 0,0 0 0,1 0 0,-1 0 0,0 0 0,0 1 0,0-1 0,0 0 0,0 0 0,0 0 0,0 0 0,0 1 0,0-1 0,0 0 0,0 0 0,1 0 0,-1 1 0,0-1 0,0 0 0,0 0 0,-1 0 0,1 1 0,0-1 0,0 0 0,0 0 0,0 0 0,0 1 0,0-1 0,0 0 0,0 0 0,0 0 0,0 0 0,0 1 0,-1-1 0,1 0 0,0 0 0,0 0 0,0 0 0,0 0 0,0 1 0,-1-1 0,1 0 0,0 0 0,0 0 0,0 0 0,0 0 0,-1 0 0,1 0 0,0 0 0,0 0 0,0 0 0,-1 0 0,1 0 0,0 0 0,0 0 0,0 0 0,-1 0 0,1 0 0,0 0 0,-16 6 0,-37 8 0,0-3 0,-1-3 0,-62 3 0,34-4 0,60-4 0,-266 33 0,224-25 0,0 4 0,-88 31 0,87-19 0,36-14 0,-61 18 0,89-30 0,1-1 0,-1 0 0,1 0 0,-1 1 0,1-1 0,-1 0 0,1 0 0,-1 0 0,0 1 0,1-1 0,-1 0 0,1 0 0,-1 0 0,0 0 0,1 0 0,-1 0 0,0 0 0,1 0 0,-1-1 0,1 1 0,-1 0 0,0 0 0,1 0 0,-1-1 0,1 1 0,-1 0 0,0-1 0,12-11 0,28-15 0,-3 7 0,2 2 0,1 1 0,67-19 0,129-21 0,-204 50 0,182-35 0,1 9 0,2 10 0,233 4 0,-420 20 0,-26 0 0,-5-1 0,-18 2 0,-674 28 0,295-16 0,160-2 0,-112 4 0,534-34 0,305 30 0,-130 2 0,273-19 0,-270 1 0,-424 15 0,6 2 0,-484 69 0,34-6 0,7 30 0,353-61 0,139-39 0,17-1 0,31 1 0,-32-5 0,1378 118-836,-692-68 544,-655-48 292,16 1 0,75 15 0,-130-19 3,1 0 1,0 0-1,-1 0 1,1 0 0,0 0-1,-1 1 1,1-1-1,0 0 1,-1 0 0,1 0-1,-1 1 1,1-1-1,0 0 1,-1 1 0,1-1-1,-1 0 1,1 1-1,-1-1 1,1 1 0,-1-1-1,1 1 1,-1-1-1,1 1 1,-13 6 214,-38 5 368,46-12-536,-716 90-155,522-71-311,-1048 120 274,1223-138 160,28-5 205,52-11 245,1124-214-1510,-1021 202 988,47-9 54,526-82 0,-816 121 1032,-85 6-826,-986 76-1043,-4 72-1,1120-151 816,12-2 99,1 1 1,-45 15 0,70-20-55,0 0 1,0 0 0,0 0 0,0 0-1,0 1 1,0-1 0,0 0 0,0 0-1,0 0 1,0 0 0,0 0-1,0 0 1,0 0 0,0 0 0,0 0-1,0 1 1,0-1 0,0 0 0,0 0-1,0 0 1,0 0 0,0 0 0,0 0-1,0 0 1,0 0 0,0 1 0,0-1-1,0 0 1,0 0 0,0 0 0,0 0-1,0 0 1,0 0 0,0 0 0,0 0-1,0 0 1,0 0 0,0 1 0,-1-1-1,1 0 1,0 0 0,0 0 0,0 0-1,21 1 54,241-4 266,-4-3-343,1708-63-1947,-1952 69 2424,-24 1 230,-35 5-284,-637 57-230,-48 5-955,5 26 664,696-91 98,24-2 0,-1-1 0,0 1 0,1-1 0,-1 1 0,0 1 0,1-1 0,0 1 0,-7 3 0,15-2 21,20 0 126,262 8 690,-204-9-835,267 4-312,1962-13-1251,-2260 6 1561,-37 2-38,-16 1-1,-32 6 426,-296 34 1164,34-13-1780,-2071 125-916,2113-143 1145,202-10 0,39-2 0,16-1 0,34-7 0,844-113 157,-822 115-118,1122-95 0,-1144 102 57,-30 1 10,-8 1 27,-64 11 490,-943 101-1383,694-85 575,152-13 166,-484 57-145,818-91 1102,113-11-750,878-77-1172,503-52-660,-1649 157 2071,-20 2 628,-32 6-340,-806 106-39,41-6-728,673-84 52,125-22 0,-13 4 0,16-3 0,13 0 0,420 6 0,-275-9 0,157 0 0,380 7 0,-693-5 0,24 1 0,-26-2 0,0 0 0,0 0 0,0 0 0,0 0 0,0 0 0,0 1 0,0-1 0,0 0 0,0 0 0,0 0 0,0 0 0,1 0 0,-1 0 0,0 0 0,0 0 0,0 0 0,0 0 0,0 0 0,0 0 0,0 0 0,0 1 0,0-1 0,0 0 0,0 0 0,0 0 0,0 0 0,0 0 0,0 0 0,0 0 0,0 0 0,0 0 0,0 0 0,0 1 0,0-1 0,0 0 0,0 0 0,0 0 0,0 0 0,0 0 0,0 0 0,0 0 0,0 0 0,0 0 0,0 0 0,0 0 0,-1 1 0,1-1 0,0 0 0,0 0 0,0 0 0,0 0 0,0 0 0,0 0 0,0 0 0,0 0 0,0 0 0,0 0 0,0 0 0,0 0 0,-1 0 0,1 0 0,0 0 0,0 0 0,0 0 0,0 0 0,0 0 0,-19 7 0,-147 31 0,-187 19 0,260-44 0,-729 90 0,805-102 0,17-1 0,0 0 0,0 0 0,0 0 0,1 0 0,-1 0 0,0 0 0,0 0 0,0 0 0,0 0 0,0 0 0,0 0 0,0 0 0,0 0 0,0 0 0,0-1 0,0 1 0,0 0 0,0 0 0,0 0 0,0 0 0,0 0 0,0 0 0,0 0 0,0 0 0,0 0 0,0 0 0,0 0 0,0 0 0,0 0 0,0 0 0,0 0 0,0 0 0,0 0 0,0-1 0,35-6 0,934-140 0,-824 127 0,-1 0 0,306-29 0,-450 49 0,0 0 0,0 0 0,0 0 0,0 0 0,0 0 0,0 0 0,0 0 0,0 0 0,0 0 0,0 0 0,0 0 0,0 0 0,0 0 0,0 0 0,0 1 0,0-1 0,0 0 0,0 0 0,0 0 0,0 0 0,0 0 0,0 0 0,0 0 0,0 0 0,0 0 0,0 0 0,0 0 0,1 0 0,-1 0 0,0 0 0,0 0 0,0 0 0,0 0 0,-14 5 0,-25 5 0,-681 104 0,688-110 0,14-1 0,0 0 0,-1-2 0,0 0 0,1-1 0,-1 0 0,1-2 0,-25-5 0,42 7 0,0 0 0,-1-1 0,1 1 0,0 0 0,0-1 0,0 1 0,0-1 0,0 0 0,0 1 0,0-1 0,0 0 0,0 0 0,0 1 0,0-1 0,0 0 0,1 0 0,-1 0 0,0 0 0,1 0 0,-1 0 0,0 0 0,1 0 0,0-1 0,-1 1 0,1 0 0,0 0 0,-1 0 0,1 0 0,0-1 0,0 1 0,0 0 0,0 0 0,0 0 0,0-1 0,0 1 0,0 0 0,1 0 0,-1 0 0,0-1 0,1 1 0,0-1 0,3-6 0,0 0 0,0 1 0,1-1 0,10-12 0,22-23 0,1 2 0,49-40 0,97-69 0,-162 133 0,125-99 0,273-163 0,-400 269 0,-25 15 0,-35 20 0,-298 166 0,-15 8 0,312-174 0,-145 95 0,302-181 0,809-374 0,-918 432 0,-19 9 0,-30 13 0,-961 337 0,865-310 0,97-32 0,-88 27 0,114-40 0,19-9 0,26-16 0,296-173 0,21 25 0,-35 19 0,-305 148 0,-16 7 0,-23 9 0,31-11 0,-206 72 0,-471 191 0,643-246 0,24-10 0,14-8 0,547-184 0,-353 123 0,-122 37 0,36-11 0,164-33 0,-252 67 0,-23 2 0,0 0 0,0 0 0,0 0 0,0 0 0,1 0 0,-1 0 0,0 0 0,0 0 0,0 0 0,0 0 0,0 0 0,0 0 0,1 0 0,-1 0 0,0 0 0,0 0 0,0 0 0,0 0 0,0 0 0,0 0 0,1 0 0,-1 0 0,0 0 0,0 0 0,0 1 0,0-1 0,0 0 0,0 0 0,0 0 0,0 0 0,1 0 0,-1 0 0,0 0 0,0 0 0,0 0 0,0 1 0,0-1 0,0 0 0,0 0 0,0 0 0,0 0 0,0 0 0,0 0 0,0 1 0,0-1 0,0 0 0,0 0 0,0 0 0,0 0 0,0 0 0,0 0 0,0 1 0,0-1 0,0 0 0,0 0 0,0 0 0,0 0 0,0 0 0,-32 23 0,-345 179 0,-30 19 0,440-240 0,0 2 0,44-17 0,-18 9 0,532-213 0,-574 234 0,-14 5 0,-21 13 0,9-8 0,-287 209 0,-122 86 0,452-318 0,-5 6 0,733-331 0,-752 336 0,-10 5 0,-22 6 0,5 0 0,-123 26 0,-967 190 0,1077-216 0,3-1 0,-54 2 0,72-8 0,20-8 0,66-33 0,2 4 0,124-44 0,-159 66 0,585-195 0,-624 211 0,20-5 0,-20 7 0,-14 7 0,-77 43 0,-93 40 0,70-38 0,-353 181 0,961-447 0,-363 162 0,-16 3 0,373-131 0,-473 173 0,-11 2 0,1 1 0,-1 1 0,1 0 0,-1 0 0,1 1 0,10-1 0,-19 2 0,-1 0 0,0 0 0,1 0 0,-1 0 0,0 1 0,1-1 0,-1 0 0,0 0 0,1 0 0,-1 0 0,0 1 0,1-1 0,-1 0 0,0 0 0,0 0 0,1 1 0,-1-1 0,0 0 0,0 0 0,1 1 0,-1-1 0,0 0 0,0 1 0,0-1 0,0 0 0,0 1 0,1-1 0,-1 0 0,0 1 0,0-1 0,0 0 0,0 1 0,0-1 0,0 0 0,0 1 0,0-1 0,0 0 0,0 1 0,0-1 0,-1 0 0,1 1 0,0-1 0,0 0 0,0 1 0,0-1 0,0 0 0,-1 1 0,1-1 0,0 0 0,0 0 0,0 1 0,-1-1 0,1 0 0,-1 1 0,-13 20 0,13-20 0,-79 88 0,-146 126 0,169-163 0,-167 143 0,270-212 0,115-52 0,202-80 0,-354 147 0,-7 3 0,-17 13 0,-61 40 0,-2-3 0,-110 53 0,138-78 0,-193 101 0,-434 158 0,651-276 0,10-3 0,-1 0 0,0-1 0,0-1 0,-25 3 0,42-7 0,0 0 0,0 0 0,0 0 0,1 0 0,-1-1 0,0 1 0,0 0 0,0 0 0,0 0 0,0 0 0,0 0 0,0-1 0,1 1 0,-1 0 0,0 0 0,0 0 0,0-1 0,0 1 0,0 0 0,0 0 0,0 0 0,0 0 0,0-1 0,0 1 0,0 0 0,0 0 0,0 0 0,0-1 0,0 1 0,0 0 0,0 0 0,0 0 0,0 0 0,0-1 0,0 1 0,-1 0 0,1 0 0,0 0 0,0 0 0,0-1 0,0 1 0,0 0 0,0 0 0,-1 0 0,1 0 0,0 0 0,0 0 0,0-1 0,0 1 0,0 0 0,-1 0 0,1 0 0,0 0 0,0 0 0,0 0 0,-1 0 0,1 0 0,0 0 0,0 0 0,0 0 0,-1 0 0,1 0 0,0 0 0,0 0 0,0 0 0,18-17 0,48-33 0,102-58 0,89-32 0,-223 122 0,459-228 0,17 39 0,-491 200 0,5-1 0,0 0 0,1 1 0,32-4 0,-46 12 0,-10 4 0,-14 12 0,13-17 0,-79 79 0,-4-4 0,-93 65 0,111-90 0,-5 5 0,-141 107 0,144-114 0,-88 45 0,143-87 0,8-3 0,-1 0 0,0-1 0,0 1 0,0-1 0,0 0 0,0-1 0,0 1 0,-9 1 0,14-4 0,0 1 0,-1 0 0,1 0 0,0 0 0,-1 0 0,1-1 0,0 1 0,0 0 0,-1 0 0,1 0 0,0-1 0,0 1 0,0 0 0,-1 0 0,1-1 0,0 1 0,0 0 0,0-1 0,0 1 0,0 0 0,0 0 0,-1-1 0,1 1 0,0 0 0,0-1 0,0 1 0,0 0 0,0-1 0,0 1 0,0 0 0,0-1 0,0 1 0,0 0 0,1-1 0,-1 1 0,0 0 0,0-1 0,0 1 0,0 0 0,0 0 0,1-1 0,-1 1 0,0-1 0,8-18 0,-7 17 0,55-100 0,5 3 0,78-99 0,-87 126 0,-13 17 0,6-10 0,2 3 0,65-67 0,-98 118 0,-7 13 0,-7 29 0,0-28 0,-84 629 0,47-399 0,-7 36 0,66-305 0,167-467 0,-145 373 0,-17 54 0,-1 4 0,34-146 0,-83 525 0,17-190 0,-7 75 0,-5 248 0,20-477 0,11-49 0,-3 17 0,86-498 0,-41 263 0,-49 278 0,-4 18 0,0 1 0,0-1 0,-1 0 0,0 1 0,-1-1 0,0 0 0,0 0 0,-1-9 0,-5 42 0,-77 654 0,67-497 0,5-78 0,-7 126 0,11-445 0,0 34 0,7-152 0,-7-181 0,7 492 0,-2-27 0,2 49 0,0 0 0,0 0 0,0 0 0,0 0 0,0-1 0,0 1 0,0 0 0,0 0 0,0 0 0,0 0 0,0 0 0,0-1 0,0 1 0,0 0 0,0 0 0,0 0 0,0 0 0,0 0 0,0-1 0,0 1 0,0 0 0,-1 0 0,1 0 0,0 0 0,0 0 0,0 0 0,0 0 0,0-1 0,0 1 0,0 0 0,0 0 0,-1 0 0,1 0 0,0 0 0,0 0 0,0 0 0,0 0 0,0 0 0,0 0 0,-1 0 0,1 0 0,0 0 0,0 0 0,0 0 0,0 0 0,0 0 0,-1 0 0,1 0 0,0 0 0,0 0 0,0 0 0,0 0 0,0 0 0,0 0 0,-1 0 0,1 0 0,0 0 0,0 0 0,0 0 0,0 0 0,0 0 0,0 0 0,-1 0 0,1 1 0,0-1 0,0 0 0,-11 26 0,-12 64 0,4 1 0,-8 94 0,10-61 0,5-39 0,-7 53 0,-62 227 0,73-338 0,17-52 0,1-2 0,92-280 0,73-374 0,-170 658 0,0 1 0,5-42 0,-32 172 0,0 195 0,-12 84 0,72-559 0,-27 120 0,13-73 0,80-241 0,-133 474 0,-130 371 0,105-338 0,-98 182 0,129-280 0,-32 42 0,47-73 0,-2 0 0,0-1 0,0 0 0,-1 0 0,0-1 0,-1 0 0,-23 14 0,30-22 0,-1 1 0,0-1 0,0 0 0,0 0 0,0-1 0,-9 2 0,13-3 0,1 0 0,0 0 0,0 1 0,-1-1 0,1 0 0,0 0 0,-1 0 0,1 0 0,0 0 0,0 0 0,-1-1 0,1 1 0,0 0 0,0-1 0,-1 1 0,1-1 0,0 1 0,0-1 0,0 1 0,0-1 0,0 0 0,0 0 0,0 0 0,0 1 0,0-1 0,0 0 0,0 0 0,0 0 0,1 0 0,-1 0 0,0-1 0,1 1 0,-1 0 0,1 0 0,-1 0 0,1-1 0,-1 0 0,1 0 0,1 1 0,-1-1 0,1 1 0,-1 0 0,1-1 0,-1 1 0,1 0 0,0-1 0,0 1 0,0 0 0,0 0 0,-1-1 0,2 1 0,-1 0 0,0 0 0,0 0 0,0 1 0,0-1 0,1 0 0,-1 0 0,0 0 0,1 1 0,-1-1 0,2 0 0,3-2 0,32-17 0,1 2 0,64-22 0,92-16 0,-162 47 0,115-31 0,238-33 0,-366 72 0,-20 1 0,0 0 0,-1 0 0,1 0 0,0 0 0,0 0 0,0 0 0,0 0 0,0 0 0,0 0 0,0 0 0,0 0 0,0 0 0,0 0 0,0 0 0,-1 0 0,1 0 0,0 0 0,0 0 0,0 0 0,0 0 0,0 0 0,0 0 0,0 0 0,0 0 0,0 1 0,0-1 0,0 0 0,0 0 0,0 0 0,0 0 0,0 0 0,0 0 0,0 0 0,0 0 0,0 0 0,0 0 0,0 0 0,-1 1 0,1-1 0,0 0 0,1 0 0,-1 0 0,0 0 0,0 0 0,0 0 0,0 0 0,0 0 0,0 0 0,0 0 0,0 0 0,0 1 0,0-1 0,-41 11 0,-480 94 0,-10-29 0,498-71 0,8-1 0,-35 1 0,67-11 0,16-5 0,583-177 0,-276 94 0,-124 29 0,-270 68 0,-936 116 0,992-117 0,-39 6 0,39-7 0,32-4 0,149-16 0,299 7 0,-391 15 0,-69 0 0,-15 3 0,-25 8 0,-212 54 0,-633 110-281,-21-41-245,-18 3 232,838-126 260,39-6 107,0-2-1,-37 2 0,98-18 846,679-108-998,-658 112 41,1226-129-558,-1179 129 597,-87 7 2,-6 1-5,-16 5 124,-32 6 173,-68 13 0,86-21-286,-627 101-8,-14-24 0,308-39 0,316-37 0,-49 4 0,124-20 0,480-92 0,9 31 0,-504 70 0,44-7 0,425-37 0,-466 47 0,-47 4 0,-475 33 0,333-30 0,-90 9 0,-386 16 0,709-42 0,1355-34 0,-1362 43 0,-57 2 0,-9 3 0,-351 84 0,277-73 0,-148 31 0,-344 79 0,578-127 0,-16 5 0,28-6 0,1199-142 0,-1139 134 0,-35 4 0,-1 2 0,60 1 0,-122 14 0,-780 147 0,721-145 0,-563 79 0,619-90 0,20-4 0,26-5 0,150-32 0,-123 30 0,1433-230 0,-1447 234 0,129-11 0,-148 15 0,-12 3 0,-22 7 0,-726 208 0,524-159 0,120-31 0,-254 73 0,262-69 0,-148 70 0,238-98 0,-54 30 0,56-31 0,0 0 0,1 1 0,0-1 0,0 1 0,0 0 0,0 0 0,0 0 0,1 1 0,-5 7 0,7-4 0,9-12 0,9-11 0,-4-9 0,-2 0 0,0-1 0,-2 0 0,0 0 0,7-41 0,-1 7 0,5-19 0,-21 95 0,0 0 0,0 0 0,2 1 0,0-1 0,4 18 0,0 15 0,5 85 0,36 347 0,-43-463 0,10 57 0,-11-70 0,-1 0 0,1-1 0,0 1 0,0-1 0,1 0 0,0 0 0,0 0 0,0 0 0,0 0 0,6 5 0,-9-10 0,1 1 0,0-1 0,-1 0 0,1 0 0,0 0 0,0 0 0,-1 0 0,1 0 0,0 0 0,-1 0 0,1 0 0,0 0 0,0 0 0,-1 0 0,1 0 0,0 0 0,-1-1 0,1 1 0,0 0 0,-1-1 0,1 1 0,0 0 0,-1-1 0,1 1 0,-1-1 0,1 1 0,-1-1 0,1 1 0,-1-1 0,1 0 0,-1 1 0,1-1 0,-1 1 0,0-1 0,1 0 0,-1 1 0,0-2 0,19-30 0,-17 28 0,25-54 0,-2 0 0,-3-2 0,-2 0 0,-4-1 0,12-76 0,-12 20 0,1-224 0,-17 314 0,1 16 0,-1 0 0,0 0 0,-1 0 0,-3-14 0,-3 60 0,-5 64 0,3 99 0,13 103 0,33 272 0,-33-546 0,13 47 0,-17-74 0,0 0 0,0 0 0,0 0 0,0 1 0,0-1 0,0 0 0,0 0 0,0 0 0,0 0 0,0 0 0,1 0 0,-1 0 0,0 0 0,0 0 0,0 0 0,0 0 0,0 0 0,0 0 0,0 0 0,1 0 0,-1 0 0,0 0 0,0 0 0,0 0 0,0 0 0,0 0 0,0 0 0,0 0 0,0 0 0,1 0 0,-1 0 0,0 0 0,0 0 0,0 0 0,0 0 0,0 0 0,0 0 0,0-1 0,0 1 0,0 0 0,0 0 0,0 0 0,1 0 0,-1 0 0,0 0 0,0 0 0,0 0 0,0 0 0,0-1 0,0 1 0,0 0 0,0 0 0,0 0 0,0 0 0,0 0 0,0 0 0,0 0 0,0 0 0,0-1 0,0 1 0,0 0 0,0 0 0,0 0 0,0 0 0,0 0 0,6-16 0,6-21 0,68-264 0,139-339 0,-58 280 0,-119 279 0,3 2 0,73-96 0,-106 159 0,-9 10 0,2 0 0,-1 0 0,1 0 0,0 1 0,0 0 0,0 0 0,1 0 0,0 0 0,6-3 0,-12 8 0,1 0 0,-1 0 0,0 0 0,0-1 0,1 1 0,-1 0 0,0 0 0,1 0 0,-1 0 0,0 0 0,1 1 0,-1-1 0,0 0 0,1 0 0,-1 0 0,0 0 0,0 0 0,1 0 0,-1 0 0,0 1 0,1-1 0,-1 0 0,0 0 0,0 0 0,1 0 0,-1 1 0,0-1 0,0 0 0,0 0 0,1 1 0,-1-1 0,0 0 0,0 1 0,0-1 0,0 0 0,0 0 0,0 1 0,0-1 0,1 0 0,-1 1 0,0 0 0,3 18 0,-3-16 0,6 126 0,-16 196 0,7-273 0,-45 586 0,-13 308 0,60-917 0,-2 19 0,3 1 0,2 0 0,2 0 0,11 51 0,-10-87 0,3-13 0,8-24 0,2-18 0,-1-2 0,16-69 0,12-101 0,-42 200 0,128-1016 0,-89 610 0,-71 618 0,-7 525 0,61 7 0,-24-719 0,0 12 0,0-20 0,2-11 0,46-416 0,-38 290 0,28-708 0,-39 832 0,0 2 0,-1 1 0,1-1 0,-1 1 0,0-1 0,-3-9 0,4 17 0,0 0 0,-1 0 0,1 0 0,0 0 0,0-1 0,0 1 0,0 0 0,0 0 0,0 0 0,-1 0 0,1 0 0,0 0 0,0 0 0,0 0 0,0 0 0,-1 0 0,1 0 0,0 0 0,0 0 0,0 0 0,0 0 0,-1 0 0,1 0 0,0 0 0,0 0 0,0 0 0,0 0 0,-1 0 0,1 0 0,0 0 0,0 0 0,0 0 0,0 0 0,0 0 0,-1 0 0,1 0 0,0 0 0,0 1 0,0-1 0,0 0 0,0 0 0,0 0 0,-1 0 0,1 0 0,0 0 0,0 1 0,0-1 0,0 0 0,0 0 0,0 0 0,0 0 0,0 1 0,0-1 0,0 0 0,0 0 0,0 0 0,0 0 0,0 1 0,0-1 0,0 0 0,0 0 0,0 0 0,0 1 0,-7 15 0,-33 111 0,-28 156 0,43-169 0,-128 677 0,147-768 0,5-54 0,0 5 0,-7-269 0,13 0 0,69-466 0,-72 746 0,-7 33 0,4-14 0,-49 227 0,11 2 0,9 2 0,3 430 0,28-637 0,-1-28 0,0 0 0,0 0 0,0 0 0,0 0 0,0 0 0,0 0 0,0 0 0,0 0 0,1 0 0,-1 0 0,0 0 0,0 0 0,1-51 0,34-526 0,-18 456 0,4 0 0,65-203 0,-84 318 0,4-14 0,1 1 0,0 0 0,2 0 0,0 1 0,18-27 0,-26 43 0,0 2 0,-1-1 0,1 0 0,0 0 0,0 0 0,0 0 0,0 0 0,0 1 0,0-1 0,0 0 0,0 1 0,0-1 0,0 1 0,0-1 0,0 1 0,1-1 0,-1 1 0,0 0 0,-1 0 0,1 0 0,0 0 0,-1 0 0,1 0 0,0 1 0,-1-1 0,1 0 0,-1 0 0,1 1 0,-1-1 0,1 0 0,-1 1 0,1-1 0,-1 1 0,1-1 0,-1 0 0,1 1 0,-1-1 0,1 2 0,2 3 0,0 1 0,0 0 0,-1-1 0,0 1 0,2 7 0,-3-7 0,66 297 0,-26 6 0,-40-306 0,24 212 0,-4 244 0,-21-434 0,4-42 0,0-9 0,105-859 0,-108 853 0,-1 10 0,2 44 0,94 768 0,-91-757 0,0-2 0,0 0 0,2 0 0,12 34 0,-17-68 0,0-1 0,0 1 0,-1-1 0,0 1 0,1-1 0,-1 1 0,0-1 0,0-3 0,58-394 0,4-22 0,-58 408 0,-5 38 0,0-18 0,1 294 0,41 314 0,-39-600 0,0-13 0,4-22 0,-4 8 0,71-273 0,79-246 0,-149 521 0,-2 7 0,-1 1 0,1-1 0,0 1 0,0 0 0,0 0 0,5-6 0,-6 35 0,-17 701 0,8-553 0,20-263 0,11-122 0,88-372 0,-108 578 0,-2 11 0,-4 26 0,-6 48 0,-36 168 0,7-44 0,38-210 0,0 0 0,0 1 0,-1-1 0,0 0 0,0 1 0,-3-10 0,-1-4 0,0-13 0,-2 1 0,-2 0 0,-1 0 0,-17-39 0,22 62 0,0 0 0,0 1 0,0 0 0,-1 0 0,0 1 0,-1-1 0,1 2 0,-13-11 0,14 14 0,0-1 0,-1 1 0,1 0 0,-1 0 0,0 1 0,0 0 0,0 0 0,0 0 0,0 1 0,-1-1 0,1 2 0,0-1 0,-1 1 0,-7 0 0,-4 2 0,0 1 0,0 0 0,1 2 0,0 0 0,0 1 0,0 0 0,0 2 0,-18 10 0,-5 7 0,-71 55 0,104-75 0,0 0 0,0 1 0,0 0 0,0 1 0,-6 7 0,12-13 0,0 0 0,1 0 0,-1-1 0,0 1 0,1 0 0,-1 0 0,0 0 0,1 0 0,-1 0 0,1 0 0,0 0 0,-1 0 0,1 0 0,0 0 0,0 0 0,-1 0 0,1 1 0,0-1 0,0 0 0,0 0 0,0 0 0,1 0 0,-1 0 0,0 0 0,0 0 0,1 0 0,-1 0 0,0 0 0,1 0 0,-1 0 0,1 0 0,-1 0 0,1 0 0,0 0 0,-1 0 0,1 0 0,0-1 0,0 1 0,0 0 0,-1 0 0,1-1 0,0 1 0,0-1 0,1 1 0,15 7 0,0-2 0,1 0 0,-1-2 0,1 0 0,0 0 0,27 0 0,-25-1 0,145 13 0,197-5 0,171-43 0,-493 29 0,-22 2 0,-1 0 0,1-2 0,23-6 0,-74 10 0,13-2 0,-810-23 0,419 6 0,365 19 0,34 0 0,-1-1 0,1 0 0,0-1 0,-19-3 0,36 0 0,49-15 0,0 3 0,101-18 0,-94 22 0,285-52 0,5 28 0,-338 36 0,-8-1 0,0 1 0,0 0 0,0 0 0,0 0 0,9 2 0,-31 9 0,-33 6 0,0-2 0,-71 13 0,74-18 0,-995 152 0,1123-178 0,1098-117 0,-1153 131 0,-15 1 0,-1 0 0,0 1 0,1 0 0,10 2 0,-21-2 0,0 0 0,0 0 0,0 0 0,0 0 0,0 0 0,0 0 0,0 0 0,0 0 0,0 0 0,0 0 0,0 0 0,-1 0 0,1 0 0,0 0 0,0 0 0,0 0 0,0 0 0,0 0 0,0 0 0,0 1 0,0-1 0,0 0 0,0 0 0,0 0 0,0 0 0,0 0 0,0 0 0,0 0 0,0 0 0,0 0 0,0 0 0,0 0 0,0 0 0,0 0 0,0 1 0,0-1 0,0 0 0,0 0 0,0 0 0,0 0 0,0 0 0,0 0 0,0 0 0,0 0 0,0 0 0,0 0 0,0 0 0,0 0 0,0 1 0,0-1 0,0 0 0,0 0 0,0 0 0,0 0 0,0 0 0,0 0 0,0 0 0,0 0 0,0 0 0,1 0 0,-1 0 0,0 0 0,-10 5 0,-73 19 0,-145 23 0,157-34 0,-248 40 0,-90 17 0,483-78 0,-26 4 0,279-32 0,653-49 0,-958 84 0,40 1 0,-97 13 0,10-3 0,-342 102 0,-146 55 0,507-164 0,14-5 0,25-7 0,-16 4 0,161-44 0,417-103 0,-588 150 0,23-3 0,-25 6 0,-19 8 0,-275 114 0,142-63 0,39-15 0,-248 109 0,247-101 0,-120 77 0,218-123 0,2-1 0,-1 0 0,2 1 0,-1 0 0,-8 8 0,53-30 0,489-271 0,-28-54 0,-488 332 0,-18 15 0,-22 18 0,-818 768 0,845-789 0,2-3 0,0 1 0,0-1 0,1 1 0,-1-1 0,0 1 0,1 0 0,0-1 0,-1 1 0,1 0 0,0 0 0,0 0 0,0 0 0,0 0 0,0 0 0,0 0 0,1 0 0,-1 1 0,0 2 0,26-27 0,429-422 0,28 27 0,-396 345 0,-38 28 0,-38 34 0,-36 30 0,-300 292 0,27 28 0,271-308 0,-41 50 0,-65 98 0,126-162 0,18-20 0,27-25 0,-29 20 0,347-268 0,161-119 0,-490 376 0,0 0 0,-1-1 0,44-42 0,-152 108 0,-414 270 0,15 27 0,285-201 0,108-75 0,92-71 0,0 0 0,-1 0 0,1 0 0,0-1 0,-1 1 0,3-6 0,7-9 0,211-262 0,52-69 0,-228 288 0,39-51 0,113-192 0,-199 303 0,5-7 0,-1 0 0,1-1 0,-1 1 0,-1-1 0,0 0 0,0 0 0,-1 0 0,0 0 0,1-10 0,-3 19 0,0-1 0,0 0 0,0 1 0,0-1 0,0 0 0,0 1 0,0-1 0,-1 0 0,1 1 0,0-1 0,0 0 0,-1 1 0,1-1 0,0 1 0,-1-1 0,1 1 0,-1-1 0,1 1 0,0-1 0,-1 1 0,1-1 0,-1 1 0,1-1 0,-1 1 0,0 0 0,1-1 0,-1 1 0,1 0 0,-1-1 0,0 1 0,1 0 0,-1 0 0,0 0 0,1 0 0,-2 0 0,-29 3 0,28-3 0,-467 123 0,367-93 0,-922 263-527,-13-34-1,972-244 528,20-3 0,0-2 0,-1-2 0,-84 3 0,130-11 17,0 0 0,0 1 0,-1-1 0,1 0 0,0 0 0,-1-1 0,1 1 0,0 0 0,0 0 0,-1 0 0,1-1 0,0 1 0,0-1 1,0 1-1,0-1 0,-1 1 0,1-1 0,0 0 0,0 0 0,0 1 0,0-1 0,0 0 0,1 0 0,-1 0 0,0 0 0,0 0 0,1 0 0,-1 0 0,0 0 0,0-3 0,1 1 23,0 0 1,0 0-1,0 0 1,1-1 0,-1 1-1,1 0 1,0 0-1,0 0 1,0 0 0,0 0-1,0 0 1,3-3-1,8-17-40,2 0 0,0 2 0,2 0 0,33-36 0,87-69 0,-2 18 0,4 6 0,165-91 0,319-140 0,-266 160 0,233-121 0,-573 285 0,3-1 0,30-21 0,-50 31 0,1-1 0,0 0 0,-1 1 0,1-1 0,0 1 0,-1 0 0,1-1 0,-1 1 0,1-1 0,-1 1 0,1-1 0,-1 1 0,1 0 0,-1 0 0,0-1 0,1 1 0,-1 0 0,1 0 0,-1 0 0,0-1 0,1 1 0,-1 0 0,1 0 0,-1 0 0,-1 0 0,-28-8 0,23 7 0,-7-2 0,5 1 0,0 0 0,1-1 0,-1 0 0,0 0 0,1 0 0,0-1 0,-9-6 0,15 9 0,1-1 0,0 1 0,0 0 0,0-1 0,0 1 0,0-1 0,0 0 0,1 1 0,-1-1 0,0 0 0,1 1 0,-1-1 0,1 0 0,0 0 0,0 0 0,-1 1 0,1-1 0,0 0 0,0 0 0,1 0 0,-1 1 0,0-1 0,1 0 0,-1 0 0,1 1 0,0-3 0,4-8 0,0 0 0,10-19 0,-11 25 0,31-53 0,2 1 0,89-103 0,113-91 0,-199 211 0,73-71 0,81-84 0,-145 141 0,71-100 0,-107 134 0,0 0 0,-2-1 0,0 0 0,-1 0 0,-1-1 0,-2 0 0,0-1 0,6-41 0,-11 45 0,-1 0 0,-1 0 0,0 0 0,-2 0 0,0 0 0,-2 1 0,0-1 0,-1 1 0,0-1 0,-17-34 0,-52-75 0,49 89 0,-31-67 0,50 93 0,0 0 0,2-1 0,0 1 0,0-1 0,1 0 0,1 0 0,1 0 0,0 0 0,1-16 0,-5 56 0,-14 41 0,-8 27 0,25-83 0,-2 2 0,2-1 0,-1 2 0,2-1 0,0 0 0,0 0 0,2 17 0,32-68 0,-28 33 0,53-65 0,-54 64 0,1 0 0,-1 0 0,0-1 0,0 1 0,-1-1 0,0 0 0,-1 0 0,3-14 0,-4 20 0,-1-1 0,0 1 0,0 0 0,0-1 0,-1 1 0,1 0 0,-1-1 0,1 1 0,-1 0 0,0 0 0,1-1 0,-1 1 0,0 0 0,0 0 0,-1 0 0,1 0 0,-3-3 0,0 1 0,0 1 0,0-1 0,0 1 0,0 0 0,-1 0 0,1 0 0,-9-3 0,-6-2 0,0 2 0,-1 0 0,-21-3 0,37 8 0,-92-16 0,-182-8 0,-103 25 0,190 3 0,36-3 0,162-5 0,20-4 0,145-31 0,229-22 0,-358 56 0,504-60 0,4 31 0,-496 36 0,-135 15 0,-527 31 0,-8-40 0,521-7 0,-855-2 0,946 1 0,7-1 0,16-5 0,386-56 0,-325 54 0,762-74 0,-769 81 0,-154 16 0,-392 17 0,-9-23 0,85-2 0,277-3 0,-120 3 0,324-20 0,1120-47 0,-1198 61 0,48-1 0,0 2 0,107 16 0,-123-11 0,0-2 0,73-3 0,-58-1 0,83 0 0,112 2 0,-193 2 0,-1 2 0,79 18 0,-146-25 0,-1-1 0,0 2 0,-21 1 0,-16-1 0,-212-26 0,112 8 0,157 24 0,-1 1 0,0-1 0,0 1 0,5 10 0,-1-4 0,27 37 0,-2 1 0,-2 1 0,-2 2 0,41 104 0,-62-131 0,-1 0 0,-2 1 0,0 0 0,-2 0 0,-1 0 0,-2 1 0,0 0 0,-2-1 0,-1 1 0,-2-1 0,0 1 0,-13 47 0,7-49 0,5-17 0,1 1 0,0-1 0,-3 21 0,15-35-1365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4a132c0b69_2_15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4a132c0b69_2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1464f17155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1464f1715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14a132c0b69_2_3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14a132c0b69_2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16ac173f9d3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16ac173f9d3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150a3064a9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150a3064a9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1844f8ff110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1844f8ff110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g1464f171550_0_3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1" name="Google Shape;811;g1464f171550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g16ac173f9d3_0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2" name="Google Shape;902;g16ac173f9d3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g1464f171550_0_5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8" name="Google Shape;908;g1464f171550_0_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16ac173f9d3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g16ac173f9d3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1844f8ff110_1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1844f8ff110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844f8ff110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844f8ff110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Google Shape;1010;g16ac173f9d3_0_2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1" name="Google Shape;1011;g16ac173f9d3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0"/>
        <p:cNvGrpSpPr/>
        <p:nvPr/>
      </p:nvGrpSpPr>
      <p:grpSpPr>
        <a:xfrm>
          <a:off x="0" y="0"/>
          <a:ext cx="0" cy="0"/>
          <a:chOff x="0" y="0"/>
          <a:chExt cx="0" cy="0"/>
        </a:xfrm>
      </p:grpSpPr>
      <p:sp>
        <p:nvSpPr>
          <p:cNvPr id="1101" name="Google Shape;1101;g16ac173f9d3_0_3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2" name="Google Shape;1102;g16ac173f9d3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
        <p:cNvGrpSpPr/>
        <p:nvPr/>
      </p:nvGrpSpPr>
      <p:grpSpPr>
        <a:xfrm>
          <a:off x="0" y="0"/>
          <a:ext cx="0" cy="0"/>
          <a:chOff x="0" y="0"/>
          <a:chExt cx="0" cy="0"/>
        </a:xfrm>
      </p:grpSpPr>
      <p:sp>
        <p:nvSpPr>
          <p:cNvPr id="1107" name="Google Shape;1107;g1464f171550_0_4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8" name="Google Shape;1108;g1464f171550_0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7"/>
        <p:cNvGrpSpPr/>
        <p:nvPr/>
      </p:nvGrpSpPr>
      <p:grpSpPr>
        <a:xfrm>
          <a:off x="0" y="0"/>
          <a:ext cx="0" cy="0"/>
          <a:chOff x="0" y="0"/>
          <a:chExt cx="0" cy="0"/>
        </a:xfrm>
      </p:grpSpPr>
      <p:sp>
        <p:nvSpPr>
          <p:cNvPr id="1198" name="Google Shape;1198;g1464f171550_0_5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9" name="Google Shape;1199;g1464f171550_0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3"/>
        <p:cNvGrpSpPr/>
        <p:nvPr/>
      </p:nvGrpSpPr>
      <p:grpSpPr>
        <a:xfrm>
          <a:off x="0" y="0"/>
          <a:ext cx="0" cy="0"/>
          <a:chOff x="0" y="0"/>
          <a:chExt cx="0" cy="0"/>
        </a:xfrm>
      </p:grpSpPr>
      <p:sp>
        <p:nvSpPr>
          <p:cNvPr id="1204" name="Google Shape;1204;g14a3b3f0c8c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5" name="Google Shape;1205;g14a3b3f0c8c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g14a3b3f0c8c_2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1" name="Google Shape;1211;g14a3b3f0c8c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4a132c0b69_2_2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4a132c0b69_2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4a132c0b69_2_5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4a132c0b69_2_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464f171550_0_5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464f171550_0_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464f171550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464f17155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1464f171550_0_5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1464f171550_0_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1844f8ff110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1844f8ff110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1464f171550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1464f171550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2.xml"/><Relationship Id="rId4" Type="http://schemas.openxmlformats.org/officeDocument/2006/relationships/hyperlink" Target="https://www.freepik.com/"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1887750" y="948175"/>
            <a:ext cx="53685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2861875" y="3193650"/>
            <a:ext cx="34203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7"/>
        <p:cNvGrpSpPr/>
        <p:nvPr/>
      </p:nvGrpSpPr>
      <p:grpSpPr>
        <a:xfrm>
          <a:off x="0" y="0"/>
          <a:ext cx="0" cy="0"/>
          <a:chOff x="0" y="0"/>
          <a:chExt cx="0" cy="0"/>
        </a:xfrm>
      </p:grpSpPr>
      <p:sp>
        <p:nvSpPr>
          <p:cNvPr id="58" name="Google Shape;58;p15"/>
          <p:cNvSpPr txBox="1">
            <a:spLocks noGrp="1"/>
          </p:cNvSpPr>
          <p:nvPr>
            <p:ph type="title"/>
          </p:nvPr>
        </p:nvSpPr>
        <p:spPr>
          <a:xfrm>
            <a:off x="1449150" y="1512225"/>
            <a:ext cx="6245700" cy="1876500"/>
          </a:xfrm>
          <a:prstGeom prst="rect">
            <a:avLst/>
          </a:prstGeom>
        </p:spPr>
        <p:txBody>
          <a:bodyPr spcFirstLastPara="1" wrap="square" lIns="91425" tIns="91425" rIns="91425" bIns="91425" anchor="ctr" anchorCtr="0">
            <a:noAutofit/>
          </a:bodyPr>
          <a:lstStyle>
            <a:lvl1pPr lvl="0" algn="ctr">
              <a:spcBef>
                <a:spcPts val="0"/>
              </a:spcBef>
              <a:spcAft>
                <a:spcPts val="0"/>
              </a:spcAft>
              <a:buSzPts val="2900"/>
              <a:buNone/>
              <a:defRPr sz="29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9" name="Google Shape;59;p15"/>
          <p:cNvSpPr txBox="1">
            <a:spLocks noGrp="1"/>
          </p:cNvSpPr>
          <p:nvPr>
            <p:ph type="title" idx="2"/>
          </p:nvPr>
        </p:nvSpPr>
        <p:spPr>
          <a:xfrm>
            <a:off x="1449150" y="3334700"/>
            <a:ext cx="6245700" cy="61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Raleway"/>
              <a:buNone/>
              <a:defRPr sz="1800">
                <a:latin typeface="Raleway"/>
                <a:ea typeface="Raleway"/>
                <a:cs typeface="Raleway"/>
                <a:sym typeface="Raleway"/>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5011588" y="2052650"/>
            <a:ext cx="21453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5011592" y="2587250"/>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6" name="Google Shape;66;p17"/>
          <p:cNvSpPr txBox="1">
            <a:spLocks noGrp="1"/>
          </p:cNvSpPr>
          <p:nvPr>
            <p:ph type="body" idx="2"/>
          </p:nvPr>
        </p:nvSpPr>
        <p:spPr>
          <a:xfrm>
            <a:off x="2295767" y="2587250"/>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7" name="Google Shape;67;p17"/>
          <p:cNvSpPr txBox="1">
            <a:spLocks noGrp="1"/>
          </p:cNvSpPr>
          <p:nvPr>
            <p:ph type="title" idx="3"/>
          </p:nvPr>
        </p:nvSpPr>
        <p:spPr>
          <a:xfrm>
            <a:off x="2295763" y="2052650"/>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9"/>
          <p:cNvSpPr txBox="1">
            <a:spLocks noGrp="1"/>
          </p:cNvSpPr>
          <p:nvPr>
            <p:ph type="title"/>
          </p:nvPr>
        </p:nvSpPr>
        <p:spPr>
          <a:xfrm>
            <a:off x="4939700" y="1288261"/>
            <a:ext cx="1905300" cy="970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2" name="Google Shape;72;p19"/>
          <p:cNvSpPr txBox="1">
            <a:spLocks noGrp="1"/>
          </p:cNvSpPr>
          <p:nvPr>
            <p:ph type="body" idx="1"/>
          </p:nvPr>
        </p:nvSpPr>
        <p:spPr>
          <a:xfrm>
            <a:off x="4939700" y="2182538"/>
            <a:ext cx="1905300" cy="180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3"/>
        <p:cNvGrpSpPr/>
        <p:nvPr/>
      </p:nvGrpSpPr>
      <p:grpSpPr>
        <a:xfrm>
          <a:off x="0" y="0"/>
          <a:ext cx="0" cy="0"/>
          <a:chOff x="0" y="0"/>
          <a:chExt cx="0" cy="0"/>
        </a:xfrm>
      </p:grpSpPr>
      <p:sp>
        <p:nvSpPr>
          <p:cNvPr id="74" name="Google Shape;74;p20"/>
          <p:cNvSpPr txBox="1">
            <a:spLocks noGrp="1"/>
          </p:cNvSpPr>
          <p:nvPr>
            <p:ph type="title"/>
          </p:nvPr>
        </p:nvSpPr>
        <p:spPr>
          <a:xfrm>
            <a:off x="720000" y="1570025"/>
            <a:ext cx="6387900" cy="1968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5"/>
        <p:cNvGrpSpPr/>
        <p:nvPr/>
      </p:nvGrpSpPr>
      <p:grpSpPr>
        <a:xfrm>
          <a:off x="0" y="0"/>
          <a:ext cx="0" cy="0"/>
          <a:chOff x="0" y="0"/>
          <a:chExt cx="0" cy="0"/>
        </a:xfrm>
      </p:grpSpPr>
      <p:sp>
        <p:nvSpPr>
          <p:cNvPr id="76" name="Google Shape;76;p21"/>
          <p:cNvSpPr txBox="1">
            <a:spLocks noGrp="1"/>
          </p:cNvSpPr>
          <p:nvPr>
            <p:ph type="title"/>
          </p:nvPr>
        </p:nvSpPr>
        <p:spPr>
          <a:xfrm>
            <a:off x="1205200" y="1689450"/>
            <a:ext cx="2617200" cy="8775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1205200" y="2658641"/>
            <a:ext cx="2617200" cy="6627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800">
                <a:latin typeface="Oswald"/>
                <a:ea typeface="Oswald"/>
                <a:cs typeface="Oswald"/>
                <a:sym typeface="Oswa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306275" y="1613250"/>
            <a:ext cx="3852000" cy="1917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5182400" y="3089225"/>
            <a:ext cx="3241500" cy="1479600"/>
          </a:xfrm>
          <a:prstGeom prst="rect">
            <a:avLst/>
          </a:prstGeom>
        </p:spPr>
        <p:txBody>
          <a:bodyPr spcFirstLastPara="1" wrap="square" lIns="91425" tIns="91425" rIns="91425" bIns="91425" anchor="b" anchorCtr="0">
            <a:noAutofit/>
          </a:bodyPr>
          <a:lstStyle>
            <a:lvl1pPr marL="457200" lvl="0" indent="-228600" algn="r">
              <a:lnSpc>
                <a:spcPct val="100000"/>
              </a:lnSpc>
              <a:spcBef>
                <a:spcPts val="0"/>
              </a:spcBef>
              <a:spcAft>
                <a:spcPts val="0"/>
              </a:spcAft>
              <a:buSzPts val="1400"/>
              <a:buFont typeface="Oswald"/>
              <a:buNone/>
              <a:defRPr sz="3600">
                <a:latin typeface="Oswald"/>
                <a:ea typeface="Oswald"/>
                <a:cs typeface="Oswald"/>
                <a:sym typeface="Oswald"/>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1903250" y="1622775"/>
            <a:ext cx="5337600" cy="13140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3191375" y="2936775"/>
            <a:ext cx="2761500" cy="8811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85"/>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wo columns">
  <p:cSld name="TITLE_AND_TWO_COLUMNS_1">
    <p:spTree>
      <p:nvGrpSpPr>
        <p:cNvPr id="1" name="Shape 86"/>
        <p:cNvGrpSpPr/>
        <p:nvPr/>
      </p:nvGrpSpPr>
      <p:grpSpPr>
        <a:xfrm>
          <a:off x="0" y="0"/>
          <a:ext cx="0" cy="0"/>
          <a:chOff x="0" y="0"/>
          <a:chExt cx="0" cy="0"/>
        </a:xfrm>
      </p:grpSpPr>
      <p:sp>
        <p:nvSpPr>
          <p:cNvPr id="87" name="Google Shape;87;p26"/>
          <p:cNvSpPr/>
          <p:nvPr/>
        </p:nvSpPr>
        <p:spPr>
          <a:xfrm>
            <a:off x="4564625" y="9500"/>
            <a:ext cx="4579500" cy="5143500"/>
          </a:xfrm>
          <a:prstGeom prst="rect">
            <a:avLst/>
          </a:prstGeom>
          <a:gradFill>
            <a:gsLst>
              <a:gs pos="0">
                <a:srgbClr val="20124D"/>
              </a:gs>
              <a:gs pos="58999">
                <a:srgbClr val="855673"/>
              </a:gs>
              <a:gs pos="100000">
                <a:srgbClr val="EA9999"/>
              </a:gs>
            </a:gsLst>
            <a:lin ang="2700006" scaled="0"/>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6"/>
          <p:cNvSpPr/>
          <p:nvPr/>
        </p:nvSpPr>
        <p:spPr>
          <a:xfrm>
            <a:off x="-14875" y="9500"/>
            <a:ext cx="4579500" cy="51435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6"/>
          <p:cNvSpPr txBox="1">
            <a:spLocks noGrp="1"/>
          </p:cNvSpPr>
          <p:nvPr>
            <p:ph type="title"/>
          </p:nvPr>
        </p:nvSpPr>
        <p:spPr>
          <a:xfrm>
            <a:off x="5011588" y="2052650"/>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Google Shape;90;p26"/>
          <p:cNvSpPr txBox="1">
            <a:spLocks noGrp="1"/>
          </p:cNvSpPr>
          <p:nvPr>
            <p:ph type="body" idx="1"/>
          </p:nvPr>
        </p:nvSpPr>
        <p:spPr>
          <a:xfrm>
            <a:off x="5011592" y="2587250"/>
            <a:ext cx="2145300" cy="102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1" name="Google Shape;91;p26"/>
          <p:cNvSpPr txBox="1">
            <a:spLocks noGrp="1"/>
          </p:cNvSpPr>
          <p:nvPr>
            <p:ph type="body" idx="2"/>
          </p:nvPr>
        </p:nvSpPr>
        <p:spPr>
          <a:xfrm>
            <a:off x="2295767" y="2587250"/>
            <a:ext cx="2145300" cy="102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2" name="Google Shape;92;p26"/>
          <p:cNvSpPr txBox="1">
            <a:spLocks noGrp="1"/>
          </p:cNvSpPr>
          <p:nvPr>
            <p:ph type="title" idx="3"/>
          </p:nvPr>
        </p:nvSpPr>
        <p:spPr>
          <a:xfrm>
            <a:off x="2295763" y="2052650"/>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Four columns">
  <p:cSld name="CUSTOM_1">
    <p:spTree>
      <p:nvGrpSpPr>
        <p:cNvPr id="1" name="Shape 93"/>
        <p:cNvGrpSpPr/>
        <p:nvPr/>
      </p:nvGrpSpPr>
      <p:grpSpPr>
        <a:xfrm>
          <a:off x="0" y="0"/>
          <a:ext cx="0" cy="0"/>
          <a:chOff x="0" y="0"/>
          <a:chExt cx="0" cy="0"/>
        </a:xfrm>
      </p:grpSpPr>
      <p:sp>
        <p:nvSpPr>
          <p:cNvPr id="94" name="Google Shape;94;p2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5" name="Google Shape;95;p27"/>
          <p:cNvSpPr txBox="1">
            <a:spLocks noGrp="1"/>
          </p:cNvSpPr>
          <p:nvPr>
            <p:ph type="title" idx="2" hasCustomPrompt="1"/>
          </p:nvPr>
        </p:nvSpPr>
        <p:spPr>
          <a:xfrm>
            <a:off x="1364450" y="2433700"/>
            <a:ext cx="992700" cy="49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96" name="Google Shape;96;p27"/>
          <p:cNvSpPr txBox="1">
            <a:spLocks noGrp="1"/>
          </p:cNvSpPr>
          <p:nvPr>
            <p:ph type="title" idx="3" hasCustomPrompt="1"/>
          </p:nvPr>
        </p:nvSpPr>
        <p:spPr>
          <a:xfrm>
            <a:off x="3171950" y="2433700"/>
            <a:ext cx="992700" cy="49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97" name="Google Shape;97;p27"/>
          <p:cNvSpPr txBox="1">
            <a:spLocks noGrp="1"/>
          </p:cNvSpPr>
          <p:nvPr>
            <p:ph type="title" idx="4" hasCustomPrompt="1"/>
          </p:nvPr>
        </p:nvSpPr>
        <p:spPr>
          <a:xfrm>
            <a:off x="4979450" y="2433700"/>
            <a:ext cx="992700" cy="49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98" name="Google Shape;98;p27"/>
          <p:cNvSpPr txBox="1">
            <a:spLocks noGrp="1"/>
          </p:cNvSpPr>
          <p:nvPr>
            <p:ph type="title" idx="5" hasCustomPrompt="1"/>
          </p:nvPr>
        </p:nvSpPr>
        <p:spPr>
          <a:xfrm>
            <a:off x="6786950" y="2433700"/>
            <a:ext cx="992700" cy="49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99" name="Google Shape;99;p27"/>
          <p:cNvSpPr txBox="1">
            <a:spLocks noGrp="1"/>
          </p:cNvSpPr>
          <p:nvPr>
            <p:ph type="subTitle" idx="1"/>
          </p:nvPr>
        </p:nvSpPr>
        <p:spPr>
          <a:xfrm>
            <a:off x="1299875" y="2886625"/>
            <a:ext cx="1122000" cy="4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0" name="Google Shape;100;p27"/>
          <p:cNvSpPr txBox="1">
            <a:spLocks noGrp="1"/>
          </p:cNvSpPr>
          <p:nvPr>
            <p:ph type="subTitle" idx="6"/>
          </p:nvPr>
        </p:nvSpPr>
        <p:spPr>
          <a:xfrm>
            <a:off x="3107300" y="2886625"/>
            <a:ext cx="1122000" cy="4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27"/>
          <p:cNvSpPr txBox="1">
            <a:spLocks noGrp="1"/>
          </p:cNvSpPr>
          <p:nvPr>
            <p:ph type="subTitle" idx="7"/>
          </p:nvPr>
        </p:nvSpPr>
        <p:spPr>
          <a:xfrm>
            <a:off x="4914800" y="2886625"/>
            <a:ext cx="1122000" cy="4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2" name="Google Shape;102;p27"/>
          <p:cNvSpPr txBox="1">
            <a:spLocks noGrp="1"/>
          </p:cNvSpPr>
          <p:nvPr>
            <p:ph type="subTitle" idx="8"/>
          </p:nvPr>
        </p:nvSpPr>
        <p:spPr>
          <a:xfrm>
            <a:off x="6722300" y="2886625"/>
            <a:ext cx="1122000" cy="4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27"/>
          <p:cNvSpPr txBox="1">
            <a:spLocks noGrp="1"/>
          </p:cNvSpPr>
          <p:nvPr>
            <p:ph type="subTitle" idx="9"/>
          </p:nvPr>
        </p:nvSpPr>
        <p:spPr>
          <a:xfrm>
            <a:off x="1193900"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 name="Google Shape;104;p27"/>
          <p:cNvSpPr txBox="1">
            <a:spLocks noGrp="1"/>
          </p:cNvSpPr>
          <p:nvPr>
            <p:ph type="subTitle" idx="13"/>
          </p:nvPr>
        </p:nvSpPr>
        <p:spPr>
          <a:xfrm>
            <a:off x="3001397"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27"/>
          <p:cNvSpPr txBox="1">
            <a:spLocks noGrp="1"/>
          </p:cNvSpPr>
          <p:nvPr>
            <p:ph type="subTitle" idx="14"/>
          </p:nvPr>
        </p:nvSpPr>
        <p:spPr>
          <a:xfrm>
            <a:off x="4808895"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27"/>
          <p:cNvSpPr txBox="1">
            <a:spLocks noGrp="1"/>
          </p:cNvSpPr>
          <p:nvPr>
            <p:ph type="subTitle" idx="15"/>
          </p:nvPr>
        </p:nvSpPr>
        <p:spPr>
          <a:xfrm>
            <a:off x="6616392"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ree columns">
  <p:cSld name="CUSTOM_5">
    <p:bg>
      <p:bgPr>
        <a:blipFill>
          <a:blip r:embed="rId2">
            <a:alphaModFix/>
          </a:blip>
          <a:stretch>
            <a:fillRect/>
          </a:stretch>
        </a:blipFill>
        <a:effectLst/>
      </p:bgPr>
    </p:bg>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9" name="Google Shape;109;p28"/>
          <p:cNvSpPr txBox="1">
            <a:spLocks noGrp="1"/>
          </p:cNvSpPr>
          <p:nvPr>
            <p:ph type="subTitle" idx="1"/>
          </p:nvPr>
        </p:nvSpPr>
        <p:spPr>
          <a:xfrm>
            <a:off x="719600" y="2358725"/>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10" name="Google Shape;110;p28"/>
          <p:cNvSpPr txBox="1">
            <a:spLocks noGrp="1"/>
          </p:cNvSpPr>
          <p:nvPr>
            <p:ph type="subTitle" idx="2"/>
          </p:nvPr>
        </p:nvSpPr>
        <p:spPr>
          <a:xfrm>
            <a:off x="720100" y="26586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 name="Google Shape;111;p28"/>
          <p:cNvSpPr txBox="1">
            <a:spLocks noGrp="1"/>
          </p:cNvSpPr>
          <p:nvPr>
            <p:ph type="subTitle" idx="3"/>
          </p:nvPr>
        </p:nvSpPr>
        <p:spPr>
          <a:xfrm>
            <a:off x="3413500" y="23587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12" name="Google Shape;112;p28"/>
          <p:cNvSpPr txBox="1">
            <a:spLocks noGrp="1"/>
          </p:cNvSpPr>
          <p:nvPr>
            <p:ph type="subTitle" idx="4"/>
          </p:nvPr>
        </p:nvSpPr>
        <p:spPr>
          <a:xfrm>
            <a:off x="3413738" y="26586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28"/>
          <p:cNvSpPr txBox="1">
            <a:spLocks noGrp="1"/>
          </p:cNvSpPr>
          <p:nvPr>
            <p:ph type="subTitle" idx="5"/>
          </p:nvPr>
        </p:nvSpPr>
        <p:spPr>
          <a:xfrm>
            <a:off x="6107050" y="23587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14" name="Google Shape;114;p28"/>
          <p:cNvSpPr txBox="1">
            <a:spLocks noGrp="1"/>
          </p:cNvSpPr>
          <p:nvPr>
            <p:ph type="subTitle" idx="6"/>
          </p:nvPr>
        </p:nvSpPr>
        <p:spPr>
          <a:xfrm>
            <a:off x="6107100" y="26586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ree columns 1">
  <p:cSld name="CUSTOM_5_2">
    <p:spTree>
      <p:nvGrpSpPr>
        <p:cNvPr id="1" name="Shape 115"/>
        <p:cNvGrpSpPr/>
        <p:nvPr/>
      </p:nvGrpSpPr>
      <p:grpSpPr>
        <a:xfrm>
          <a:off x="0" y="0"/>
          <a:ext cx="0" cy="0"/>
          <a:chOff x="0" y="0"/>
          <a:chExt cx="0" cy="0"/>
        </a:xfrm>
      </p:grpSpPr>
      <p:sp>
        <p:nvSpPr>
          <p:cNvPr id="116" name="Google Shape;116;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7" name="Google Shape;117;p29"/>
          <p:cNvSpPr txBox="1">
            <a:spLocks noGrp="1"/>
          </p:cNvSpPr>
          <p:nvPr>
            <p:ph type="subTitle" idx="1"/>
          </p:nvPr>
        </p:nvSpPr>
        <p:spPr>
          <a:xfrm>
            <a:off x="719950" y="2669525"/>
            <a:ext cx="1282200" cy="127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 name="Google Shape;118;p29"/>
          <p:cNvSpPr txBox="1">
            <a:spLocks noGrp="1"/>
          </p:cNvSpPr>
          <p:nvPr>
            <p:ph type="subTitle" idx="2"/>
          </p:nvPr>
        </p:nvSpPr>
        <p:spPr>
          <a:xfrm>
            <a:off x="3930887" y="3321400"/>
            <a:ext cx="1282200" cy="127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29"/>
          <p:cNvSpPr txBox="1">
            <a:spLocks noGrp="1"/>
          </p:cNvSpPr>
          <p:nvPr>
            <p:ph type="subTitle" idx="3"/>
          </p:nvPr>
        </p:nvSpPr>
        <p:spPr>
          <a:xfrm>
            <a:off x="7141800" y="2669525"/>
            <a:ext cx="1282200" cy="12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0" name="Google Shape;120;p29"/>
          <p:cNvSpPr txBox="1">
            <a:spLocks noGrp="1"/>
          </p:cNvSpPr>
          <p:nvPr>
            <p:ph type="subTitle" idx="4"/>
          </p:nvPr>
        </p:nvSpPr>
        <p:spPr>
          <a:xfrm>
            <a:off x="719950" y="2356025"/>
            <a:ext cx="12822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latin typeface="Oswald"/>
                <a:ea typeface="Oswald"/>
                <a:cs typeface="Oswald"/>
                <a:sym typeface="Oswald"/>
              </a:defRPr>
            </a:lvl1pPr>
            <a:lvl2pPr lvl="1" algn="r" rtl="0">
              <a:spcBef>
                <a:spcPts val="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121" name="Google Shape;121;p29"/>
          <p:cNvSpPr txBox="1">
            <a:spLocks noGrp="1"/>
          </p:cNvSpPr>
          <p:nvPr>
            <p:ph type="subTitle" idx="5"/>
          </p:nvPr>
        </p:nvSpPr>
        <p:spPr>
          <a:xfrm>
            <a:off x="7141800" y="2356025"/>
            <a:ext cx="12822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2" name="Google Shape;122;p29"/>
          <p:cNvSpPr txBox="1">
            <a:spLocks noGrp="1"/>
          </p:cNvSpPr>
          <p:nvPr>
            <p:ph type="subTitle" idx="6"/>
          </p:nvPr>
        </p:nvSpPr>
        <p:spPr>
          <a:xfrm>
            <a:off x="3930875" y="2995100"/>
            <a:ext cx="1282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our columns 2">
  <p:cSld name="CUSTOM_5_1">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5" name="Google Shape;125;p30"/>
          <p:cNvSpPr txBox="1">
            <a:spLocks noGrp="1"/>
          </p:cNvSpPr>
          <p:nvPr>
            <p:ph type="subTitle" idx="1"/>
          </p:nvPr>
        </p:nvSpPr>
        <p:spPr>
          <a:xfrm>
            <a:off x="2223250" y="1466400"/>
            <a:ext cx="16827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26" name="Google Shape;126;p30"/>
          <p:cNvSpPr txBox="1">
            <a:spLocks noGrp="1"/>
          </p:cNvSpPr>
          <p:nvPr>
            <p:ph type="subTitle" idx="2"/>
          </p:nvPr>
        </p:nvSpPr>
        <p:spPr>
          <a:xfrm>
            <a:off x="1798550" y="1842500"/>
            <a:ext cx="2107500" cy="812100"/>
          </a:xfrm>
          <a:prstGeom prst="rect">
            <a:avLst/>
          </a:prstGeom>
        </p:spPr>
        <p:txBody>
          <a:bodyPr spcFirstLastPara="1" wrap="square" lIns="91425" tIns="91425" rIns="91425" bIns="91425" anchor="t" anchorCtr="0">
            <a:noAutofit/>
          </a:bodyPr>
          <a:lstStyle>
            <a:lvl1pPr marR="32004"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 name="Google Shape;127;p30"/>
          <p:cNvSpPr txBox="1">
            <a:spLocks noGrp="1"/>
          </p:cNvSpPr>
          <p:nvPr>
            <p:ph type="subTitle" idx="3"/>
          </p:nvPr>
        </p:nvSpPr>
        <p:spPr>
          <a:xfrm>
            <a:off x="2223594" y="2790025"/>
            <a:ext cx="16824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28" name="Google Shape;128;p30"/>
          <p:cNvSpPr txBox="1">
            <a:spLocks noGrp="1"/>
          </p:cNvSpPr>
          <p:nvPr>
            <p:ph type="subTitle" idx="4"/>
          </p:nvPr>
        </p:nvSpPr>
        <p:spPr>
          <a:xfrm>
            <a:off x="1798574" y="3166125"/>
            <a:ext cx="2107500" cy="812100"/>
          </a:xfrm>
          <a:prstGeom prst="rect">
            <a:avLst/>
          </a:prstGeom>
        </p:spPr>
        <p:txBody>
          <a:bodyPr spcFirstLastPara="1" wrap="square" lIns="91425" tIns="91425" rIns="91425" bIns="91425" anchor="t" anchorCtr="0">
            <a:noAutofit/>
          </a:bodyPr>
          <a:lstStyle>
            <a:lvl1pPr marR="40812"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30"/>
          <p:cNvSpPr txBox="1">
            <a:spLocks noGrp="1"/>
          </p:cNvSpPr>
          <p:nvPr>
            <p:ph type="subTitle" idx="5"/>
          </p:nvPr>
        </p:nvSpPr>
        <p:spPr>
          <a:xfrm>
            <a:off x="5237913" y="2790025"/>
            <a:ext cx="16824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30" name="Google Shape;130;p30"/>
          <p:cNvSpPr txBox="1">
            <a:spLocks noGrp="1"/>
          </p:cNvSpPr>
          <p:nvPr>
            <p:ph type="subTitle" idx="6"/>
          </p:nvPr>
        </p:nvSpPr>
        <p:spPr>
          <a:xfrm>
            <a:off x="5237975" y="3166125"/>
            <a:ext cx="2107500" cy="812100"/>
          </a:xfrm>
          <a:prstGeom prst="rect">
            <a:avLst/>
          </a:prstGeom>
        </p:spPr>
        <p:txBody>
          <a:bodyPr spcFirstLastPara="1" wrap="square" lIns="91425" tIns="91425" rIns="91425" bIns="91425" anchor="t" anchorCtr="0">
            <a:noAutofit/>
          </a:bodyPr>
          <a:lstStyle>
            <a:lvl1pPr marR="0"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30"/>
          <p:cNvSpPr txBox="1">
            <a:spLocks noGrp="1"/>
          </p:cNvSpPr>
          <p:nvPr>
            <p:ph type="subTitle" idx="7"/>
          </p:nvPr>
        </p:nvSpPr>
        <p:spPr>
          <a:xfrm>
            <a:off x="5237957" y="1466400"/>
            <a:ext cx="16824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32" name="Google Shape;132;p30"/>
          <p:cNvSpPr txBox="1">
            <a:spLocks noGrp="1"/>
          </p:cNvSpPr>
          <p:nvPr>
            <p:ph type="subTitle" idx="8"/>
          </p:nvPr>
        </p:nvSpPr>
        <p:spPr>
          <a:xfrm>
            <a:off x="5238026" y="1842500"/>
            <a:ext cx="2107500" cy="812100"/>
          </a:xfrm>
          <a:prstGeom prst="rect">
            <a:avLst/>
          </a:prstGeom>
        </p:spPr>
        <p:txBody>
          <a:bodyPr spcFirstLastPara="1" wrap="square" lIns="91425" tIns="91425" rIns="91425" bIns="91425" anchor="t" anchorCtr="0">
            <a:noAutofit/>
          </a:bodyPr>
          <a:lstStyle>
            <a:lvl1pPr marR="32004"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ree columns ">
  <p:cSld name="CUSTOM_5_1_1">
    <p:spTree>
      <p:nvGrpSpPr>
        <p:cNvPr id="1" name="Shape 133"/>
        <p:cNvGrpSpPr/>
        <p:nvPr/>
      </p:nvGrpSpPr>
      <p:grpSpPr>
        <a:xfrm>
          <a:off x="0" y="0"/>
          <a:ext cx="0" cy="0"/>
          <a:chOff x="0" y="0"/>
          <a:chExt cx="0" cy="0"/>
        </a:xfrm>
      </p:grpSpPr>
      <p:sp>
        <p:nvSpPr>
          <p:cNvPr id="134" name="Google Shape;134;p3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5" name="Google Shape;135;p31"/>
          <p:cNvSpPr txBox="1">
            <a:spLocks noGrp="1"/>
          </p:cNvSpPr>
          <p:nvPr>
            <p:ph type="subTitle" idx="1"/>
          </p:nvPr>
        </p:nvSpPr>
        <p:spPr>
          <a:xfrm>
            <a:off x="4211675" y="1429885"/>
            <a:ext cx="23172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6" name="Google Shape;136;p31"/>
          <p:cNvSpPr txBox="1">
            <a:spLocks noGrp="1"/>
          </p:cNvSpPr>
          <p:nvPr>
            <p:ph type="title" idx="2" hasCustomPrompt="1"/>
          </p:nvPr>
        </p:nvSpPr>
        <p:spPr>
          <a:xfrm>
            <a:off x="3331225" y="1443350"/>
            <a:ext cx="804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37" name="Google Shape;137;p31"/>
          <p:cNvSpPr txBox="1">
            <a:spLocks noGrp="1"/>
          </p:cNvSpPr>
          <p:nvPr>
            <p:ph type="subTitle" idx="3"/>
          </p:nvPr>
        </p:nvSpPr>
        <p:spPr>
          <a:xfrm>
            <a:off x="4211675" y="1694759"/>
            <a:ext cx="2316900" cy="3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8" name="Google Shape;138;p31"/>
          <p:cNvSpPr txBox="1">
            <a:spLocks noGrp="1"/>
          </p:cNvSpPr>
          <p:nvPr>
            <p:ph type="subTitle" idx="4"/>
          </p:nvPr>
        </p:nvSpPr>
        <p:spPr>
          <a:xfrm>
            <a:off x="4211675" y="2521206"/>
            <a:ext cx="23172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9" name="Google Shape;139;p31"/>
          <p:cNvSpPr txBox="1">
            <a:spLocks noGrp="1"/>
          </p:cNvSpPr>
          <p:nvPr>
            <p:ph type="title" idx="5" hasCustomPrompt="1"/>
          </p:nvPr>
        </p:nvSpPr>
        <p:spPr>
          <a:xfrm>
            <a:off x="3331225" y="2515672"/>
            <a:ext cx="804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40" name="Google Shape;140;p31"/>
          <p:cNvSpPr txBox="1">
            <a:spLocks noGrp="1"/>
          </p:cNvSpPr>
          <p:nvPr>
            <p:ph type="subTitle" idx="6"/>
          </p:nvPr>
        </p:nvSpPr>
        <p:spPr>
          <a:xfrm>
            <a:off x="4211675" y="2786080"/>
            <a:ext cx="2316900" cy="3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31"/>
          <p:cNvSpPr txBox="1">
            <a:spLocks noGrp="1"/>
          </p:cNvSpPr>
          <p:nvPr>
            <p:ph type="subTitle" idx="7"/>
          </p:nvPr>
        </p:nvSpPr>
        <p:spPr>
          <a:xfrm>
            <a:off x="4211825" y="3612527"/>
            <a:ext cx="23169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42" name="Google Shape;142;p31"/>
          <p:cNvSpPr txBox="1">
            <a:spLocks noGrp="1"/>
          </p:cNvSpPr>
          <p:nvPr>
            <p:ph type="title" idx="8" hasCustomPrompt="1"/>
          </p:nvPr>
        </p:nvSpPr>
        <p:spPr>
          <a:xfrm>
            <a:off x="3331225" y="3612527"/>
            <a:ext cx="804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43" name="Google Shape;143;p31"/>
          <p:cNvSpPr txBox="1">
            <a:spLocks noGrp="1"/>
          </p:cNvSpPr>
          <p:nvPr>
            <p:ph type="subTitle" idx="9"/>
          </p:nvPr>
        </p:nvSpPr>
        <p:spPr>
          <a:xfrm>
            <a:off x="4211825" y="3877401"/>
            <a:ext cx="2316900" cy="3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144"/>
        <p:cNvGrpSpPr/>
        <p:nvPr/>
      </p:nvGrpSpPr>
      <p:grpSpPr>
        <a:xfrm>
          <a:off x="0" y="0"/>
          <a:ext cx="0" cy="0"/>
          <a:chOff x="0" y="0"/>
          <a:chExt cx="0" cy="0"/>
        </a:xfrm>
      </p:grpSpPr>
      <p:sp>
        <p:nvSpPr>
          <p:cNvPr id="145" name="Google Shape;145;p32"/>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Font typeface="Oswald"/>
              <a:buNone/>
              <a:defRPr sz="1800">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46" name="Google Shape;146;p32"/>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7" name="Google Shape;147;p32"/>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48" name="Google Shape;148;p32"/>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 name="Google Shape;149;p32"/>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50" name="Google Shape;150;p32"/>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51" name="Google Shape;151;p32"/>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2" name="Google Shape;152;p32"/>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53" name="Google Shape;153;p32"/>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54" name="Google Shape;154;p32"/>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5" name="Google Shape;155;p32"/>
          <p:cNvSpPr txBox="1">
            <a:spLocks noGrp="1"/>
          </p:cNvSpPr>
          <p:nvPr>
            <p:ph type="subTitle" idx="13"/>
          </p:nvPr>
        </p:nvSpPr>
        <p:spPr>
          <a:xfrm>
            <a:off x="719600" y="3519302"/>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56" name="Google Shape;156;p32"/>
          <p:cNvSpPr txBox="1">
            <a:spLocks noGrp="1"/>
          </p:cNvSpPr>
          <p:nvPr>
            <p:ph type="title" idx="14" hasCustomPrompt="1"/>
          </p:nvPr>
        </p:nvSpPr>
        <p:spPr>
          <a:xfrm>
            <a:off x="1329200" y="3067011"/>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57" name="Google Shape;157;p32"/>
          <p:cNvSpPr txBox="1">
            <a:spLocks noGrp="1"/>
          </p:cNvSpPr>
          <p:nvPr>
            <p:ph type="subTitle" idx="15"/>
          </p:nvPr>
        </p:nvSpPr>
        <p:spPr>
          <a:xfrm>
            <a:off x="720100" y="3895402"/>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8" name="Google Shape;158;p32"/>
          <p:cNvSpPr txBox="1">
            <a:spLocks noGrp="1"/>
          </p:cNvSpPr>
          <p:nvPr>
            <p:ph type="subTitle" idx="16"/>
          </p:nvPr>
        </p:nvSpPr>
        <p:spPr>
          <a:xfrm>
            <a:off x="3413400" y="3519302"/>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59" name="Google Shape;159;p32"/>
          <p:cNvSpPr txBox="1">
            <a:spLocks noGrp="1"/>
          </p:cNvSpPr>
          <p:nvPr>
            <p:ph type="title" idx="17" hasCustomPrompt="1"/>
          </p:nvPr>
        </p:nvSpPr>
        <p:spPr>
          <a:xfrm>
            <a:off x="4023025" y="3067011"/>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60" name="Google Shape;160;p32"/>
          <p:cNvSpPr txBox="1">
            <a:spLocks noGrp="1"/>
          </p:cNvSpPr>
          <p:nvPr>
            <p:ph type="subTitle" idx="18"/>
          </p:nvPr>
        </p:nvSpPr>
        <p:spPr>
          <a:xfrm>
            <a:off x="3413738" y="3895402"/>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1" name="Google Shape;161;p32"/>
          <p:cNvSpPr txBox="1">
            <a:spLocks noGrp="1"/>
          </p:cNvSpPr>
          <p:nvPr>
            <p:ph type="subTitle" idx="19"/>
          </p:nvPr>
        </p:nvSpPr>
        <p:spPr>
          <a:xfrm>
            <a:off x="6107050" y="3519300"/>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62" name="Google Shape;162;p32"/>
          <p:cNvSpPr txBox="1">
            <a:spLocks noGrp="1"/>
          </p:cNvSpPr>
          <p:nvPr>
            <p:ph type="title" idx="20" hasCustomPrompt="1"/>
          </p:nvPr>
        </p:nvSpPr>
        <p:spPr>
          <a:xfrm>
            <a:off x="6716550" y="3067011"/>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63" name="Google Shape;163;p32"/>
          <p:cNvSpPr txBox="1">
            <a:spLocks noGrp="1"/>
          </p:cNvSpPr>
          <p:nvPr>
            <p:ph type="subTitle" idx="21"/>
          </p:nvPr>
        </p:nvSpPr>
        <p:spPr>
          <a:xfrm>
            <a:off x="6107101" y="3895402"/>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 Six columns">
  <p:cSld name="CUSTOM_2_1">
    <p:spTree>
      <p:nvGrpSpPr>
        <p:cNvPr id="1" name="Shape 164"/>
        <p:cNvGrpSpPr/>
        <p:nvPr/>
      </p:nvGrpSpPr>
      <p:grpSpPr>
        <a:xfrm>
          <a:off x="0" y="0"/>
          <a:ext cx="0" cy="0"/>
          <a:chOff x="0" y="0"/>
          <a:chExt cx="0" cy="0"/>
        </a:xfrm>
      </p:grpSpPr>
      <p:sp>
        <p:nvSpPr>
          <p:cNvPr id="165" name="Google Shape;165;p33"/>
          <p:cNvSpPr txBox="1">
            <a:spLocks noGrp="1"/>
          </p:cNvSpPr>
          <p:nvPr>
            <p:ph type="subTitle" idx="1"/>
          </p:nvPr>
        </p:nvSpPr>
        <p:spPr>
          <a:xfrm>
            <a:off x="1944363" y="1542025"/>
            <a:ext cx="23172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66" name="Google Shape;166;p33"/>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7" name="Google Shape;167;p33"/>
          <p:cNvSpPr txBox="1">
            <a:spLocks noGrp="1"/>
          </p:cNvSpPr>
          <p:nvPr>
            <p:ph type="subTitle" idx="2"/>
          </p:nvPr>
        </p:nvSpPr>
        <p:spPr>
          <a:xfrm>
            <a:off x="1944863" y="1918116"/>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8" name="Google Shape;168;p33"/>
          <p:cNvSpPr txBox="1">
            <a:spLocks noGrp="1"/>
          </p:cNvSpPr>
          <p:nvPr>
            <p:ph type="subTitle" idx="3"/>
          </p:nvPr>
        </p:nvSpPr>
        <p:spPr>
          <a:xfrm>
            <a:off x="1944388" y="2492563"/>
            <a:ext cx="23169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69" name="Google Shape;169;p33"/>
          <p:cNvSpPr txBox="1">
            <a:spLocks noGrp="1"/>
          </p:cNvSpPr>
          <p:nvPr>
            <p:ph type="subTitle" idx="4"/>
          </p:nvPr>
        </p:nvSpPr>
        <p:spPr>
          <a:xfrm>
            <a:off x="1944625" y="2868653"/>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 name="Google Shape;170;p33"/>
          <p:cNvSpPr txBox="1">
            <a:spLocks noGrp="1"/>
          </p:cNvSpPr>
          <p:nvPr>
            <p:ph type="subTitle" idx="5"/>
          </p:nvPr>
        </p:nvSpPr>
        <p:spPr>
          <a:xfrm>
            <a:off x="4882563" y="1542025"/>
            <a:ext cx="23169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71" name="Google Shape;171;p33"/>
          <p:cNvSpPr txBox="1">
            <a:spLocks noGrp="1"/>
          </p:cNvSpPr>
          <p:nvPr>
            <p:ph type="subTitle" idx="6"/>
          </p:nvPr>
        </p:nvSpPr>
        <p:spPr>
          <a:xfrm>
            <a:off x="4882613" y="1918116"/>
            <a:ext cx="2316900" cy="629100"/>
          </a:xfrm>
          <a:prstGeom prst="rect">
            <a:avLst/>
          </a:prstGeom>
        </p:spPr>
        <p:txBody>
          <a:bodyPr spcFirstLastPara="1" wrap="square" lIns="91425" tIns="91425" rIns="91425" bIns="91425" anchor="t" anchorCtr="0">
            <a:noAutofit/>
          </a:bodyPr>
          <a:lstStyle>
            <a:lvl1pPr marR="332101"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2" name="Google Shape;172;p33"/>
          <p:cNvSpPr txBox="1">
            <a:spLocks noGrp="1"/>
          </p:cNvSpPr>
          <p:nvPr>
            <p:ph type="subTitle" idx="7"/>
          </p:nvPr>
        </p:nvSpPr>
        <p:spPr>
          <a:xfrm>
            <a:off x="1944363" y="3443102"/>
            <a:ext cx="23172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73" name="Google Shape;173;p33"/>
          <p:cNvSpPr txBox="1">
            <a:spLocks noGrp="1"/>
          </p:cNvSpPr>
          <p:nvPr>
            <p:ph type="subTitle" idx="8"/>
          </p:nvPr>
        </p:nvSpPr>
        <p:spPr>
          <a:xfrm>
            <a:off x="1944863" y="3819202"/>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4" name="Google Shape;174;p33"/>
          <p:cNvSpPr txBox="1">
            <a:spLocks noGrp="1"/>
          </p:cNvSpPr>
          <p:nvPr>
            <p:ph type="subTitle" idx="9"/>
          </p:nvPr>
        </p:nvSpPr>
        <p:spPr>
          <a:xfrm>
            <a:off x="4882388" y="2492565"/>
            <a:ext cx="23172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75" name="Google Shape;175;p33"/>
          <p:cNvSpPr txBox="1">
            <a:spLocks noGrp="1"/>
          </p:cNvSpPr>
          <p:nvPr>
            <p:ph type="subTitle" idx="13"/>
          </p:nvPr>
        </p:nvSpPr>
        <p:spPr>
          <a:xfrm>
            <a:off x="4882725" y="2868665"/>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33"/>
          <p:cNvSpPr txBox="1">
            <a:spLocks noGrp="1"/>
          </p:cNvSpPr>
          <p:nvPr>
            <p:ph type="subTitle" idx="14"/>
          </p:nvPr>
        </p:nvSpPr>
        <p:spPr>
          <a:xfrm>
            <a:off x="4882563" y="3443100"/>
            <a:ext cx="23169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77" name="Google Shape;177;p33"/>
          <p:cNvSpPr txBox="1">
            <a:spLocks noGrp="1"/>
          </p:cNvSpPr>
          <p:nvPr>
            <p:ph type="subTitle" idx="15"/>
          </p:nvPr>
        </p:nvSpPr>
        <p:spPr>
          <a:xfrm>
            <a:off x="4882613" y="3819202"/>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Number and subtitle">
  <p:cSld name="CUSTOM_3">
    <p:spTree>
      <p:nvGrpSpPr>
        <p:cNvPr id="1" name="Shape 178"/>
        <p:cNvGrpSpPr/>
        <p:nvPr/>
      </p:nvGrpSpPr>
      <p:grpSpPr>
        <a:xfrm>
          <a:off x="0" y="0"/>
          <a:ext cx="0" cy="0"/>
          <a:chOff x="0" y="0"/>
          <a:chExt cx="0" cy="0"/>
        </a:xfrm>
      </p:grpSpPr>
      <p:sp>
        <p:nvSpPr>
          <p:cNvPr id="179" name="Google Shape;179;p34"/>
          <p:cNvSpPr txBox="1">
            <a:spLocks noGrp="1"/>
          </p:cNvSpPr>
          <p:nvPr>
            <p:ph type="title" hasCustomPrompt="1"/>
          </p:nvPr>
        </p:nvSpPr>
        <p:spPr>
          <a:xfrm>
            <a:off x="3389825" y="1356150"/>
            <a:ext cx="1172400" cy="128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0" name="Google Shape;180;p34"/>
          <p:cNvSpPr txBox="1">
            <a:spLocks noGrp="1"/>
          </p:cNvSpPr>
          <p:nvPr>
            <p:ph type="title" idx="2"/>
          </p:nvPr>
        </p:nvSpPr>
        <p:spPr>
          <a:xfrm>
            <a:off x="3507400" y="2586993"/>
            <a:ext cx="3852000" cy="653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Number and subtitle 2">
  <p:cSld name="CUSTOM_6">
    <p:spTree>
      <p:nvGrpSpPr>
        <p:cNvPr id="1" name="Shape 181"/>
        <p:cNvGrpSpPr/>
        <p:nvPr/>
      </p:nvGrpSpPr>
      <p:grpSpPr>
        <a:xfrm>
          <a:off x="0" y="0"/>
          <a:ext cx="0" cy="0"/>
          <a:chOff x="0" y="0"/>
          <a:chExt cx="0" cy="0"/>
        </a:xfrm>
      </p:grpSpPr>
      <p:sp>
        <p:nvSpPr>
          <p:cNvPr id="182" name="Google Shape;182;p35"/>
          <p:cNvSpPr txBox="1">
            <a:spLocks noGrp="1"/>
          </p:cNvSpPr>
          <p:nvPr>
            <p:ph type="title" hasCustomPrompt="1"/>
          </p:nvPr>
        </p:nvSpPr>
        <p:spPr>
          <a:xfrm>
            <a:off x="2285825" y="1927950"/>
            <a:ext cx="1338900" cy="128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3" name="Google Shape;183;p35"/>
          <p:cNvSpPr txBox="1">
            <a:spLocks noGrp="1"/>
          </p:cNvSpPr>
          <p:nvPr>
            <p:ph type="title" idx="2"/>
          </p:nvPr>
        </p:nvSpPr>
        <p:spPr>
          <a:xfrm>
            <a:off x="3722950" y="2073553"/>
            <a:ext cx="3852000" cy="973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Number and subtitle 3">
  <p:cSld name="CUSTOM_6_1">
    <p:spTree>
      <p:nvGrpSpPr>
        <p:cNvPr id="1" name="Shape 184"/>
        <p:cNvGrpSpPr/>
        <p:nvPr/>
      </p:nvGrpSpPr>
      <p:grpSpPr>
        <a:xfrm>
          <a:off x="0" y="0"/>
          <a:ext cx="0" cy="0"/>
          <a:chOff x="0" y="0"/>
          <a:chExt cx="0" cy="0"/>
        </a:xfrm>
      </p:grpSpPr>
      <p:sp>
        <p:nvSpPr>
          <p:cNvPr id="185" name="Google Shape;185;p36"/>
          <p:cNvSpPr txBox="1">
            <a:spLocks noGrp="1"/>
          </p:cNvSpPr>
          <p:nvPr>
            <p:ph type="title" hasCustomPrompt="1"/>
          </p:nvPr>
        </p:nvSpPr>
        <p:spPr>
          <a:xfrm>
            <a:off x="3814350" y="1356150"/>
            <a:ext cx="1515300" cy="128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6" name="Google Shape;186;p36"/>
          <p:cNvSpPr txBox="1">
            <a:spLocks noGrp="1"/>
          </p:cNvSpPr>
          <p:nvPr>
            <p:ph type="title" idx="2"/>
          </p:nvPr>
        </p:nvSpPr>
        <p:spPr>
          <a:xfrm>
            <a:off x="3073050" y="2518425"/>
            <a:ext cx="2997900" cy="1077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Number and subtitle 4">
  <p:cSld name="CUSTOM_6_1_1">
    <p:spTree>
      <p:nvGrpSpPr>
        <p:cNvPr id="1" name="Shape 187"/>
        <p:cNvGrpSpPr/>
        <p:nvPr/>
      </p:nvGrpSpPr>
      <p:grpSpPr>
        <a:xfrm>
          <a:off x="0" y="0"/>
          <a:ext cx="0" cy="0"/>
          <a:chOff x="0" y="0"/>
          <a:chExt cx="0" cy="0"/>
        </a:xfrm>
      </p:grpSpPr>
      <p:sp>
        <p:nvSpPr>
          <p:cNvPr id="188" name="Google Shape;188;p37"/>
          <p:cNvSpPr txBox="1">
            <a:spLocks noGrp="1"/>
          </p:cNvSpPr>
          <p:nvPr>
            <p:ph type="title" hasCustomPrompt="1"/>
          </p:nvPr>
        </p:nvSpPr>
        <p:spPr>
          <a:xfrm>
            <a:off x="4594375" y="1356150"/>
            <a:ext cx="1288200" cy="128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9" name="Google Shape;189;p37"/>
          <p:cNvSpPr txBox="1">
            <a:spLocks noGrp="1"/>
          </p:cNvSpPr>
          <p:nvPr>
            <p:ph type="title" idx="2"/>
          </p:nvPr>
        </p:nvSpPr>
        <p:spPr>
          <a:xfrm>
            <a:off x="2686963" y="2587000"/>
            <a:ext cx="3195600" cy="653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Number and subtitle 5">
  <p:cSld name="CUSTOM_6_1_1_1">
    <p:spTree>
      <p:nvGrpSpPr>
        <p:cNvPr id="1" name="Shape 190"/>
        <p:cNvGrpSpPr/>
        <p:nvPr/>
      </p:nvGrpSpPr>
      <p:grpSpPr>
        <a:xfrm>
          <a:off x="0" y="0"/>
          <a:ext cx="0" cy="0"/>
          <a:chOff x="0" y="0"/>
          <a:chExt cx="0" cy="0"/>
        </a:xfrm>
      </p:grpSpPr>
      <p:sp>
        <p:nvSpPr>
          <p:cNvPr id="191" name="Google Shape;191;p38"/>
          <p:cNvSpPr txBox="1">
            <a:spLocks noGrp="1"/>
          </p:cNvSpPr>
          <p:nvPr>
            <p:ph type="title" hasCustomPrompt="1"/>
          </p:nvPr>
        </p:nvSpPr>
        <p:spPr>
          <a:xfrm>
            <a:off x="4707800" y="2147125"/>
            <a:ext cx="1212000" cy="1050600"/>
          </a:xfrm>
          <a:prstGeom prst="rect">
            <a:avLst/>
          </a:prstGeom>
        </p:spPr>
        <p:txBody>
          <a:bodyPr spcFirstLastPara="1" wrap="square" lIns="91425" tIns="91425" rIns="91425" bIns="91425" anchor="ctr" anchorCtr="0">
            <a:noAutofit/>
          </a:bodyPr>
          <a:lstStyle>
            <a:lvl1pPr lvl="0"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92" name="Google Shape;192;p38"/>
          <p:cNvSpPr txBox="1">
            <a:spLocks noGrp="1"/>
          </p:cNvSpPr>
          <p:nvPr>
            <p:ph type="title" idx="2"/>
          </p:nvPr>
        </p:nvSpPr>
        <p:spPr>
          <a:xfrm>
            <a:off x="2897650" y="2147125"/>
            <a:ext cx="1696500" cy="971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Number and subtitle 6">
  <p:cSld name="CUSTOM_6_1_1_1_1">
    <p:spTree>
      <p:nvGrpSpPr>
        <p:cNvPr id="1" name="Shape 193"/>
        <p:cNvGrpSpPr/>
        <p:nvPr/>
      </p:nvGrpSpPr>
      <p:grpSpPr>
        <a:xfrm>
          <a:off x="0" y="0"/>
          <a:ext cx="0" cy="0"/>
          <a:chOff x="0" y="0"/>
          <a:chExt cx="0" cy="0"/>
        </a:xfrm>
      </p:grpSpPr>
      <p:sp>
        <p:nvSpPr>
          <p:cNvPr id="194" name="Google Shape;194;p39"/>
          <p:cNvSpPr txBox="1">
            <a:spLocks noGrp="1"/>
          </p:cNvSpPr>
          <p:nvPr>
            <p:ph type="title" hasCustomPrompt="1"/>
          </p:nvPr>
        </p:nvSpPr>
        <p:spPr>
          <a:xfrm>
            <a:off x="3894750" y="2751750"/>
            <a:ext cx="1354500" cy="94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95" name="Google Shape;195;p39"/>
          <p:cNvSpPr txBox="1">
            <a:spLocks noGrp="1"/>
          </p:cNvSpPr>
          <p:nvPr>
            <p:ph type="title" idx="2"/>
          </p:nvPr>
        </p:nvSpPr>
        <p:spPr>
          <a:xfrm>
            <a:off x="2646000" y="1855999"/>
            <a:ext cx="3852000" cy="51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2">
  <p:cSld name="CUSTOM_4">
    <p:spTree>
      <p:nvGrpSpPr>
        <p:cNvPr id="1" name="Shape 196"/>
        <p:cNvGrpSpPr/>
        <p:nvPr/>
      </p:nvGrpSpPr>
      <p:grpSpPr>
        <a:xfrm>
          <a:off x="0" y="0"/>
          <a:ext cx="0" cy="0"/>
          <a:chOff x="0" y="0"/>
          <a:chExt cx="0" cy="0"/>
        </a:xfrm>
      </p:grpSpPr>
      <p:sp>
        <p:nvSpPr>
          <p:cNvPr id="197" name="Google Shape;197;p4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3">
  <p:cSld name="CUSTOM_4_1">
    <p:spTree>
      <p:nvGrpSpPr>
        <p:cNvPr id="1" name="Shape 198"/>
        <p:cNvGrpSpPr/>
        <p:nvPr/>
      </p:nvGrpSpPr>
      <p:grpSpPr>
        <a:xfrm>
          <a:off x="0" y="0"/>
          <a:ext cx="0" cy="0"/>
          <a:chOff x="0" y="0"/>
          <a:chExt cx="0" cy="0"/>
        </a:xfrm>
      </p:grpSpPr>
      <p:sp>
        <p:nvSpPr>
          <p:cNvPr id="199" name="Google Shape;199;p41"/>
          <p:cNvSpPr txBox="1">
            <a:spLocks noGrp="1"/>
          </p:cNvSpPr>
          <p:nvPr>
            <p:ph type="title"/>
          </p:nvPr>
        </p:nvSpPr>
        <p:spPr>
          <a:xfrm>
            <a:off x="720000" y="540000"/>
            <a:ext cx="3852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4">
  <p:cSld name="CUSTOM_4_1_1">
    <p:spTree>
      <p:nvGrpSpPr>
        <p:cNvPr id="1" name="Shape 200"/>
        <p:cNvGrpSpPr/>
        <p:nvPr/>
      </p:nvGrpSpPr>
      <p:grpSpPr>
        <a:xfrm>
          <a:off x="0" y="0"/>
          <a:ext cx="0" cy="0"/>
          <a:chOff x="0" y="0"/>
          <a:chExt cx="0" cy="0"/>
        </a:xfrm>
      </p:grpSpPr>
      <p:sp>
        <p:nvSpPr>
          <p:cNvPr id="201" name="Google Shape;201;p42"/>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5">
  <p:cSld name="CUSTOM_4_1_1_1">
    <p:spTree>
      <p:nvGrpSpPr>
        <p:cNvPr id="1" name="Shape 202"/>
        <p:cNvGrpSpPr/>
        <p:nvPr/>
      </p:nvGrpSpPr>
      <p:grpSpPr>
        <a:xfrm>
          <a:off x="0" y="0"/>
          <a:ext cx="0" cy="0"/>
          <a:chOff x="0" y="0"/>
          <a:chExt cx="0" cy="0"/>
        </a:xfrm>
      </p:grpSpPr>
      <p:sp>
        <p:nvSpPr>
          <p:cNvPr id="203" name="Google Shape;203;p43"/>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204"/>
        <p:cNvGrpSpPr/>
        <p:nvPr/>
      </p:nvGrpSpPr>
      <p:grpSpPr>
        <a:xfrm>
          <a:off x="0" y="0"/>
          <a:ext cx="0" cy="0"/>
          <a:chOff x="0" y="0"/>
          <a:chExt cx="0" cy="0"/>
        </a:xfrm>
      </p:grpSpPr>
      <p:sp>
        <p:nvSpPr>
          <p:cNvPr id="205" name="Google Shape;205;p44"/>
          <p:cNvSpPr txBox="1">
            <a:spLocks noGrp="1"/>
          </p:cNvSpPr>
          <p:nvPr>
            <p:ph type="ctrTitle"/>
          </p:nvPr>
        </p:nvSpPr>
        <p:spPr>
          <a:xfrm>
            <a:off x="1887750" y="946225"/>
            <a:ext cx="5368500" cy="975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06" name="Google Shape;206;p44"/>
          <p:cNvSpPr txBox="1">
            <a:spLocks noGrp="1"/>
          </p:cNvSpPr>
          <p:nvPr>
            <p:ph type="subTitle" idx="1"/>
          </p:nvPr>
        </p:nvSpPr>
        <p:spPr>
          <a:xfrm>
            <a:off x="4774636" y="2224775"/>
            <a:ext cx="3054900" cy="115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7" name="Google Shape;207;p44"/>
          <p:cNvSpPr txBox="1"/>
          <p:nvPr/>
        </p:nvSpPr>
        <p:spPr>
          <a:xfrm>
            <a:off x="2569325" y="4151400"/>
            <a:ext cx="4005600" cy="417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000">
                <a:solidFill>
                  <a:schemeClr val="lt1"/>
                </a:solidFill>
                <a:latin typeface="Raleway"/>
                <a:ea typeface="Raleway"/>
                <a:cs typeface="Raleway"/>
                <a:sym typeface="Raleway"/>
              </a:rPr>
              <a:t>CREDITS: This presentation template was created by </a:t>
            </a:r>
            <a:r>
              <a:rPr lang="en" sz="1000" b="1" u="sng">
                <a:solidFill>
                  <a:schemeClr val="lt1"/>
                </a:solidFill>
                <a:latin typeface="Raleway"/>
                <a:ea typeface="Raleway"/>
                <a:cs typeface="Raleway"/>
                <a:sym typeface="Raleway"/>
                <a:hlinkClick r:id="rId2">
                  <a:extLst>
                    <a:ext uri="{A12FA001-AC4F-418D-AE19-62706E023703}">
                      <ahyp:hlinkClr xmlns:ahyp="http://schemas.microsoft.com/office/drawing/2018/hyperlinkcolor" val="tx"/>
                    </a:ext>
                  </a:extLst>
                </a:hlinkClick>
              </a:rPr>
              <a:t>Slidesgo</a:t>
            </a:r>
            <a:r>
              <a:rPr lang="en" sz="1000" b="1">
                <a:solidFill>
                  <a:schemeClr val="lt1"/>
                </a:solidFill>
                <a:latin typeface="Raleway"/>
                <a:ea typeface="Raleway"/>
                <a:cs typeface="Raleway"/>
                <a:sym typeface="Raleway"/>
              </a:rPr>
              <a:t>,</a:t>
            </a:r>
            <a:r>
              <a:rPr lang="en" sz="1000">
                <a:solidFill>
                  <a:schemeClr val="lt1"/>
                </a:solidFill>
                <a:latin typeface="Raleway"/>
                <a:ea typeface="Raleway"/>
                <a:cs typeface="Raleway"/>
                <a:sym typeface="Raleway"/>
              </a:rPr>
              <a:t> including icons by </a:t>
            </a:r>
            <a:r>
              <a:rPr lang="en" sz="1000" b="1" u="sng">
                <a:solidFill>
                  <a:schemeClr val="lt1"/>
                </a:solidFill>
                <a:latin typeface="Raleway"/>
                <a:ea typeface="Raleway"/>
                <a:cs typeface="Raleway"/>
                <a:sym typeface="Raleway"/>
                <a:hlinkClick r:id="rId3">
                  <a:extLst>
                    <a:ext uri="{A12FA001-AC4F-418D-AE19-62706E023703}">
                      <ahyp:hlinkClr xmlns:ahyp="http://schemas.microsoft.com/office/drawing/2018/hyperlinkcolor" val="tx"/>
                    </a:ext>
                  </a:extLst>
                </a:hlinkClick>
              </a:rPr>
              <a:t>Flaticon</a:t>
            </a:r>
            <a:r>
              <a:rPr lang="en" sz="1000">
                <a:solidFill>
                  <a:schemeClr val="lt1"/>
                </a:solidFill>
                <a:latin typeface="Raleway"/>
                <a:ea typeface="Raleway"/>
                <a:cs typeface="Raleway"/>
                <a:sym typeface="Raleway"/>
              </a:rPr>
              <a:t>, infographics &amp; images by </a:t>
            </a:r>
            <a:r>
              <a:rPr lang="en" sz="1000" b="1" u="sng">
                <a:solidFill>
                  <a:schemeClr val="lt1"/>
                </a:solidFill>
                <a:latin typeface="Raleway"/>
                <a:ea typeface="Raleway"/>
                <a:cs typeface="Raleway"/>
                <a:sym typeface="Raleway"/>
                <a:hlinkClick r:id="rId4">
                  <a:extLst>
                    <a:ext uri="{A12FA001-AC4F-418D-AE19-62706E023703}">
                      <ahyp:hlinkClr xmlns:ahyp="http://schemas.microsoft.com/office/drawing/2018/hyperlinkcolor" val="tx"/>
                    </a:ext>
                  </a:extLst>
                </a:hlinkClick>
              </a:rPr>
              <a:t>Freepik</a:t>
            </a:r>
            <a:r>
              <a:rPr lang="en" sz="1000">
                <a:solidFill>
                  <a:schemeClr val="lt1"/>
                </a:solidFill>
                <a:latin typeface="Raleway"/>
                <a:ea typeface="Raleway"/>
                <a:cs typeface="Raleway"/>
                <a:sym typeface="Raleway"/>
              </a:rPr>
              <a:t> </a:t>
            </a:r>
            <a:endParaRPr sz="1000">
              <a:solidFill>
                <a:schemeClr val="lt1"/>
              </a:solidFill>
              <a:latin typeface="Raleway"/>
              <a:ea typeface="Raleway"/>
              <a:cs typeface="Raleway"/>
              <a:sym typeface="Raleway"/>
            </a:endParaRPr>
          </a:p>
        </p:txBody>
      </p:sp>
      <p:sp>
        <p:nvSpPr>
          <p:cNvPr id="208" name="Google Shape;208;p44"/>
          <p:cNvSpPr txBox="1">
            <a:spLocks noGrp="1"/>
          </p:cNvSpPr>
          <p:nvPr>
            <p:ph type="subTitle" idx="2"/>
          </p:nvPr>
        </p:nvSpPr>
        <p:spPr>
          <a:xfrm>
            <a:off x="1314451" y="2224775"/>
            <a:ext cx="2550900" cy="975000"/>
          </a:xfrm>
          <a:prstGeom prst="rect">
            <a:avLst/>
          </a:prstGeom>
        </p:spPr>
        <p:txBody>
          <a:bodyPr spcFirstLastPara="1" wrap="square" lIns="91425" tIns="91425" rIns="91425" bIns="91425" anchor="t" anchorCtr="0">
            <a:noAutofit/>
          </a:bodyPr>
          <a:lstStyle>
            <a:lvl1pPr lvl="0" algn="r" rtl="0">
              <a:lnSpc>
                <a:spcPct val="15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image" Target="../media/image1.jpg"/><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blipFill>
          <a:blip r:embed="rId33">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swald"/>
              <a:buNone/>
              <a:defRPr sz="2800">
                <a:solidFill>
                  <a:schemeClr val="lt1"/>
                </a:solidFill>
                <a:latin typeface="Oswald"/>
                <a:ea typeface="Oswald"/>
                <a:cs typeface="Oswald"/>
                <a:sym typeface="Oswald"/>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a:endParaRPr/>
          </a:p>
        </p:txBody>
      </p:sp>
      <p:sp>
        <p:nvSpPr>
          <p:cNvPr id="52" name="Google Shape;52;p13"/>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Raleway"/>
              <a:buChar char="●"/>
              <a:defRPr>
                <a:solidFill>
                  <a:schemeClr val="lt1"/>
                </a:solidFill>
                <a:latin typeface="Raleway"/>
                <a:ea typeface="Raleway"/>
                <a:cs typeface="Raleway"/>
                <a:sym typeface="Raleway"/>
              </a:defRPr>
            </a:lvl1pPr>
            <a:lvl2pPr marL="914400" lvl="1"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2pPr>
            <a:lvl3pPr marL="1371600" lvl="2"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3pPr>
            <a:lvl4pPr marL="1828800" lvl="3"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4pPr>
            <a:lvl5pPr marL="2286000" lvl="4"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5pPr>
            <a:lvl6pPr marL="2743200" lvl="5"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6pPr>
            <a:lvl7pPr marL="3200400" lvl="6"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7pPr>
            <a:lvl8pPr marL="3657600" lvl="7"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8pPr>
            <a:lvl9pPr marL="4114800" lvl="8" indent="-317500">
              <a:lnSpc>
                <a:spcPct val="100000"/>
              </a:lnSpc>
              <a:spcBef>
                <a:spcPts val="1600"/>
              </a:spcBef>
              <a:spcAft>
                <a:spcPts val="1600"/>
              </a:spcAft>
              <a:buClr>
                <a:schemeClr val="lt1"/>
              </a:buClr>
              <a:buSzPts val="1400"/>
              <a:buFont typeface="Raleway"/>
              <a:buChar char="■"/>
              <a:defRPr>
                <a:solidFill>
                  <a:schemeClr val="lt1"/>
                </a:solidFill>
                <a:latin typeface="Raleway"/>
                <a:ea typeface="Raleway"/>
                <a:cs typeface="Raleway"/>
                <a:sym typeface="Raleway"/>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customXml" Target="../ink/ink2.xml"/><Relationship Id="rId11" Type="http://schemas.openxmlformats.org/officeDocument/2006/relationships/image" Target="../media/image13.png"/><Relationship Id="rId5" Type="http://schemas.openxmlformats.org/officeDocument/2006/relationships/image" Target="../media/image10.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8.xml"/><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3" Type="http://schemas.openxmlformats.org/officeDocument/2006/relationships/hyperlink" Target="https://link.springer.com/article/10.1007/s10844-021-00646-9" TargetMode="External"/><Relationship Id="rId7" Type="http://schemas.openxmlformats.org/officeDocument/2006/relationships/hyperlink" Target="https://www.ijert.org/survey-on-fake-news-detection-using-machine-learning-algorithms" TargetMode="External"/><Relationship Id="rId2" Type="http://schemas.openxmlformats.org/officeDocument/2006/relationships/notesSlide" Target="../notesSlides/notesSlide23.xml"/><Relationship Id="rId1" Type="http://schemas.openxmlformats.org/officeDocument/2006/relationships/slideLayout" Target="../slideLayouts/slideLayout14.xml"/><Relationship Id="rId6" Type="http://schemas.openxmlformats.org/officeDocument/2006/relationships/hyperlink" Target="https://iopscience.iop.org/article/10.1088/1757-899X/1099/1/012040" TargetMode="External"/><Relationship Id="rId5" Type="http://schemas.openxmlformats.org/officeDocument/2006/relationships/hyperlink" Target="https://www.interviewbit.com/blog/r-projects/" TargetMode="External"/><Relationship Id="rId4" Type="http://schemas.openxmlformats.org/officeDocument/2006/relationships/hyperlink" Target="https://nishitpatel01.github.io/Fake_News_Detection/"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3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2"/>
        <p:cNvGrpSpPr/>
        <p:nvPr/>
      </p:nvGrpSpPr>
      <p:grpSpPr>
        <a:xfrm>
          <a:off x="0" y="0"/>
          <a:ext cx="0" cy="0"/>
          <a:chOff x="0" y="0"/>
          <a:chExt cx="0" cy="0"/>
        </a:xfrm>
      </p:grpSpPr>
      <p:sp>
        <p:nvSpPr>
          <p:cNvPr id="213" name="Google Shape;213;p45"/>
          <p:cNvSpPr txBox="1">
            <a:spLocks noGrp="1"/>
          </p:cNvSpPr>
          <p:nvPr>
            <p:ph type="ctrTitle"/>
          </p:nvPr>
        </p:nvSpPr>
        <p:spPr>
          <a:xfrm>
            <a:off x="1887750" y="948175"/>
            <a:ext cx="53685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FAKE NEWS DETECTION</a:t>
            </a:r>
            <a:endParaRPr/>
          </a:p>
        </p:txBody>
      </p:sp>
      <p:sp>
        <p:nvSpPr>
          <p:cNvPr id="214" name="Google Shape;214;p45"/>
          <p:cNvSpPr txBox="1">
            <a:spLocks noGrp="1"/>
          </p:cNvSpPr>
          <p:nvPr>
            <p:ph type="subTitle" idx="1"/>
          </p:nvPr>
        </p:nvSpPr>
        <p:spPr>
          <a:xfrm>
            <a:off x="2861850" y="3223425"/>
            <a:ext cx="34203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Foundation Of Data Analytics (Project)</a:t>
            </a:r>
            <a:endParaRPr/>
          </a:p>
        </p:txBody>
      </p:sp>
      <p:grpSp>
        <p:nvGrpSpPr>
          <p:cNvPr id="215" name="Google Shape;215;p45"/>
          <p:cNvGrpSpPr/>
          <p:nvPr/>
        </p:nvGrpSpPr>
        <p:grpSpPr>
          <a:xfrm rot="-5400000">
            <a:off x="4531668" y="1145388"/>
            <a:ext cx="80672" cy="3791466"/>
            <a:chOff x="240800" y="2204795"/>
            <a:chExt cx="14075" cy="652105"/>
          </a:xfrm>
        </p:grpSpPr>
        <p:sp>
          <p:nvSpPr>
            <p:cNvPr id="216" name="Google Shape;216;p45"/>
            <p:cNvSpPr/>
            <p:nvPr/>
          </p:nvSpPr>
          <p:spPr>
            <a:xfrm>
              <a:off x="240801" y="2204795"/>
              <a:ext cx="11401" cy="545681"/>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5"/>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5"/>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5"/>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45"/>
          <p:cNvGrpSpPr/>
          <p:nvPr/>
        </p:nvGrpSpPr>
        <p:grpSpPr>
          <a:xfrm>
            <a:off x="2278754" y="3912467"/>
            <a:ext cx="543432" cy="741197"/>
            <a:chOff x="2278754" y="3912467"/>
            <a:chExt cx="543432" cy="741197"/>
          </a:xfrm>
        </p:grpSpPr>
        <p:sp>
          <p:nvSpPr>
            <p:cNvPr id="221" name="Google Shape;221;p45"/>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5"/>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5"/>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5"/>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5"/>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5"/>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5"/>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5"/>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5"/>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5"/>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5"/>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5"/>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5"/>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5"/>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5"/>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5"/>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5"/>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5"/>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5"/>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5"/>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5"/>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5"/>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5"/>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5"/>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 name="Google Shape;245;p45"/>
          <p:cNvGrpSpPr/>
          <p:nvPr/>
        </p:nvGrpSpPr>
        <p:grpSpPr>
          <a:xfrm>
            <a:off x="548547" y="2097130"/>
            <a:ext cx="541000" cy="741197"/>
            <a:chOff x="548547" y="2097130"/>
            <a:chExt cx="541000" cy="741197"/>
          </a:xfrm>
        </p:grpSpPr>
        <p:sp>
          <p:nvSpPr>
            <p:cNvPr id="246" name="Google Shape;246;p45"/>
            <p:cNvSpPr/>
            <p:nvPr/>
          </p:nvSpPr>
          <p:spPr>
            <a:xfrm>
              <a:off x="548547" y="2097130"/>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5"/>
            <p:cNvSpPr/>
            <p:nvPr/>
          </p:nvSpPr>
          <p:spPr>
            <a:xfrm>
              <a:off x="726386" y="2097130"/>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5"/>
            <p:cNvSpPr/>
            <p:nvPr/>
          </p:nvSpPr>
          <p:spPr>
            <a:xfrm>
              <a:off x="901605" y="2097130"/>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5"/>
            <p:cNvSpPr/>
            <p:nvPr/>
          </p:nvSpPr>
          <p:spPr>
            <a:xfrm>
              <a:off x="1069340" y="2097130"/>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5"/>
            <p:cNvSpPr/>
            <p:nvPr/>
          </p:nvSpPr>
          <p:spPr>
            <a:xfrm>
              <a:off x="548547" y="2242319"/>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5"/>
            <p:cNvSpPr/>
            <p:nvPr/>
          </p:nvSpPr>
          <p:spPr>
            <a:xfrm>
              <a:off x="726386" y="2242319"/>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5"/>
            <p:cNvSpPr/>
            <p:nvPr/>
          </p:nvSpPr>
          <p:spPr>
            <a:xfrm>
              <a:off x="901605" y="2242319"/>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5"/>
            <p:cNvSpPr/>
            <p:nvPr/>
          </p:nvSpPr>
          <p:spPr>
            <a:xfrm>
              <a:off x="1069340" y="2242319"/>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5"/>
            <p:cNvSpPr/>
            <p:nvPr/>
          </p:nvSpPr>
          <p:spPr>
            <a:xfrm>
              <a:off x="548547" y="2390035"/>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5"/>
            <p:cNvSpPr/>
            <p:nvPr/>
          </p:nvSpPr>
          <p:spPr>
            <a:xfrm>
              <a:off x="726386" y="2390035"/>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5"/>
            <p:cNvSpPr/>
            <p:nvPr/>
          </p:nvSpPr>
          <p:spPr>
            <a:xfrm>
              <a:off x="901605" y="2390035"/>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5"/>
            <p:cNvSpPr/>
            <p:nvPr/>
          </p:nvSpPr>
          <p:spPr>
            <a:xfrm>
              <a:off x="1069340" y="2390035"/>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5"/>
            <p:cNvSpPr/>
            <p:nvPr/>
          </p:nvSpPr>
          <p:spPr>
            <a:xfrm>
              <a:off x="548547" y="2535318"/>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5"/>
            <p:cNvSpPr/>
            <p:nvPr/>
          </p:nvSpPr>
          <p:spPr>
            <a:xfrm>
              <a:off x="726386" y="2535318"/>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5"/>
            <p:cNvSpPr/>
            <p:nvPr/>
          </p:nvSpPr>
          <p:spPr>
            <a:xfrm>
              <a:off x="901605" y="2535318"/>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5"/>
            <p:cNvSpPr/>
            <p:nvPr/>
          </p:nvSpPr>
          <p:spPr>
            <a:xfrm>
              <a:off x="1069340" y="2535318"/>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5"/>
            <p:cNvSpPr/>
            <p:nvPr/>
          </p:nvSpPr>
          <p:spPr>
            <a:xfrm>
              <a:off x="548547" y="2676391"/>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5"/>
            <p:cNvSpPr/>
            <p:nvPr/>
          </p:nvSpPr>
          <p:spPr>
            <a:xfrm>
              <a:off x="726386" y="2676391"/>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5"/>
            <p:cNvSpPr/>
            <p:nvPr/>
          </p:nvSpPr>
          <p:spPr>
            <a:xfrm>
              <a:off x="901605" y="2680507"/>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5"/>
            <p:cNvSpPr/>
            <p:nvPr/>
          </p:nvSpPr>
          <p:spPr>
            <a:xfrm>
              <a:off x="1069340" y="2676391"/>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5"/>
            <p:cNvSpPr/>
            <p:nvPr/>
          </p:nvSpPr>
          <p:spPr>
            <a:xfrm>
              <a:off x="548547" y="2815687"/>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5"/>
            <p:cNvSpPr/>
            <p:nvPr/>
          </p:nvSpPr>
          <p:spPr>
            <a:xfrm>
              <a:off x="726386" y="2815687"/>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5"/>
            <p:cNvSpPr/>
            <p:nvPr/>
          </p:nvSpPr>
          <p:spPr>
            <a:xfrm>
              <a:off x="901605" y="2815687"/>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5"/>
            <p:cNvSpPr/>
            <p:nvPr/>
          </p:nvSpPr>
          <p:spPr>
            <a:xfrm>
              <a:off x="1069340" y="2815687"/>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45"/>
          <p:cNvGrpSpPr/>
          <p:nvPr/>
        </p:nvGrpSpPr>
        <p:grpSpPr>
          <a:xfrm>
            <a:off x="3195818" y="841369"/>
            <a:ext cx="5171654" cy="2620431"/>
            <a:chOff x="2729182" y="1660105"/>
            <a:chExt cx="1331768" cy="674795"/>
          </a:xfrm>
        </p:grpSpPr>
        <p:sp>
          <p:nvSpPr>
            <p:cNvPr id="271" name="Google Shape;271;p45"/>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5"/>
            <p:cNvSpPr/>
            <p:nvPr/>
          </p:nvSpPr>
          <p:spPr>
            <a:xfrm>
              <a:off x="3884925" y="2312800"/>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5"/>
            <p:cNvSpPr/>
            <p:nvPr/>
          </p:nvSpPr>
          <p:spPr>
            <a:xfrm>
              <a:off x="2729182" y="1660105"/>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45"/>
          <p:cNvSpPr txBox="1"/>
          <p:nvPr/>
        </p:nvSpPr>
        <p:spPr>
          <a:xfrm>
            <a:off x="3141750" y="4016025"/>
            <a:ext cx="28605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lt1"/>
                </a:solidFill>
                <a:latin typeface="Raleway"/>
                <a:ea typeface="Raleway"/>
                <a:cs typeface="Raleway"/>
                <a:sym typeface="Raleway"/>
              </a:rPr>
              <a:t>Review - 3</a:t>
            </a:r>
            <a:endParaRPr sz="1700" b="1">
              <a:solidFill>
                <a:schemeClr val="lt1"/>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54"/>
          <p:cNvSpPr txBox="1">
            <a:spLocks noGrp="1"/>
          </p:cNvSpPr>
          <p:nvPr>
            <p:ph type="body" idx="1"/>
          </p:nvPr>
        </p:nvSpPr>
        <p:spPr>
          <a:xfrm>
            <a:off x="410225" y="640175"/>
            <a:ext cx="7704000" cy="392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a:t>OBJECTIVES</a:t>
            </a:r>
            <a:endParaRPr sz="1900" b="1"/>
          </a:p>
          <a:p>
            <a:pPr marL="0" lvl="0" indent="0" algn="l" rtl="0">
              <a:spcBef>
                <a:spcPts val="1600"/>
              </a:spcBef>
              <a:spcAft>
                <a:spcPts val="0"/>
              </a:spcAft>
              <a:buNone/>
            </a:pPr>
            <a:r>
              <a:rPr lang="en"/>
              <a:t>Our main Aim is to detect the fake news, which is a classic text classification problem with a straightforward proposition. The work is to create a system or model that can use the data of past news reports and predict the chances of a news report being fake or not.</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42"/>
        <p:cNvGrpSpPr/>
        <p:nvPr/>
      </p:nvGrpSpPr>
      <p:grpSpPr>
        <a:xfrm>
          <a:off x="0" y="0"/>
          <a:ext cx="0" cy="0"/>
          <a:chOff x="0" y="0"/>
          <a:chExt cx="0" cy="0"/>
        </a:xfrm>
      </p:grpSpPr>
      <p:sp>
        <p:nvSpPr>
          <p:cNvPr id="643" name="Google Shape;643;p55"/>
          <p:cNvSpPr txBox="1">
            <a:spLocks noGrp="1"/>
          </p:cNvSpPr>
          <p:nvPr>
            <p:ph type="title"/>
          </p:nvPr>
        </p:nvSpPr>
        <p:spPr>
          <a:xfrm>
            <a:off x="4967988" y="1925749"/>
            <a:ext cx="1905300" cy="9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PROBLEM</a:t>
            </a:r>
            <a:endParaRPr/>
          </a:p>
          <a:p>
            <a:pPr marL="0" lvl="0" indent="0" algn="l" rtl="0">
              <a:spcBef>
                <a:spcPts val="0"/>
              </a:spcBef>
              <a:spcAft>
                <a:spcPts val="0"/>
              </a:spcAft>
              <a:buNone/>
            </a:pPr>
            <a:r>
              <a:rPr lang="en"/>
              <a:t>STATEMENT</a:t>
            </a:r>
            <a:endParaRPr/>
          </a:p>
        </p:txBody>
      </p:sp>
      <p:sp>
        <p:nvSpPr>
          <p:cNvPr id="644" name="Google Shape;644;p55"/>
          <p:cNvSpPr txBox="1">
            <a:spLocks noGrp="1"/>
          </p:cNvSpPr>
          <p:nvPr>
            <p:ph type="body" idx="1"/>
          </p:nvPr>
        </p:nvSpPr>
        <p:spPr>
          <a:xfrm>
            <a:off x="4968000" y="2787050"/>
            <a:ext cx="2547600" cy="103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STOP THE SPREAD OF FAKE NEWS WHICH CHAOS IN THE PUBLIC ENVIRONMENT.</a:t>
            </a:r>
            <a:endParaRPr/>
          </a:p>
        </p:txBody>
      </p:sp>
      <p:grpSp>
        <p:nvGrpSpPr>
          <p:cNvPr id="645" name="Google Shape;645;p55"/>
          <p:cNvGrpSpPr/>
          <p:nvPr/>
        </p:nvGrpSpPr>
        <p:grpSpPr>
          <a:xfrm>
            <a:off x="4531661" y="1212050"/>
            <a:ext cx="80672" cy="2276412"/>
            <a:chOff x="240800" y="2465374"/>
            <a:chExt cx="14075" cy="391526"/>
          </a:xfrm>
        </p:grpSpPr>
        <p:sp>
          <p:nvSpPr>
            <p:cNvPr id="646" name="Google Shape;646;p55"/>
            <p:cNvSpPr/>
            <p:nvPr/>
          </p:nvSpPr>
          <p:spPr>
            <a:xfrm>
              <a:off x="240800" y="2465374"/>
              <a:ext cx="11401" cy="285106"/>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5"/>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5"/>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5"/>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50" name="Google Shape;650;p55"/>
          <p:cNvPicPr preferRelativeResize="0"/>
          <p:nvPr/>
        </p:nvPicPr>
        <p:blipFill>
          <a:blip r:embed="rId4">
            <a:alphaModFix/>
          </a:blip>
          <a:stretch>
            <a:fillRect/>
          </a:stretch>
        </p:blipFill>
        <p:spPr>
          <a:xfrm>
            <a:off x="1016400" y="1024899"/>
            <a:ext cx="3259200" cy="3093700"/>
          </a:xfrm>
          <a:prstGeom prst="rect">
            <a:avLst/>
          </a:prstGeom>
          <a:noFill/>
          <a:ln>
            <a:noFill/>
          </a:ln>
        </p:spPr>
      </p:pic>
      <p:grpSp>
        <p:nvGrpSpPr>
          <p:cNvPr id="651" name="Google Shape;651;p55"/>
          <p:cNvGrpSpPr/>
          <p:nvPr/>
        </p:nvGrpSpPr>
        <p:grpSpPr>
          <a:xfrm>
            <a:off x="424605" y="1865575"/>
            <a:ext cx="8426679" cy="2929625"/>
            <a:chOff x="1890971" y="1788200"/>
            <a:chExt cx="2169979" cy="754416"/>
          </a:xfrm>
        </p:grpSpPr>
        <p:sp>
          <p:nvSpPr>
            <p:cNvPr id="652" name="Google Shape;652;p55"/>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5"/>
            <p:cNvSpPr/>
            <p:nvPr/>
          </p:nvSpPr>
          <p:spPr>
            <a:xfrm>
              <a:off x="3968012" y="2520516"/>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5"/>
            <p:cNvSpPr/>
            <p:nvPr/>
          </p:nvSpPr>
          <p:spPr>
            <a:xfrm>
              <a:off x="1890971" y="2312797"/>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5" name="Google Shape;655;p55"/>
          <p:cNvGrpSpPr/>
          <p:nvPr/>
        </p:nvGrpSpPr>
        <p:grpSpPr>
          <a:xfrm rot="10800000" flipH="1">
            <a:off x="7880579" y="2059155"/>
            <a:ext cx="543432" cy="741197"/>
            <a:chOff x="2278754" y="3912467"/>
            <a:chExt cx="543432" cy="741197"/>
          </a:xfrm>
        </p:grpSpPr>
        <p:sp>
          <p:nvSpPr>
            <p:cNvPr id="656" name="Google Shape;656;p55"/>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5"/>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5"/>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5"/>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5"/>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5"/>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5"/>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5"/>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5"/>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5"/>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5"/>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5"/>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5"/>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55"/>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55"/>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55"/>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5"/>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5"/>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5"/>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5"/>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5"/>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5"/>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5"/>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5"/>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0" name="Google Shape;680;p55"/>
          <p:cNvGrpSpPr/>
          <p:nvPr/>
        </p:nvGrpSpPr>
        <p:grpSpPr>
          <a:xfrm rot="10800000" flipH="1">
            <a:off x="6150372" y="3874492"/>
            <a:ext cx="541000" cy="741197"/>
            <a:chOff x="548547" y="2097130"/>
            <a:chExt cx="541000" cy="741197"/>
          </a:xfrm>
        </p:grpSpPr>
        <p:sp>
          <p:nvSpPr>
            <p:cNvPr id="681" name="Google Shape;681;p55"/>
            <p:cNvSpPr/>
            <p:nvPr/>
          </p:nvSpPr>
          <p:spPr>
            <a:xfrm>
              <a:off x="548547" y="2097130"/>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5"/>
            <p:cNvSpPr/>
            <p:nvPr/>
          </p:nvSpPr>
          <p:spPr>
            <a:xfrm>
              <a:off x="726386" y="2097130"/>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5"/>
            <p:cNvSpPr/>
            <p:nvPr/>
          </p:nvSpPr>
          <p:spPr>
            <a:xfrm>
              <a:off x="901605" y="2097130"/>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5"/>
            <p:cNvSpPr/>
            <p:nvPr/>
          </p:nvSpPr>
          <p:spPr>
            <a:xfrm>
              <a:off x="1069340" y="2097130"/>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5"/>
            <p:cNvSpPr/>
            <p:nvPr/>
          </p:nvSpPr>
          <p:spPr>
            <a:xfrm>
              <a:off x="548547" y="2242319"/>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5"/>
            <p:cNvSpPr/>
            <p:nvPr/>
          </p:nvSpPr>
          <p:spPr>
            <a:xfrm>
              <a:off x="726386" y="2242319"/>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5"/>
            <p:cNvSpPr/>
            <p:nvPr/>
          </p:nvSpPr>
          <p:spPr>
            <a:xfrm>
              <a:off x="901605" y="2242319"/>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5"/>
            <p:cNvSpPr/>
            <p:nvPr/>
          </p:nvSpPr>
          <p:spPr>
            <a:xfrm>
              <a:off x="1069340" y="2242319"/>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5"/>
            <p:cNvSpPr/>
            <p:nvPr/>
          </p:nvSpPr>
          <p:spPr>
            <a:xfrm>
              <a:off x="548547" y="2390035"/>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5"/>
            <p:cNvSpPr/>
            <p:nvPr/>
          </p:nvSpPr>
          <p:spPr>
            <a:xfrm>
              <a:off x="726386" y="2390035"/>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5"/>
            <p:cNvSpPr/>
            <p:nvPr/>
          </p:nvSpPr>
          <p:spPr>
            <a:xfrm>
              <a:off x="901605" y="2390035"/>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5"/>
            <p:cNvSpPr/>
            <p:nvPr/>
          </p:nvSpPr>
          <p:spPr>
            <a:xfrm>
              <a:off x="1069340" y="2390035"/>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5"/>
            <p:cNvSpPr/>
            <p:nvPr/>
          </p:nvSpPr>
          <p:spPr>
            <a:xfrm>
              <a:off x="548547" y="2535318"/>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5"/>
            <p:cNvSpPr/>
            <p:nvPr/>
          </p:nvSpPr>
          <p:spPr>
            <a:xfrm>
              <a:off x="726386" y="2535318"/>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5"/>
            <p:cNvSpPr/>
            <p:nvPr/>
          </p:nvSpPr>
          <p:spPr>
            <a:xfrm>
              <a:off x="901605" y="2535318"/>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5"/>
            <p:cNvSpPr/>
            <p:nvPr/>
          </p:nvSpPr>
          <p:spPr>
            <a:xfrm>
              <a:off x="1069340" y="2535318"/>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5"/>
            <p:cNvSpPr/>
            <p:nvPr/>
          </p:nvSpPr>
          <p:spPr>
            <a:xfrm>
              <a:off x="548547" y="2676391"/>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5"/>
            <p:cNvSpPr/>
            <p:nvPr/>
          </p:nvSpPr>
          <p:spPr>
            <a:xfrm>
              <a:off x="726386" y="2676391"/>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5"/>
            <p:cNvSpPr/>
            <p:nvPr/>
          </p:nvSpPr>
          <p:spPr>
            <a:xfrm>
              <a:off x="901605" y="2680507"/>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5"/>
            <p:cNvSpPr/>
            <p:nvPr/>
          </p:nvSpPr>
          <p:spPr>
            <a:xfrm>
              <a:off x="1069340" y="2676391"/>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5"/>
            <p:cNvSpPr/>
            <p:nvPr/>
          </p:nvSpPr>
          <p:spPr>
            <a:xfrm>
              <a:off x="548547" y="2815687"/>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5"/>
            <p:cNvSpPr/>
            <p:nvPr/>
          </p:nvSpPr>
          <p:spPr>
            <a:xfrm>
              <a:off x="726386" y="2815687"/>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5"/>
            <p:cNvSpPr/>
            <p:nvPr/>
          </p:nvSpPr>
          <p:spPr>
            <a:xfrm>
              <a:off x="901605" y="2815687"/>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5"/>
            <p:cNvSpPr/>
            <p:nvPr/>
          </p:nvSpPr>
          <p:spPr>
            <a:xfrm>
              <a:off x="1069340" y="2815687"/>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5" name="Google Shape;705;p55"/>
          <p:cNvSpPr txBox="1">
            <a:spLocks noGrp="1"/>
          </p:cNvSpPr>
          <p:nvPr>
            <p:ph type="title"/>
          </p:nvPr>
        </p:nvSpPr>
        <p:spPr>
          <a:xfrm>
            <a:off x="4968003" y="1024901"/>
            <a:ext cx="1120800" cy="9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700"/>
              <a:t>04</a:t>
            </a:r>
            <a:endParaRPr sz="57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5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Problem Statement</a:t>
            </a:r>
            <a:endParaRPr/>
          </a:p>
        </p:txBody>
      </p:sp>
      <p:sp>
        <p:nvSpPr>
          <p:cNvPr id="711" name="Google Shape;711;p56"/>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MAJOR PROBLEM</a:t>
            </a:r>
            <a:endParaRPr/>
          </a:p>
          <a:p>
            <a:pPr marL="0" lvl="0" indent="0" algn="l" rtl="0">
              <a:spcBef>
                <a:spcPts val="1600"/>
              </a:spcBef>
              <a:spcAft>
                <a:spcPts val="0"/>
              </a:spcAft>
              <a:buClr>
                <a:schemeClr val="dk1"/>
              </a:buClr>
              <a:buSzPts val="1100"/>
              <a:buFont typeface="Arial"/>
              <a:buNone/>
            </a:pPr>
            <a:r>
              <a:rPr lang="en"/>
              <a:t>By clicking on a clickbait, users are led to a page that contains false information.</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0"/>
              </a:spcAft>
              <a:buClr>
                <a:schemeClr val="dk1"/>
              </a:buClr>
              <a:buSzPts val="1100"/>
              <a:buFont typeface="Arial"/>
              <a:buNone/>
            </a:pPr>
            <a:r>
              <a:rPr lang="en"/>
              <a:t>• Fake news influences people's perceptions.</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0"/>
              </a:spcAft>
              <a:buClr>
                <a:schemeClr val="dk1"/>
              </a:buClr>
              <a:buSzPts val="1100"/>
              <a:buFont typeface="Arial"/>
              <a:buNone/>
            </a:pPr>
            <a:r>
              <a:rPr lang="en"/>
              <a:t>• The rise of Fake news has become a global problem that even major tech companies like Facebook and google are struggling to solve. It can be difficult to determine whether a text is factual without additional context and human judgement.</a:t>
            </a:r>
            <a:endParaRPr/>
          </a:p>
          <a:p>
            <a:pPr marL="0" lvl="0" indent="0" algn="l" rtl="0">
              <a:spcBef>
                <a:spcPts val="160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15"/>
        <p:cNvGrpSpPr/>
        <p:nvPr/>
      </p:nvGrpSpPr>
      <p:grpSpPr>
        <a:xfrm>
          <a:off x="0" y="0"/>
          <a:ext cx="0" cy="0"/>
          <a:chOff x="0" y="0"/>
          <a:chExt cx="0" cy="0"/>
        </a:xfrm>
      </p:grpSpPr>
      <p:sp>
        <p:nvSpPr>
          <p:cNvPr id="716" name="Google Shape;716;p57"/>
          <p:cNvSpPr txBox="1">
            <a:spLocks noGrp="1"/>
          </p:cNvSpPr>
          <p:nvPr>
            <p:ph type="title"/>
          </p:nvPr>
        </p:nvSpPr>
        <p:spPr>
          <a:xfrm>
            <a:off x="3389825" y="1356150"/>
            <a:ext cx="1172400" cy="128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05</a:t>
            </a:r>
            <a:endParaRPr/>
          </a:p>
        </p:txBody>
      </p:sp>
      <p:sp>
        <p:nvSpPr>
          <p:cNvPr id="717" name="Google Shape;717;p57"/>
          <p:cNvSpPr txBox="1">
            <a:spLocks noGrp="1"/>
          </p:cNvSpPr>
          <p:nvPr>
            <p:ph type="title" idx="2"/>
          </p:nvPr>
        </p:nvSpPr>
        <p:spPr>
          <a:xfrm>
            <a:off x="3507400" y="2586993"/>
            <a:ext cx="3852000" cy="65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LITERATURE SURVEY</a:t>
            </a:r>
            <a:endParaRPr/>
          </a:p>
        </p:txBody>
      </p:sp>
      <p:grpSp>
        <p:nvGrpSpPr>
          <p:cNvPr id="718" name="Google Shape;718;p57"/>
          <p:cNvGrpSpPr/>
          <p:nvPr/>
        </p:nvGrpSpPr>
        <p:grpSpPr>
          <a:xfrm>
            <a:off x="3276999" y="1528625"/>
            <a:ext cx="80672" cy="1487545"/>
            <a:chOff x="240800" y="2580554"/>
            <a:chExt cx="14075" cy="276346"/>
          </a:xfrm>
        </p:grpSpPr>
        <p:sp>
          <p:nvSpPr>
            <p:cNvPr id="719" name="Google Shape;719;p57"/>
            <p:cNvSpPr/>
            <p:nvPr/>
          </p:nvSpPr>
          <p:spPr>
            <a:xfrm>
              <a:off x="241878" y="2580554"/>
              <a:ext cx="11398" cy="169956"/>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7"/>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7"/>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7"/>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 name="Google Shape;723;p57"/>
          <p:cNvGrpSpPr/>
          <p:nvPr/>
        </p:nvGrpSpPr>
        <p:grpSpPr>
          <a:xfrm>
            <a:off x="1535093" y="442532"/>
            <a:ext cx="7287904" cy="3610038"/>
            <a:chOff x="1535093" y="442532"/>
            <a:chExt cx="7287904" cy="3610038"/>
          </a:xfrm>
        </p:grpSpPr>
        <p:sp>
          <p:nvSpPr>
            <p:cNvPr id="724" name="Google Shape;724;p57"/>
            <p:cNvSpPr/>
            <p:nvPr/>
          </p:nvSpPr>
          <p:spPr>
            <a:xfrm>
              <a:off x="8734554" y="1228088"/>
              <a:ext cx="88442" cy="88442"/>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7"/>
            <p:cNvSpPr/>
            <p:nvPr/>
          </p:nvSpPr>
          <p:spPr>
            <a:xfrm>
              <a:off x="6118493" y="3964199"/>
              <a:ext cx="88449" cy="88371"/>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7"/>
            <p:cNvSpPr/>
            <p:nvPr/>
          </p:nvSpPr>
          <p:spPr>
            <a:xfrm>
              <a:off x="1535093" y="3265257"/>
              <a:ext cx="205329" cy="194942"/>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7"/>
            <p:cNvSpPr/>
            <p:nvPr/>
          </p:nvSpPr>
          <p:spPr>
            <a:xfrm>
              <a:off x="1667943" y="442532"/>
              <a:ext cx="205329" cy="194942"/>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8" name="Google Shape;728;p57"/>
          <p:cNvGrpSpPr/>
          <p:nvPr/>
        </p:nvGrpSpPr>
        <p:grpSpPr>
          <a:xfrm flipH="1">
            <a:off x="7880579" y="2059155"/>
            <a:ext cx="543432" cy="741197"/>
            <a:chOff x="2278754" y="3912467"/>
            <a:chExt cx="543432" cy="741197"/>
          </a:xfrm>
        </p:grpSpPr>
        <p:sp>
          <p:nvSpPr>
            <p:cNvPr id="729" name="Google Shape;729;p57"/>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7"/>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7"/>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7"/>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7"/>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7"/>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7"/>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7"/>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7"/>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7"/>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7"/>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7"/>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7"/>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7"/>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7"/>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7"/>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7"/>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7"/>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7"/>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7"/>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7"/>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7"/>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7"/>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7"/>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 name="Google Shape;753;p57"/>
          <p:cNvGrpSpPr/>
          <p:nvPr/>
        </p:nvGrpSpPr>
        <p:grpSpPr>
          <a:xfrm flipH="1">
            <a:off x="1412772" y="4130692"/>
            <a:ext cx="541000" cy="741197"/>
            <a:chOff x="548547" y="2097130"/>
            <a:chExt cx="541000" cy="741197"/>
          </a:xfrm>
        </p:grpSpPr>
        <p:sp>
          <p:nvSpPr>
            <p:cNvPr id="754" name="Google Shape;754;p57"/>
            <p:cNvSpPr/>
            <p:nvPr/>
          </p:nvSpPr>
          <p:spPr>
            <a:xfrm>
              <a:off x="548547" y="2097130"/>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7"/>
            <p:cNvSpPr/>
            <p:nvPr/>
          </p:nvSpPr>
          <p:spPr>
            <a:xfrm>
              <a:off x="726386" y="2097130"/>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7"/>
            <p:cNvSpPr/>
            <p:nvPr/>
          </p:nvSpPr>
          <p:spPr>
            <a:xfrm>
              <a:off x="901605" y="2097130"/>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7"/>
            <p:cNvSpPr/>
            <p:nvPr/>
          </p:nvSpPr>
          <p:spPr>
            <a:xfrm>
              <a:off x="1069340" y="2097130"/>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7"/>
            <p:cNvSpPr/>
            <p:nvPr/>
          </p:nvSpPr>
          <p:spPr>
            <a:xfrm>
              <a:off x="548547" y="2242319"/>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7"/>
            <p:cNvSpPr/>
            <p:nvPr/>
          </p:nvSpPr>
          <p:spPr>
            <a:xfrm>
              <a:off x="726386" y="2242319"/>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7"/>
            <p:cNvSpPr/>
            <p:nvPr/>
          </p:nvSpPr>
          <p:spPr>
            <a:xfrm>
              <a:off x="901605" y="2242319"/>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7"/>
            <p:cNvSpPr/>
            <p:nvPr/>
          </p:nvSpPr>
          <p:spPr>
            <a:xfrm>
              <a:off x="1069340" y="2242319"/>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7"/>
            <p:cNvSpPr/>
            <p:nvPr/>
          </p:nvSpPr>
          <p:spPr>
            <a:xfrm>
              <a:off x="548547" y="2390035"/>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7"/>
            <p:cNvSpPr/>
            <p:nvPr/>
          </p:nvSpPr>
          <p:spPr>
            <a:xfrm>
              <a:off x="726386" y="2390035"/>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7"/>
            <p:cNvSpPr/>
            <p:nvPr/>
          </p:nvSpPr>
          <p:spPr>
            <a:xfrm>
              <a:off x="901605" y="2390035"/>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7"/>
            <p:cNvSpPr/>
            <p:nvPr/>
          </p:nvSpPr>
          <p:spPr>
            <a:xfrm>
              <a:off x="1069340" y="2390035"/>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7"/>
            <p:cNvSpPr/>
            <p:nvPr/>
          </p:nvSpPr>
          <p:spPr>
            <a:xfrm>
              <a:off x="548547" y="2535318"/>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7"/>
            <p:cNvSpPr/>
            <p:nvPr/>
          </p:nvSpPr>
          <p:spPr>
            <a:xfrm>
              <a:off x="726386" y="2535318"/>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7"/>
            <p:cNvSpPr/>
            <p:nvPr/>
          </p:nvSpPr>
          <p:spPr>
            <a:xfrm>
              <a:off x="901605" y="2535318"/>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7"/>
            <p:cNvSpPr/>
            <p:nvPr/>
          </p:nvSpPr>
          <p:spPr>
            <a:xfrm>
              <a:off x="1069340" y="2535318"/>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7"/>
            <p:cNvSpPr/>
            <p:nvPr/>
          </p:nvSpPr>
          <p:spPr>
            <a:xfrm>
              <a:off x="548547" y="2676391"/>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57"/>
            <p:cNvSpPr/>
            <p:nvPr/>
          </p:nvSpPr>
          <p:spPr>
            <a:xfrm>
              <a:off x="726386" y="2676391"/>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7"/>
            <p:cNvSpPr/>
            <p:nvPr/>
          </p:nvSpPr>
          <p:spPr>
            <a:xfrm>
              <a:off x="901605" y="2680507"/>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57"/>
            <p:cNvSpPr/>
            <p:nvPr/>
          </p:nvSpPr>
          <p:spPr>
            <a:xfrm>
              <a:off x="1069340" y="2676391"/>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7"/>
            <p:cNvSpPr/>
            <p:nvPr/>
          </p:nvSpPr>
          <p:spPr>
            <a:xfrm>
              <a:off x="548547" y="2815687"/>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7"/>
            <p:cNvSpPr/>
            <p:nvPr/>
          </p:nvSpPr>
          <p:spPr>
            <a:xfrm>
              <a:off x="726386" y="2815687"/>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7"/>
            <p:cNvSpPr/>
            <p:nvPr/>
          </p:nvSpPr>
          <p:spPr>
            <a:xfrm>
              <a:off x="901605" y="2815687"/>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7"/>
            <p:cNvSpPr/>
            <p:nvPr/>
          </p:nvSpPr>
          <p:spPr>
            <a:xfrm>
              <a:off x="1069340" y="2815687"/>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8" name="Google Shape;778;p57"/>
          <p:cNvGrpSpPr/>
          <p:nvPr/>
        </p:nvGrpSpPr>
        <p:grpSpPr>
          <a:xfrm flipH="1">
            <a:off x="5726954" y="313580"/>
            <a:ext cx="543432" cy="741197"/>
            <a:chOff x="2278754" y="3912467"/>
            <a:chExt cx="543432" cy="741197"/>
          </a:xfrm>
        </p:grpSpPr>
        <p:sp>
          <p:nvSpPr>
            <p:cNvPr id="779" name="Google Shape;779;p57"/>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7"/>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7"/>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7"/>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7"/>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7"/>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7"/>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7"/>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7"/>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7"/>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7"/>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7"/>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7"/>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7"/>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7"/>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7"/>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7"/>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7"/>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7"/>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7"/>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7"/>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7"/>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7"/>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7"/>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5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Literature Survey</a:t>
            </a:r>
            <a:endParaRPr/>
          </a:p>
        </p:txBody>
      </p:sp>
      <p:sp>
        <p:nvSpPr>
          <p:cNvPr id="808" name="Google Shape;808;p58"/>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What is fake news? Fake news is the deliberate spread of misinformation via traditional news media or via social media. False information spreads extraordinarily fast. This is demonstrated by the fact that, when one fake news site is taken down, another will promptly take its place. In addition, fake news can become indistinguishable from accurate reporting since it spreads so fast. People can download articles from sites, share the information, re-share from others and by the end of the day the false information has gone so far from its original site that it becomes indistinguishable from real news</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12"/>
        <p:cNvGrpSpPr/>
        <p:nvPr/>
      </p:nvGrpSpPr>
      <p:grpSpPr>
        <a:xfrm>
          <a:off x="0" y="0"/>
          <a:ext cx="0" cy="0"/>
          <a:chOff x="0" y="0"/>
          <a:chExt cx="0" cy="0"/>
        </a:xfrm>
      </p:grpSpPr>
      <p:sp>
        <p:nvSpPr>
          <p:cNvPr id="813" name="Google Shape;813;p59"/>
          <p:cNvSpPr txBox="1">
            <a:spLocks noGrp="1"/>
          </p:cNvSpPr>
          <p:nvPr>
            <p:ph type="title"/>
          </p:nvPr>
        </p:nvSpPr>
        <p:spPr>
          <a:xfrm>
            <a:off x="3389825" y="1356150"/>
            <a:ext cx="1172400" cy="128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06</a:t>
            </a:r>
            <a:endParaRPr/>
          </a:p>
        </p:txBody>
      </p:sp>
      <p:sp>
        <p:nvSpPr>
          <p:cNvPr id="814" name="Google Shape;814;p59"/>
          <p:cNvSpPr txBox="1">
            <a:spLocks noGrp="1"/>
          </p:cNvSpPr>
          <p:nvPr>
            <p:ph type="title" idx="2"/>
          </p:nvPr>
        </p:nvSpPr>
        <p:spPr>
          <a:xfrm>
            <a:off x="3507400" y="2586993"/>
            <a:ext cx="3852000" cy="65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PROPOSED SYSTEM</a:t>
            </a:r>
            <a:endParaRPr/>
          </a:p>
        </p:txBody>
      </p:sp>
      <p:grpSp>
        <p:nvGrpSpPr>
          <p:cNvPr id="815" name="Google Shape;815;p59"/>
          <p:cNvGrpSpPr/>
          <p:nvPr/>
        </p:nvGrpSpPr>
        <p:grpSpPr>
          <a:xfrm>
            <a:off x="3276999" y="1528625"/>
            <a:ext cx="80672" cy="1487545"/>
            <a:chOff x="240800" y="2580554"/>
            <a:chExt cx="14075" cy="276346"/>
          </a:xfrm>
        </p:grpSpPr>
        <p:sp>
          <p:nvSpPr>
            <p:cNvPr id="816" name="Google Shape;816;p59"/>
            <p:cNvSpPr/>
            <p:nvPr/>
          </p:nvSpPr>
          <p:spPr>
            <a:xfrm>
              <a:off x="241878" y="2580554"/>
              <a:ext cx="11398" cy="169956"/>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9"/>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9"/>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9"/>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0" name="Google Shape;820;p59"/>
          <p:cNvGrpSpPr/>
          <p:nvPr/>
        </p:nvGrpSpPr>
        <p:grpSpPr>
          <a:xfrm>
            <a:off x="1535093" y="442532"/>
            <a:ext cx="7287904" cy="3610038"/>
            <a:chOff x="1535093" y="442532"/>
            <a:chExt cx="7287904" cy="3610038"/>
          </a:xfrm>
        </p:grpSpPr>
        <p:sp>
          <p:nvSpPr>
            <p:cNvPr id="821" name="Google Shape;821;p59"/>
            <p:cNvSpPr/>
            <p:nvPr/>
          </p:nvSpPr>
          <p:spPr>
            <a:xfrm>
              <a:off x="8734554" y="1228088"/>
              <a:ext cx="88442" cy="88442"/>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9"/>
            <p:cNvSpPr/>
            <p:nvPr/>
          </p:nvSpPr>
          <p:spPr>
            <a:xfrm>
              <a:off x="6118493" y="3964199"/>
              <a:ext cx="88449" cy="88371"/>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9"/>
            <p:cNvSpPr/>
            <p:nvPr/>
          </p:nvSpPr>
          <p:spPr>
            <a:xfrm>
              <a:off x="1535093" y="3265257"/>
              <a:ext cx="205329" cy="194942"/>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9"/>
            <p:cNvSpPr/>
            <p:nvPr/>
          </p:nvSpPr>
          <p:spPr>
            <a:xfrm>
              <a:off x="1667943" y="442532"/>
              <a:ext cx="205329" cy="194942"/>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59"/>
          <p:cNvGrpSpPr/>
          <p:nvPr/>
        </p:nvGrpSpPr>
        <p:grpSpPr>
          <a:xfrm flipH="1">
            <a:off x="7880579" y="2059155"/>
            <a:ext cx="543432" cy="741197"/>
            <a:chOff x="2278754" y="3912467"/>
            <a:chExt cx="543432" cy="741197"/>
          </a:xfrm>
        </p:grpSpPr>
        <p:sp>
          <p:nvSpPr>
            <p:cNvPr id="826" name="Google Shape;826;p59"/>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9"/>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9"/>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9"/>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9"/>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9"/>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9"/>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9"/>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9"/>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9"/>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9"/>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9"/>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9"/>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9"/>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9"/>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9"/>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9"/>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9"/>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9"/>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9"/>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59"/>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9"/>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9"/>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9"/>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850;p59"/>
          <p:cNvGrpSpPr/>
          <p:nvPr/>
        </p:nvGrpSpPr>
        <p:grpSpPr>
          <a:xfrm flipH="1">
            <a:off x="1412772" y="4130692"/>
            <a:ext cx="541000" cy="741197"/>
            <a:chOff x="548547" y="2097130"/>
            <a:chExt cx="541000" cy="741197"/>
          </a:xfrm>
        </p:grpSpPr>
        <p:sp>
          <p:nvSpPr>
            <p:cNvPr id="851" name="Google Shape;851;p59"/>
            <p:cNvSpPr/>
            <p:nvPr/>
          </p:nvSpPr>
          <p:spPr>
            <a:xfrm>
              <a:off x="548547" y="2097130"/>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9"/>
            <p:cNvSpPr/>
            <p:nvPr/>
          </p:nvSpPr>
          <p:spPr>
            <a:xfrm>
              <a:off x="726386" y="2097130"/>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9"/>
            <p:cNvSpPr/>
            <p:nvPr/>
          </p:nvSpPr>
          <p:spPr>
            <a:xfrm>
              <a:off x="901605" y="2097130"/>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9"/>
            <p:cNvSpPr/>
            <p:nvPr/>
          </p:nvSpPr>
          <p:spPr>
            <a:xfrm>
              <a:off x="1069340" y="2097130"/>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9"/>
            <p:cNvSpPr/>
            <p:nvPr/>
          </p:nvSpPr>
          <p:spPr>
            <a:xfrm>
              <a:off x="548547" y="2242319"/>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9"/>
            <p:cNvSpPr/>
            <p:nvPr/>
          </p:nvSpPr>
          <p:spPr>
            <a:xfrm>
              <a:off x="726386" y="2242319"/>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9"/>
            <p:cNvSpPr/>
            <p:nvPr/>
          </p:nvSpPr>
          <p:spPr>
            <a:xfrm>
              <a:off x="901605" y="2242319"/>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9"/>
            <p:cNvSpPr/>
            <p:nvPr/>
          </p:nvSpPr>
          <p:spPr>
            <a:xfrm>
              <a:off x="1069340" y="2242319"/>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9"/>
            <p:cNvSpPr/>
            <p:nvPr/>
          </p:nvSpPr>
          <p:spPr>
            <a:xfrm>
              <a:off x="548547" y="2390035"/>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9"/>
            <p:cNvSpPr/>
            <p:nvPr/>
          </p:nvSpPr>
          <p:spPr>
            <a:xfrm>
              <a:off x="726386" y="2390035"/>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59"/>
            <p:cNvSpPr/>
            <p:nvPr/>
          </p:nvSpPr>
          <p:spPr>
            <a:xfrm>
              <a:off x="901605" y="2390035"/>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9"/>
            <p:cNvSpPr/>
            <p:nvPr/>
          </p:nvSpPr>
          <p:spPr>
            <a:xfrm>
              <a:off x="1069340" y="2390035"/>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9"/>
            <p:cNvSpPr/>
            <p:nvPr/>
          </p:nvSpPr>
          <p:spPr>
            <a:xfrm>
              <a:off x="548547" y="2535318"/>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9"/>
            <p:cNvSpPr/>
            <p:nvPr/>
          </p:nvSpPr>
          <p:spPr>
            <a:xfrm>
              <a:off x="726386" y="2535318"/>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59"/>
            <p:cNvSpPr/>
            <p:nvPr/>
          </p:nvSpPr>
          <p:spPr>
            <a:xfrm>
              <a:off x="901605" y="2535318"/>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59"/>
            <p:cNvSpPr/>
            <p:nvPr/>
          </p:nvSpPr>
          <p:spPr>
            <a:xfrm>
              <a:off x="1069340" y="2535318"/>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59"/>
            <p:cNvSpPr/>
            <p:nvPr/>
          </p:nvSpPr>
          <p:spPr>
            <a:xfrm>
              <a:off x="548547" y="2676391"/>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9"/>
            <p:cNvSpPr/>
            <p:nvPr/>
          </p:nvSpPr>
          <p:spPr>
            <a:xfrm>
              <a:off x="726386" y="2676391"/>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9"/>
            <p:cNvSpPr/>
            <p:nvPr/>
          </p:nvSpPr>
          <p:spPr>
            <a:xfrm>
              <a:off x="901605" y="2680507"/>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9"/>
            <p:cNvSpPr/>
            <p:nvPr/>
          </p:nvSpPr>
          <p:spPr>
            <a:xfrm>
              <a:off x="1069340" y="2676391"/>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9"/>
            <p:cNvSpPr/>
            <p:nvPr/>
          </p:nvSpPr>
          <p:spPr>
            <a:xfrm>
              <a:off x="548547" y="2815687"/>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9"/>
            <p:cNvSpPr/>
            <p:nvPr/>
          </p:nvSpPr>
          <p:spPr>
            <a:xfrm>
              <a:off x="726386" y="2815687"/>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9"/>
            <p:cNvSpPr/>
            <p:nvPr/>
          </p:nvSpPr>
          <p:spPr>
            <a:xfrm>
              <a:off x="901605" y="2815687"/>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9"/>
            <p:cNvSpPr/>
            <p:nvPr/>
          </p:nvSpPr>
          <p:spPr>
            <a:xfrm>
              <a:off x="1069340" y="2815687"/>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59"/>
          <p:cNvGrpSpPr/>
          <p:nvPr/>
        </p:nvGrpSpPr>
        <p:grpSpPr>
          <a:xfrm flipH="1">
            <a:off x="5726954" y="313580"/>
            <a:ext cx="543432" cy="741197"/>
            <a:chOff x="2278754" y="3912467"/>
            <a:chExt cx="543432" cy="741197"/>
          </a:xfrm>
        </p:grpSpPr>
        <p:sp>
          <p:nvSpPr>
            <p:cNvPr id="876" name="Google Shape;876;p59"/>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9"/>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59"/>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9"/>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9"/>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9"/>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9"/>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9"/>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9"/>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9"/>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9"/>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9"/>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9"/>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9"/>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59"/>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9"/>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9"/>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9"/>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9"/>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9"/>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9"/>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59"/>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59"/>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9"/>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Google Shape;904;p6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PROPOSED SYSTEM</a:t>
            </a:r>
            <a:endParaRPr/>
          </a:p>
        </p:txBody>
      </p:sp>
      <p:sp>
        <p:nvSpPr>
          <p:cNvPr id="905" name="Google Shape;905;p60"/>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In this proposed system we collected the data sets , applied various data cleaning techniques are applied to clean the raw data sets ,libraries were imported to get all the functionality that is required in this process , various features were extracted from the data in order to get a proper understanding of each feature after that natural language processing techniques like countvectorizer is used for the textual analysis of the data that is to convert the text data to vector , after this step we have to train and test the data sets as required by using Machine learning algorithms like LR (Linear Regression), DT (Decision Tree Classifier),GBC (Gradient Boosting Classifier) ,RFC (Random Forest Classifier)  after the model training has been done the the output will be there.</a:t>
            </a:r>
            <a:endParaRPr sz="1600"/>
          </a:p>
          <a:p>
            <a:pPr marL="0" lvl="0" indent="0" algn="l" rtl="0">
              <a:spcBef>
                <a:spcPts val="160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sp>
        <p:nvSpPr>
          <p:cNvPr id="910" name="Google Shape;910;p61"/>
          <p:cNvSpPr txBox="1">
            <a:spLocks noGrp="1"/>
          </p:cNvSpPr>
          <p:nvPr>
            <p:ph type="title"/>
          </p:nvPr>
        </p:nvSpPr>
        <p:spPr>
          <a:xfrm>
            <a:off x="556525" y="2952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PROPOSED SYSTEM</a:t>
            </a:r>
            <a:endParaRPr sz="3600"/>
          </a:p>
        </p:txBody>
      </p:sp>
      <p:pic>
        <p:nvPicPr>
          <p:cNvPr id="911" name="Google Shape;911;p61"/>
          <p:cNvPicPr preferRelativeResize="0"/>
          <p:nvPr/>
        </p:nvPicPr>
        <p:blipFill>
          <a:blip r:embed="rId3">
            <a:alphaModFix/>
          </a:blip>
          <a:stretch>
            <a:fillRect/>
          </a:stretch>
        </p:blipFill>
        <p:spPr>
          <a:xfrm>
            <a:off x="1866900" y="943375"/>
            <a:ext cx="5529264" cy="3970800"/>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E676DCA1-B822-EA54-3E39-65E17902FD5F}"/>
                  </a:ext>
                </a:extLst>
              </p14:cNvPr>
              <p14:cNvContentPartPr/>
              <p14:nvPr/>
            </p14:nvContentPartPr>
            <p14:xfrm>
              <a:off x="3471978" y="1903123"/>
              <a:ext cx="944640" cy="205560"/>
            </p14:xfrm>
          </p:contentPart>
        </mc:Choice>
        <mc:Fallback>
          <p:pic>
            <p:nvPicPr>
              <p:cNvPr id="3" name="Ink 2">
                <a:extLst>
                  <a:ext uri="{FF2B5EF4-FFF2-40B4-BE49-F238E27FC236}">
                    <a16:creationId xmlns:a16="http://schemas.microsoft.com/office/drawing/2014/main" id="{E676DCA1-B822-EA54-3E39-65E17902FD5F}"/>
                  </a:ext>
                </a:extLst>
              </p:cNvPr>
              <p:cNvPicPr/>
              <p:nvPr/>
            </p:nvPicPr>
            <p:blipFill>
              <a:blip r:embed="rId5"/>
              <a:stretch>
                <a:fillRect/>
              </a:stretch>
            </p:blipFill>
            <p:spPr>
              <a:xfrm>
                <a:off x="3453978" y="1885483"/>
                <a:ext cx="98028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9A0C894E-6E6B-2CC5-EFC5-4D911ED8D7A8}"/>
                  </a:ext>
                </a:extLst>
              </p14:cNvPr>
              <p14:cNvContentPartPr/>
              <p14:nvPr/>
            </p14:nvContentPartPr>
            <p14:xfrm>
              <a:off x="3917298" y="2194003"/>
              <a:ext cx="72000" cy="1720440"/>
            </p14:xfrm>
          </p:contentPart>
        </mc:Choice>
        <mc:Fallback>
          <p:pic>
            <p:nvPicPr>
              <p:cNvPr id="5" name="Ink 4">
                <a:extLst>
                  <a:ext uri="{FF2B5EF4-FFF2-40B4-BE49-F238E27FC236}">
                    <a16:creationId xmlns:a16="http://schemas.microsoft.com/office/drawing/2014/main" id="{9A0C894E-6E6B-2CC5-EFC5-4D911ED8D7A8}"/>
                  </a:ext>
                </a:extLst>
              </p:cNvPr>
              <p:cNvPicPr/>
              <p:nvPr/>
            </p:nvPicPr>
            <p:blipFill>
              <a:blip r:embed="rId7"/>
              <a:stretch>
                <a:fillRect/>
              </a:stretch>
            </p:blipFill>
            <p:spPr>
              <a:xfrm>
                <a:off x="3899658" y="2176003"/>
                <a:ext cx="107640" cy="1756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54C81860-F82D-3702-E516-7F821918FE0C}"/>
                  </a:ext>
                </a:extLst>
              </p14:cNvPr>
              <p14:cNvContentPartPr/>
              <p14:nvPr/>
            </p14:nvContentPartPr>
            <p14:xfrm>
              <a:off x="3469458" y="3856843"/>
              <a:ext cx="1004400" cy="310320"/>
            </p14:xfrm>
          </p:contentPart>
        </mc:Choice>
        <mc:Fallback>
          <p:pic>
            <p:nvPicPr>
              <p:cNvPr id="6" name="Ink 5">
                <a:extLst>
                  <a:ext uri="{FF2B5EF4-FFF2-40B4-BE49-F238E27FC236}">
                    <a16:creationId xmlns:a16="http://schemas.microsoft.com/office/drawing/2014/main" id="{54C81860-F82D-3702-E516-7F821918FE0C}"/>
                  </a:ext>
                </a:extLst>
              </p:cNvPr>
              <p:cNvPicPr/>
              <p:nvPr/>
            </p:nvPicPr>
            <p:blipFill>
              <a:blip r:embed="rId9"/>
              <a:stretch>
                <a:fillRect/>
              </a:stretch>
            </p:blipFill>
            <p:spPr>
              <a:xfrm>
                <a:off x="3451818" y="3838843"/>
                <a:ext cx="1040040" cy="3459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097BAA1C-04C8-4663-A380-00C3F6269784}"/>
                  </a:ext>
                </a:extLst>
              </p14:cNvPr>
              <p14:cNvContentPartPr/>
              <p14:nvPr/>
            </p14:nvContentPartPr>
            <p14:xfrm>
              <a:off x="3524898" y="1724563"/>
              <a:ext cx="1527120" cy="1671480"/>
            </p14:xfrm>
          </p:contentPart>
        </mc:Choice>
        <mc:Fallback>
          <p:pic>
            <p:nvPicPr>
              <p:cNvPr id="7" name="Ink 6">
                <a:extLst>
                  <a:ext uri="{FF2B5EF4-FFF2-40B4-BE49-F238E27FC236}">
                    <a16:creationId xmlns:a16="http://schemas.microsoft.com/office/drawing/2014/main" id="{097BAA1C-04C8-4663-A380-00C3F6269784}"/>
                  </a:ext>
                </a:extLst>
              </p:cNvPr>
              <p:cNvPicPr/>
              <p:nvPr/>
            </p:nvPicPr>
            <p:blipFill>
              <a:blip r:embed="rId11"/>
              <a:stretch>
                <a:fillRect/>
              </a:stretch>
            </p:blipFill>
            <p:spPr>
              <a:xfrm>
                <a:off x="3506898" y="1706923"/>
                <a:ext cx="1562760" cy="1707120"/>
              </a:xfrm>
              <a:prstGeom prst="rect">
                <a:avLst/>
              </a:prstGeom>
            </p:spPr>
          </p:pic>
        </mc:Fallback>
      </mc:AlternateContent>
      <p:cxnSp>
        <p:nvCxnSpPr>
          <p:cNvPr id="12" name="Straight Connector 11">
            <a:extLst>
              <a:ext uri="{FF2B5EF4-FFF2-40B4-BE49-F238E27FC236}">
                <a16:creationId xmlns:a16="http://schemas.microsoft.com/office/drawing/2014/main" id="{0716CFD5-7A6C-6C59-426C-F81799E06601}"/>
              </a:ext>
            </a:extLst>
          </p:cNvPr>
          <p:cNvCxnSpPr/>
          <p:nvPr/>
        </p:nvCxnSpPr>
        <p:spPr>
          <a:xfrm>
            <a:off x="5116882" y="3795386"/>
            <a:ext cx="0" cy="1190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FBFC4B5-66B0-0400-1961-A165E3A14E97}"/>
              </a:ext>
            </a:extLst>
          </p:cNvPr>
          <p:cNvCxnSpPr/>
          <p:nvPr/>
        </p:nvCxnSpPr>
        <p:spPr>
          <a:xfrm>
            <a:off x="6563638" y="3795386"/>
            <a:ext cx="0" cy="1190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B706D5A-3845-1B53-85E5-A877E89884EA}"/>
              </a:ext>
            </a:extLst>
          </p:cNvPr>
          <p:cNvCxnSpPr/>
          <p:nvPr/>
        </p:nvCxnSpPr>
        <p:spPr>
          <a:xfrm>
            <a:off x="5116882" y="3914443"/>
            <a:ext cx="14467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5122E03-18D5-969A-EE2D-052A3BB38925}"/>
              </a:ext>
            </a:extLst>
          </p:cNvPr>
          <p:cNvCxnSpPr/>
          <p:nvPr/>
        </p:nvCxnSpPr>
        <p:spPr>
          <a:xfrm>
            <a:off x="5840260" y="3914443"/>
            <a:ext cx="0" cy="97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90AC48B-899E-D405-739A-A47AA436686C}"/>
              </a:ext>
            </a:extLst>
          </p:cNvPr>
          <p:cNvCxnSpPr/>
          <p:nvPr/>
        </p:nvCxnSpPr>
        <p:spPr>
          <a:xfrm flipH="1">
            <a:off x="3971658" y="4012003"/>
            <a:ext cx="18686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C525244-99C2-0F1A-55F6-A2DB876E79C6}"/>
              </a:ext>
            </a:extLst>
          </p:cNvPr>
          <p:cNvCxnSpPr/>
          <p:nvPr/>
        </p:nvCxnSpPr>
        <p:spPr>
          <a:xfrm>
            <a:off x="3971658" y="4012003"/>
            <a:ext cx="0" cy="155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5"/>
        <p:cNvGrpSpPr/>
        <p:nvPr/>
      </p:nvGrpSpPr>
      <p:grpSpPr>
        <a:xfrm>
          <a:off x="0" y="0"/>
          <a:ext cx="0" cy="0"/>
          <a:chOff x="0" y="0"/>
          <a:chExt cx="0" cy="0"/>
        </a:xfrm>
      </p:grpSpPr>
      <p:sp>
        <p:nvSpPr>
          <p:cNvPr id="916" name="Google Shape;916;p62"/>
          <p:cNvSpPr txBox="1">
            <a:spLocks noGrp="1"/>
          </p:cNvSpPr>
          <p:nvPr>
            <p:ph type="title"/>
          </p:nvPr>
        </p:nvSpPr>
        <p:spPr>
          <a:xfrm>
            <a:off x="3389825" y="1356150"/>
            <a:ext cx="1172400" cy="128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07</a:t>
            </a:r>
            <a:endParaRPr/>
          </a:p>
        </p:txBody>
      </p:sp>
      <p:sp>
        <p:nvSpPr>
          <p:cNvPr id="917" name="Google Shape;917;p62"/>
          <p:cNvSpPr txBox="1">
            <a:spLocks noGrp="1"/>
          </p:cNvSpPr>
          <p:nvPr>
            <p:ph type="title" idx="2"/>
          </p:nvPr>
        </p:nvSpPr>
        <p:spPr>
          <a:xfrm>
            <a:off x="3507400" y="2586993"/>
            <a:ext cx="3852000" cy="653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3500" b="1">
                <a:latin typeface="Raleway"/>
                <a:ea typeface="Raleway"/>
                <a:cs typeface="Raleway"/>
                <a:sym typeface="Raleway"/>
              </a:rPr>
              <a:t>ALGORITHM</a:t>
            </a:r>
            <a:endParaRPr sz="4000"/>
          </a:p>
        </p:txBody>
      </p:sp>
      <p:grpSp>
        <p:nvGrpSpPr>
          <p:cNvPr id="918" name="Google Shape;918;p62"/>
          <p:cNvGrpSpPr/>
          <p:nvPr/>
        </p:nvGrpSpPr>
        <p:grpSpPr>
          <a:xfrm>
            <a:off x="3276999" y="1528625"/>
            <a:ext cx="80672" cy="1487545"/>
            <a:chOff x="240800" y="2580554"/>
            <a:chExt cx="14075" cy="276346"/>
          </a:xfrm>
        </p:grpSpPr>
        <p:sp>
          <p:nvSpPr>
            <p:cNvPr id="919" name="Google Shape;919;p62"/>
            <p:cNvSpPr/>
            <p:nvPr/>
          </p:nvSpPr>
          <p:spPr>
            <a:xfrm>
              <a:off x="241878" y="2580554"/>
              <a:ext cx="11398" cy="169956"/>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62"/>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62"/>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62"/>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62"/>
          <p:cNvGrpSpPr/>
          <p:nvPr/>
        </p:nvGrpSpPr>
        <p:grpSpPr>
          <a:xfrm>
            <a:off x="1535093" y="442532"/>
            <a:ext cx="7287904" cy="3610038"/>
            <a:chOff x="1535093" y="442532"/>
            <a:chExt cx="7287904" cy="3610038"/>
          </a:xfrm>
        </p:grpSpPr>
        <p:sp>
          <p:nvSpPr>
            <p:cNvPr id="924" name="Google Shape;924;p62"/>
            <p:cNvSpPr/>
            <p:nvPr/>
          </p:nvSpPr>
          <p:spPr>
            <a:xfrm>
              <a:off x="8734554" y="1228088"/>
              <a:ext cx="88442" cy="88442"/>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62"/>
            <p:cNvSpPr/>
            <p:nvPr/>
          </p:nvSpPr>
          <p:spPr>
            <a:xfrm>
              <a:off x="6118493" y="3964199"/>
              <a:ext cx="88449" cy="88371"/>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62"/>
            <p:cNvSpPr/>
            <p:nvPr/>
          </p:nvSpPr>
          <p:spPr>
            <a:xfrm>
              <a:off x="1535093" y="3265257"/>
              <a:ext cx="205329" cy="194942"/>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62"/>
            <p:cNvSpPr/>
            <p:nvPr/>
          </p:nvSpPr>
          <p:spPr>
            <a:xfrm>
              <a:off x="1667943" y="442532"/>
              <a:ext cx="205329" cy="194942"/>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8" name="Google Shape;928;p62"/>
          <p:cNvGrpSpPr/>
          <p:nvPr/>
        </p:nvGrpSpPr>
        <p:grpSpPr>
          <a:xfrm flipH="1">
            <a:off x="7880579" y="2059155"/>
            <a:ext cx="543432" cy="741197"/>
            <a:chOff x="2278754" y="3912467"/>
            <a:chExt cx="543432" cy="741197"/>
          </a:xfrm>
        </p:grpSpPr>
        <p:sp>
          <p:nvSpPr>
            <p:cNvPr id="929" name="Google Shape;929;p62"/>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62"/>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62"/>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62"/>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62"/>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62"/>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62"/>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62"/>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62"/>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62"/>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62"/>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62"/>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62"/>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62"/>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62"/>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62"/>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62"/>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62"/>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62"/>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62"/>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62"/>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62"/>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62"/>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62"/>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3" name="Google Shape;953;p62"/>
          <p:cNvGrpSpPr/>
          <p:nvPr/>
        </p:nvGrpSpPr>
        <p:grpSpPr>
          <a:xfrm flipH="1">
            <a:off x="1412772" y="4130692"/>
            <a:ext cx="541000" cy="741197"/>
            <a:chOff x="548547" y="2097130"/>
            <a:chExt cx="541000" cy="741197"/>
          </a:xfrm>
        </p:grpSpPr>
        <p:sp>
          <p:nvSpPr>
            <p:cNvPr id="954" name="Google Shape;954;p62"/>
            <p:cNvSpPr/>
            <p:nvPr/>
          </p:nvSpPr>
          <p:spPr>
            <a:xfrm>
              <a:off x="548547" y="2097130"/>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62"/>
            <p:cNvSpPr/>
            <p:nvPr/>
          </p:nvSpPr>
          <p:spPr>
            <a:xfrm>
              <a:off x="726386" y="2097130"/>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62"/>
            <p:cNvSpPr/>
            <p:nvPr/>
          </p:nvSpPr>
          <p:spPr>
            <a:xfrm>
              <a:off x="901605" y="2097130"/>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62"/>
            <p:cNvSpPr/>
            <p:nvPr/>
          </p:nvSpPr>
          <p:spPr>
            <a:xfrm>
              <a:off x="1069340" y="2097130"/>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62"/>
            <p:cNvSpPr/>
            <p:nvPr/>
          </p:nvSpPr>
          <p:spPr>
            <a:xfrm>
              <a:off x="548547" y="2242319"/>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62"/>
            <p:cNvSpPr/>
            <p:nvPr/>
          </p:nvSpPr>
          <p:spPr>
            <a:xfrm>
              <a:off x="726386" y="2242319"/>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62"/>
            <p:cNvSpPr/>
            <p:nvPr/>
          </p:nvSpPr>
          <p:spPr>
            <a:xfrm>
              <a:off x="901605" y="2242319"/>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62"/>
            <p:cNvSpPr/>
            <p:nvPr/>
          </p:nvSpPr>
          <p:spPr>
            <a:xfrm>
              <a:off x="1069340" y="2242319"/>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62"/>
            <p:cNvSpPr/>
            <p:nvPr/>
          </p:nvSpPr>
          <p:spPr>
            <a:xfrm>
              <a:off x="548547" y="2390035"/>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62"/>
            <p:cNvSpPr/>
            <p:nvPr/>
          </p:nvSpPr>
          <p:spPr>
            <a:xfrm>
              <a:off x="726386" y="2390035"/>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62"/>
            <p:cNvSpPr/>
            <p:nvPr/>
          </p:nvSpPr>
          <p:spPr>
            <a:xfrm>
              <a:off x="901605" y="2390035"/>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62"/>
            <p:cNvSpPr/>
            <p:nvPr/>
          </p:nvSpPr>
          <p:spPr>
            <a:xfrm>
              <a:off x="1069340" y="2390035"/>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2"/>
            <p:cNvSpPr/>
            <p:nvPr/>
          </p:nvSpPr>
          <p:spPr>
            <a:xfrm>
              <a:off x="548547" y="2535318"/>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2"/>
            <p:cNvSpPr/>
            <p:nvPr/>
          </p:nvSpPr>
          <p:spPr>
            <a:xfrm>
              <a:off x="726386" y="2535318"/>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2"/>
            <p:cNvSpPr/>
            <p:nvPr/>
          </p:nvSpPr>
          <p:spPr>
            <a:xfrm>
              <a:off x="901605" y="2535318"/>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62"/>
            <p:cNvSpPr/>
            <p:nvPr/>
          </p:nvSpPr>
          <p:spPr>
            <a:xfrm>
              <a:off x="1069340" y="2535318"/>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62"/>
            <p:cNvSpPr/>
            <p:nvPr/>
          </p:nvSpPr>
          <p:spPr>
            <a:xfrm>
              <a:off x="548547" y="2676391"/>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62"/>
            <p:cNvSpPr/>
            <p:nvPr/>
          </p:nvSpPr>
          <p:spPr>
            <a:xfrm>
              <a:off x="726386" y="2676391"/>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62"/>
            <p:cNvSpPr/>
            <p:nvPr/>
          </p:nvSpPr>
          <p:spPr>
            <a:xfrm>
              <a:off x="901605" y="2680507"/>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62"/>
            <p:cNvSpPr/>
            <p:nvPr/>
          </p:nvSpPr>
          <p:spPr>
            <a:xfrm>
              <a:off x="1069340" y="2676391"/>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62"/>
            <p:cNvSpPr/>
            <p:nvPr/>
          </p:nvSpPr>
          <p:spPr>
            <a:xfrm>
              <a:off x="548547" y="2815687"/>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62"/>
            <p:cNvSpPr/>
            <p:nvPr/>
          </p:nvSpPr>
          <p:spPr>
            <a:xfrm>
              <a:off x="726386" y="2815687"/>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62"/>
            <p:cNvSpPr/>
            <p:nvPr/>
          </p:nvSpPr>
          <p:spPr>
            <a:xfrm>
              <a:off x="901605" y="2815687"/>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62"/>
            <p:cNvSpPr/>
            <p:nvPr/>
          </p:nvSpPr>
          <p:spPr>
            <a:xfrm>
              <a:off x="1069340" y="2815687"/>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8" name="Google Shape;978;p62"/>
          <p:cNvGrpSpPr/>
          <p:nvPr/>
        </p:nvGrpSpPr>
        <p:grpSpPr>
          <a:xfrm flipH="1">
            <a:off x="5726954" y="313580"/>
            <a:ext cx="543432" cy="741197"/>
            <a:chOff x="2278754" y="3912467"/>
            <a:chExt cx="543432" cy="741197"/>
          </a:xfrm>
        </p:grpSpPr>
        <p:sp>
          <p:nvSpPr>
            <p:cNvPr id="979" name="Google Shape;979;p62"/>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2"/>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62"/>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62"/>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62"/>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62"/>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2"/>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2"/>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2"/>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2"/>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62"/>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62"/>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2"/>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62"/>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62"/>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2"/>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62"/>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62"/>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62"/>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62"/>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62"/>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62"/>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62"/>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62"/>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63"/>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algorithms used in our project as as follows:-</a:t>
            </a:r>
            <a:endParaRPr/>
          </a:p>
          <a:p>
            <a:pPr marL="0" lvl="0" indent="0" algn="l" rtl="0">
              <a:spcBef>
                <a:spcPts val="1600"/>
              </a:spcBef>
              <a:spcAft>
                <a:spcPts val="0"/>
              </a:spcAft>
              <a:buClr>
                <a:schemeClr val="dk1"/>
              </a:buClr>
              <a:buSzPts val="1100"/>
              <a:buFont typeface="Arial"/>
              <a:buNone/>
            </a:pPr>
            <a:r>
              <a:rPr lang="en"/>
              <a:t>1. LR (Linear Regression)</a:t>
            </a:r>
            <a:endParaRPr/>
          </a:p>
          <a:p>
            <a:pPr marL="0" lvl="0" indent="0" algn="l" rtl="0">
              <a:spcBef>
                <a:spcPts val="1600"/>
              </a:spcBef>
              <a:spcAft>
                <a:spcPts val="0"/>
              </a:spcAft>
              <a:buClr>
                <a:schemeClr val="dk1"/>
              </a:buClr>
              <a:buSzPts val="1100"/>
              <a:buFont typeface="Arial"/>
              <a:buNone/>
            </a:pPr>
            <a:r>
              <a:rPr lang="en"/>
              <a:t>2. DT (Decision Tree Classifier)</a:t>
            </a:r>
            <a:endParaRPr/>
          </a:p>
          <a:p>
            <a:pPr marL="0" lvl="0" indent="0" algn="l" rtl="0">
              <a:spcBef>
                <a:spcPts val="1600"/>
              </a:spcBef>
              <a:spcAft>
                <a:spcPts val="0"/>
              </a:spcAft>
              <a:buClr>
                <a:schemeClr val="dk1"/>
              </a:buClr>
              <a:buSzPts val="1100"/>
              <a:buFont typeface="Arial"/>
              <a:buNone/>
            </a:pPr>
            <a:r>
              <a:rPr lang="en"/>
              <a:t>3. GBC (Gradient Boosting Classifier)</a:t>
            </a:r>
            <a:endParaRPr/>
          </a:p>
          <a:p>
            <a:pPr marL="0" lvl="0" indent="0" algn="l" rtl="0">
              <a:spcBef>
                <a:spcPts val="1600"/>
              </a:spcBef>
              <a:spcAft>
                <a:spcPts val="1600"/>
              </a:spcAft>
              <a:buClr>
                <a:schemeClr val="dk1"/>
              </a:buClr>
              <a:buSzPts val="1100"/>
              <a:buFont typeface="Arial"/>
              <a:buNone/>
            </a:pPr>
            <a:r>
              <a:rPr lang="en"/>
              <a:t>4. RFC (Random Forest Classifier)</a:t>
            </a:r>
            <a:endParaRPr/>
          </a:p>
        </p:txBody>
      </p:sp>
      <p:sp>
        <p:nvSpPr>
          <p:cNvPr id="1008" name="Google Shape;1008;p63"/>
          <p:cNvSpPr txBox="1"/>
          <p:nvPr/>
        </p:nvSpPr>
        <p:spPr>
          <a:xfrm>
            <a:off x="745425" y="410000"/>
            <a:ext cx="4416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lt1"/>
                </a:solidFill>
                <a:latin typeface="Raleway"/>
                <a:ea typeface="Raleway"/>
                <a:cs typeface="Raleway"/>
                <a:sym typeface="Raleway"/>
              </a:rPr>
              <a:t>ALGORITHM</a:t>
            </a:r>
            <a:endParaRPr sz="1800" b="1">
              <a:solidFill>
                <a:schemeClr val="lt1"/>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Novelty</a:t>
            </a:r>
            <a:endParaRPr/>
          </a:p>
        </p:txBody>
      </p:sp>
      <p:sp>
        <p:nvSpPr>
          <p:cNvPr id="280" name="Google Shape;280;p46"/>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have used 4 Machine learning algorithms to test their efficiency in order to provide people info about which algorithm can be used for maximum efficiency , this will save people’s time in going through all the algorithms rather they can refer our research and get to a conclusion easily , this way their time and effort both are getting saved.</a:t>
            </a:r>
            <a:endParaRPr/>
          </a:p>
          <a:p>
            <a:pPr marL="0" lvl="0" indent="0" algn="l" rtl="0">
              <a:spcBef>
                <a:spcPts val="1600"/>
              </a:spcBef>
              <a:spcAft>
                <a:spcPts val="0"/>
              </a:spcAft>
              <a:buNone/>
            </a:pPr>
            <a:r>
              <a:rPr lang="en"/>
              <a:t>The algorithms which we have chosen and compared are as follows:-</a:t>
            </a:r>
            <a:endParaRPr/>
          </a:p>
          <a:p>
            <a:pPr marL="0" lvl="0" indent="0" algn="l" rtl="0">
              <a:spcBef>
                <a:spcPts val="1600"/>
              </a:spcBef>
              <a:spcAft>
                <a:spcPts val="0"/>
              </a:spcAft>
              <a:buClr>
                <a:schemeClr val="dk1"/>
              </a:buClr>
              <a:buSzPts val="1100"/>
              <a:buFont typeface="Arial"/>
              <a:buNone/>
            </a:pPr>
            <a:r>
              <a:rPr lang="en"/>
              <a:t>1. LR (Linear Regression)</a:t>
            </a:r>
            <a:endParaRPr/>
          </a:p>
          <a:p>
            <a:pPr marL="0" lvl="0" indent="0" algn="l" rtl="0">
              <a:spcBef>
                <a:spcPts val="1600"/>
              </a:spcBef>
              <a:spcAft>
                <a:spcPts val="0"/>
              </a:spcAft>
              <a:buClr>
                <a:schemeClr val="dk1"/>
              </a:buClr>
              <a:buSzPts val="1100"/>
              <a:buFont typeface="Arial"/>
              <a:buNone/>
            </a:pPr>
            <a:r>
              <a:rPr lang="en"/>
              <a:t>2. DT (Decision Tree Classifier)</a:t>
            </a:r>
            <a:endParaRPr/>
          </a:p>
          <a:p>
            <a:pPr marL="0" lvl="0" indent="0" algn="l" rtl="0">
              <a:spcBef>
                <a:spcPts val="1600"/>
              </a:spcBef>
              <a:spcAft>
                <a:spcPts val="0"/>
              </a:spcAft>
              <a:buClr>
                <a:schemeClr val="dk1"/>
              </a:buClr>
              <a:buSzPts val="1100"/>
              <a:buFont typeface="Arial"/>
              <a:buNone/>
            </a:pPr>
            <a:r>
              <a:rPr lang="en"/>
              <a:t>3. GBC (Gradient Boosting Classifier)</a:t>
            </a:r>
            <a:endParaRPr/>
          </a:p>
          <a:p>
            <a:pPr marL="0" lvl="0" indent="0" algn="l" rtl="0">
              <a:spcBef>
                <a:spcPts val="1600"/>
              </a:spcBef>
              <a:spcAft>
                <a:spcPts val="0"/>
              </a:spcAft>
              <a:buClr>
                <a:schemeClr val="dk1"/>
              </a:buClr>
              <a:buSzPts val="1100"/>
              <a:buFont typeface="Arial"/>
              <a:buNone/>
            </a:pPr>
            <a:r>
              <a:rPr lang="en"/>
              <a:t>4. RFC (Random Forest Classifier)</a:t>
            </a:r>
            <a:endParaRPr/>
          </a:p>
          <a:p>
            <a:pPr marL="0" lvl="0" indent="0" algn="l" rtl="0">
              <a:spcBef>
                <a:spcPts val="1600"/>
              </a:spcBef>
              <a:spcAft>
                <a:spcPts val="16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2"/>
        <p:cNvGrpSpPr/>
        <p:nvPr/>
      </p:nvGrpSpPr>
      <p:grpSpPr>
        <a:xfrm>
          <a:off x="0" y="0"/>
          <a:ext cx="0" cy="0"/>
          <a:chOff x="0" y="0"/>
          <a:chExt cx="0" cy="0"/>
        </a:xfrm>
      </p:grpSpPr>
      <p:sp>
        <p:nvSpPr>
          <p:cNvPr id="1013" name="Google Shape;1013;p64"/>
          <p:cNvSpPr txBox="1">
            <a:spLocks noGrp="1"/>
          </p:cNvSpPr>
          <p:nvPr>
            <p:ph type="title"/>
          </p:nvPr>
        </p:nvSpPr>
        <p:spPr>
          <a:xfrm>
            <a:off x="3389825" y="1356150"/>
            <a:ext cx="1656000" cy="128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07</a:t>
            </a:r>
            <a:endParaRPr/>
          </a:p>
        </p:txBody>
      </p:sp>
      <p:sp>
        <p:nvSpPr>
          <p:cNvPr id="1014" name="Google Shape;1014;p64"/>
          <p:cNvSpPr txBox="1">
            <a:spLocks noGrp="1"/>
          </p:cNvSpPr>
          <p:nvPr>
            <p:ph type="title" idx="2"/>
          </p:nvPr>
        </p:nvSpPr>
        <p:spPr>
          <a:xfrm>
            <a:off x="3507400" y="2586993"/>
            <a:ext cx="3852000" cy="653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3500" b="1">
                <a:latin typeface="Raleway"/>
                <a:ea typeface="Raleway"/>
                <a:cs typeface="Raleway"/>
                <a:sym typeface="Raleway"/>
              </a:rPr>
              <a:t>CONCLUSION</a:t>
            </a:r>
            <a:endParaRPr sz="4000"/>
          </a:p>
        </p:txBody>
      </p:sp>
      <p:grpSp>
        <p:nvGrpSpPr>
          <p:cNvPr id="1015" name="Google Shape;1015;p64"/>
          <p:cNvGrpSpPr/>
          <p:nvPr/>
        </p:nvGrpSpPr>
        <p:grpSpPr>
          <a:xfrm>
            <a:off x="3276999" y="1528625"/>
            <a:ext cx="80672" cy="1487545"/>
            <a:chOff x="240800" y="2580554"/>
            <a:chExt cx="14075" cy="276346"/>
          </a:xfrm>
        </p:grpSpPr>
        <p:sp>
          <p:nvSpPr>
            <p:cNvPr id="1016" name="Google Shape;1016;p64"/>
            <p:cNvSpPr/>
            <p:nvPr/>
          </p:nvSpPr>
          <p:spPr>
            <a:xfrm>
              <a:off x="241878" y="2580554"/>
              <a:ext cx="11398" cy="169956"/>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64"/>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64"/>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64"/>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 name="Google Shape;1020;p64"/>
          <p:cNvGrpSpPr/>
          <p:nvPr/>
        </p:nvGrpSpPr>
        <p:grpSpPr>
          <a:xfrm>
            <a:off x="1535093" y="442532"/>
            <a:ext cx="7287904" cy="3610038"/>
            <a:chOff x="1535093" y="442532"/>
            <a:chExt cx="7287904" cy="3610038"/>
          </a:xfrm>
        </p:grpSpPr>
        <p:sp>
          <p:nvSpPr>
            <p:cNvPr id="1021" name="Google Shape;1021;p64"/>
            <p:cNvSpPr/>
            <p:nvPr/>
          </p:nvSpPr>
          <p:spPr>
            <a:xfrm>
              <a:off x="8734554" y="1228088"/>
              <a:ext cx="88442" cy="88442"/>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4"/>
            <p:cNvSpPr/>
            <p:nvPr/>
          </p:nvSpPr>
          <p:spPr>
            <a:xfrm>
              <a:off x="6118493" y="3964199"/>
              <a:ext cx="88449" cy="88371"/>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4"/>
            <p:cNvSpPr/>
            <p:nvPr/>
          </p:nvSpPr>
          <p:spPr>
            <a:xfrm>
              <a:off x="1535093" y="3265257"/>
              <a:ext cx="205329" cy="194942"/>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64"/>
            <p:cNvSpPr/>
            <p:nvPr/>
          </p:nvSpPr>
          <p:spPr>
            <a:xfrm>
              <a:off x="1667943" y="442532"/>
              <a:ext cx="205329" cy="194942"/>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5" name="Google Shape;1025;p64"/>
          <p:cNvGrpSpPr/>
          <p:nvPr/>
        </p:nvGrpSpPr>
        <p:grpSpPr>
          <a:xfrm flipH="1">
            <a:off x="7880579" y="2059155"/>
            <a:ext cx="543432" cy="741197"/>
            <a:chOff x="2278754" y="3912467"/>
            <a:chExt cx="543432" cy="741197"/>
          </a:xfrm>
        </p:grpSpPr>
        <p:sp>
          <p:nvSpPr>
            <p:cNvPr id="1026" name="Google Shape;1026;p64"/>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64"/>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64"/>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64"/>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64"/>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64"/>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64"/>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64"/>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64"/>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64"/>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64"/>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64"/>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64"/>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64"/>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64"/>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64"/>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64"/>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64"/>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64"/>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64"/>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64"/>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64"/>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64"/>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64"/>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0" name="Google Shape;1050;p64"/>
          <p:cNvGrpSpPr/>
          <p:nvPr/>
        </p:nvGrpSpPr>
        <p:grpSpPr>
          <a:xfrm flipH="1">
            <a:off x="1412772" y="4130692"/>
            <a:ext cx="541000" cy="741197"/>
            <a:chOff x="548547" y="2097130"/>
            <a:chExt cx="541000" cy="741197"/>
          </a:xfrm>
        </p:grpSpPr>
        <p:sp>
          <p:nvSpPr>
            <p:cNvPr id="1051" name="Google Shape;1051;p64"/>
            <p:cNvSpPr/>
            <p:nvPr/>
          </p:nvSpPr>
          <p:spPr>
            <a:xfrm>
              <a:off x="548547" y="2097130"/>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64"/>
            <p:cNvSpPr/>
            <p:nvPr/>
          </p:nvSpPr>
          <p:spPr>
            <a:xfrm>
              <a:off x="726386" y="2097130"/>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64"/>
            <p:cNvSpPr/>
            <p:nvPr/>
          </p:nvSpPr>
          <p:spPr>
            <a:xfrm>
              <a:off x="901605" y="2097130"/>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64"/>
            <p:cNvSpPr/>
            <p:nvPr/>
          </p:nvSpPr>
          <p:spPr>
            <a:xfrm>
              <a:off x="1069340" y="2097130"/>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64"/>
            <p:cNvSpPr/>
            <p:nvPr/>
          </p:nvSpPr>
          <p:spPr>
            <a:xfrm>
              <a:off x="548547" y="2242319"/>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64"/>
            <p:cNvSpPr/>
            <p:nvPr/>
          </p:nvSpPr>
          <p:spPr>
            <a:xfrm>
              <a:off x="726386" y="2242319"/>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64"/>
            <p:cNvSpPr/>
            <p:nvPr/>
          </p:nvSpPr>
          <p:spPr>
            <a:xfrm>
              <a:off x="901605" y="2242319"/>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64"/>
            <p:cNvSpPr/>
            <p:nvPr/>
          </p:nvSpPr>
          <p:spPr>
            <a:xfrm>
              <a:off x="1069340" y="2242319"/>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64"/>
            <p:cNvSpPr/>
            <p:nvPr/>
          </p:nvSpPr>
          <p:spPr>
            <a:xfrm>
              <a:off x="548547" y="2390035"/>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64"/>
            <p:cNvSpPr/>
            <p:nvPr/>
          </p:nvSpPr>
          <p:spPr>
            <a:xfrm>
              <a:off x="726386" y="2390035"/>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64"/>
            <p:cNvSpPr/>
            <p:nvPr/>
          </p:nvSpPr>
          <p:spPr>
            <a:xfrm>
              <a:off x="901605" y="2390035"/>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64"/>
            <p:cNvSpPr/>
            <p:nvPr/>
          </p:nvSpPr>
          <p:spPr>
            <a:xfrm>
              <a:off x="1069340" y="2390035"/>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64"/>
            <p:cNvSpPr/>
            <p:nvPr/>
          </p:nvSpPr>
          <p:spPr>
            <a:xfrm>
              <a:off x="548547" y="2535318"/>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64"/>
            <p:cNvSpPr/>
            <p:nvPr/>
          </p:nvSpPr>
          <p:spPr>
            <a:xfrm>
              <a:off x="726386" y="2535318"/>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64"/>
            <p:cNvSpPr/>
            <p:nvPr/>
          </p:nvSpPr>
          <p:spPr>
            <a:xfrm>
              <a:off x="901605" y="2535318"/>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64"/>
            <p:cNvSpPr/>
            <p:nvPr/>
          </p:nvSpPr>
          <p:spPr>
            <a:xfrm>
              <a:off x="1069340" y="2535318"/>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64"/>
            <p:cNvSpPr/>
            <p:nvPr/>
          </p:nvSpPr>
          <p:spPr>
            <a:xfrm>
              <a:off x="548547" y="2676391"/>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64"/>
            <p:cNvSpPr/>
            <p:nvPr/>
          </p:nvSpPr>
          <p:spPr>
            <a:xfrm>
              <a:off x="726386" y="2676391"/>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64"/>
            <p:cNvSpPr/>
            <p:nvPr/>
          </p:nvSpPr>
          <p:spPr>
            <a:xfrm>
              <a:off x="901605" y="2680507"/>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64"/>
            <p:cNvSpPr/>
            <p:nvPr/>
          </p:nvSpPr>
          <p:spPr>
            <a:xfrm>
              <a:off x="1069340" y="2676391"/>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64"/>
            <p:cNvSpPr/>
            <p:nvPr/>
          </p:nvSpPr>
          <p:spPr>
            <a:xfrm>
              <a:off x="548547" y="2815687"/>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64"/>
            <p:cNvSpPr/>
            <p:nvPr/>
          </p:nvSpPr>
          <p:spPr>
            <a:xfrm>
              <a:off x="726386" y="2815687"/>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64"/>
            <p:cNvSpPr/>
            <p:nvPr/>
          </p:nvSpPr>
          <p:spPr>
            <a:xfrm>
              <a:off x="901605" y="2815687"/>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64"/>
            <p:cNvSpPr/>
            <p:nvPr/>
          </p:nvSpPr>
          <p:spPr>
            <a:xfrm>
              <a:off x="1069340" y="2815687"/>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5" name="Google Shape;1075;p64"/>
          <p:cNvGrpSpPr/>
          <p:nvPr/>
        </p:nvGrpSpPr>
        <p:grpSpPr>
          <a:xfrm flipH="1">
            <a:off x="5726954" y="313580"/>
            <a:ext cx="543432" cy="741197"/>
            <a:chOff x="2278754" y="3912467"/>
            <a:chExt cx="543432" cy="741197"/>
          </a:xfrm>
        </p:grpSpPr>
        <p:sp>
          <p:nvSpPr>
            <p:cNvPr id="1076" name="Google Shape;1076;p64"/>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64"/>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64"/>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64"/>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64"/>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64"/>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64"/>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64"/>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64"/>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64"/>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64"/>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64"/>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64"/>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64"/>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64"/>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64"/>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64"/>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64"/>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64"/>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64"/>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64"/>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64"/>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64"/>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64"/>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03"/>
        <p:cNvGrpSpPr/>
        <p:nvPr/>
      </p:nvGrpSpPr>
      <p:grpSpPr>
        <a:xfrm>
          <a:off x="0" y="0"/>
          <a:ext cx="0" cy="0"/>
          <a:chOff x="0" y="0"/>
          <a:chExt cx="0" cy="0"/>
        </a:xfrm>
      </p:grpSpPr>
      <p:sp>
        <p:nvSpPr>
          <p:cNvPr id="1104" name="Google Shape;1104;p65"/>
          <p:cNvSpPr txBox="1">
            <a:spLocks noGrp="1"/>
          </p:cNvSpPr>
          <p:nvPr>
            <p:ph type="title"/>
          </p:nvPr>
        </p:nvSpPr>
        <p:spPr>
          <a:xfrm>
            <a:off x="720000" y="370225"/>
            <a:ext cx="7704000" cy="38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700" b="1">
                <a:latin typeface="Raleway"/>
                <a:ea typeface="Raleway"/>
                <a:cs typeface="Raleway"/>
                <a:sym typeface="Raleway"/>
              </a:rPr>
              <a:t>CONCLUSION</a:t>
            </a:r>
            <a:endParaRPr sz="1700" b="1">
              <a:latin typeface="Raleway"/>
              <a:ea typeface="Raleway"/>
              <a:cs typeface="Raleway"/>
              <a:sym typeface="Raleway"/>
            </a:endParaRPr>
          </a:p>
          <a:p>
            <a:pPr marL="0" lvl="0" indent="0" algn="l" rtl="0">
              <a:spcBef>
                <a:spcPts val="1600"/>
              </a:spcBef>
              <a:spcAft>
                <a:spcPts val="0"/>
              </a:spcAft>
              <a:buNone/>
            </a:pPr>
            <a:endParaRPr/>
          </a:p>
        </p:txBody>
      </p:sp>
      <p:sp>
        <p:nvSpPr>
          <p:cNvPr id="1105" name="Google Shape;1105;p65"/>
          <p:cNvSpPr txBox="1">
            <a:spLocks noGrp="1"/>
          </p:cNvSpPr>
          <p:nvPr>
            <p:ph type="body" idx="1"/>
          </p:nvPr>
        </p:nvSpPr>
        <p:spPr>
          <a:xfrm>
            <a:off x="720000" y="863550"/>
            <a:ext cx="7704000" cy="413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As mentioned earlier, the concept of deception detection in social media is particularly new and there is ongoing research in hopes that scholars can find more accurate ways to detect false information in this booming, fake-news-infested domain. For this reason, this research may be used to help other researchers discover which combination of methods should be used in order to accurately detect fake news in social media. The proposed method described in this paper is an idea for a more accurate fake news detection algorithm. </a:t>
            </a:r>
            <a:endParaRPr/>
          </a:p>
          <a:p>
            <a:pPr marL="0" lvl="0" indent="0" algn="l" rtl="0">
              <a:spcBef>
                <a:spcPts val="1600"/>
              </a:spcBef>
              <a:spcAft>
                <a:spcPts val="0"/>
              </a:spcAft>
              <a:buClr>
                <a:schemeClr val="dk1"/>
              </a:buClr>
              <a:buSzPts val="1100"/>
              <a:buFont typeface="Arial"/>
              <a:buNone/>
            </a:pPr>
            <a:r>
              <a:rPr lang="en"/>
              <a:t>In the future, We wish to improvise out the current existing model analysis, but, due to limited knowledge and time, this will be a project for the future. It is important that we have some mechanism for detecting fake news, or at the very least, an awareness that not everything we read on social media may be true, so we always need to be thinking critically. This way we can help people make more informed decisions and they will not be fooled into thinking what others want to manipulate them into believing</a:t>
            </a:r>
            <a:endParaRPr/>
          </a:p>
          <a:p>
            <a:pPr marL="0" lvl="0" indent="0" algn="l" rtl="0">
              <a:spcBef>
                <a:spcPts val="1600"/>
              </a:spcBef>
              <a:spcAft>
                <a:spcPts val="0"/>
              </a:spcAft>
              <a:buClr>
                <a:schemeClr val="dk1"/>
              </a:buClr>
              <a:buSzPts val="1100"/>
              <a:buFont typeface="Arial"/>
              <a:buNone/>
            </a:pPr>
            <a:endParaRPr sz="1500"/>
          </a:p>
          <a:p>
            <a:pPr marL="0" lvl="0" indent="0" algn="l" rtl="0">
              <a:spcBef>
                <a:spcPts val="1600"/>
              </a:spcBef>
              <a:spcAft>
                <a:spcPts val="16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09"/>
        <p:cNvGrpSpPr/>
        <p:nvPr/>
      </p:nvGrpSpPr>
      <p:grpSpPr>
        <a:xfrm>
          <a:off x="0" y="0"/>
          <a:ext cx="0" cy="0"/>
          <a:chOff x="0" y="0"/>
          <a:chExt cx="0" cy="0"/>
        </a:xfrm>
      </p:grpSpPr>
      <p:sp>
        <p:nvSpPr>
          <p:cNvPr id="1110" name="Google Shape;1110;p66"/>
          <p:cNvSpPr txBox="1">
            <a:spLocks noGrp="1"/>
          </p:cNvSpPr>
          <p:nvPr>
            <p:ph type="title"/>
          </p:nvPr>
        </p:nvSpPr>
        <p:spPr>
          <a:xfrm>
            <a:off x="3389825" y="1356150"/>
            <a:ext cx="1172400" cy="128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09</a:t>
            </a:r>
            <a:endParaRPr/>
          </a:p>
        </p:txBody>
      </p:sp>
      <p:sp>
        <p:nvSpPr>
          <p:cNvPr id="1111" name="Google Shape;1111;p66"/>
          <p:cNvSpPr txBox="1">
            <a:spLocks noGrp="1"/>
          </p:cNvSpPr>
          <p:nvPr>
            <p:ph type="title" idx="2"/>
          </p:nvPr>
        </p:nvSpPr>
        <p:spPr>
          <a:xfrm>
            <a:off x="3507400" y="2586993"/>
            <a:ext cx="3852000" cy="65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grpSp>
        <p:nvGrpSpPr>
          <p:cNvPr id="1112" name="Google Shape;1112;p66"/>
          <p:cNvGrpSpPr/>
          <p:nvPr/>
        </p:nvGrpSpPr>
        <p:grpSpPr>
          <a:xfrm>
            <a:off x="3276999" y="1528625"/>
            <a:ext cx="80672" cy="1487545"/>
            <a:chOff x="240800" y="2580554"/>
            <a:chExt cx="14075" cy="276346"/>
          </a:xfrm>
        </p:grpSpPr>
        <p:sp>
          <p:nvSpPr>
            <p:cNvPr id="1113" name="Google Shape;1113;p66"/>
            <p:cNvSpPr/>
            <p:nvPr/>
          </p:nvSpPr>
          <p:spPr>
            <a:xfrm>
              <a:off x="241878" y="2580554"/>
              <a:ext cx="11398" cy="169956"/>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6"/>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66"/>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66"/>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7" name="Google Shape;1117;p66"/>
          <p:cNvGrpSpPr/>
          <p:nvPr/>
        </p:nvGrpSpPr>
        <p:grpSpPr>
          <a:xfrm>
            <a:off x="1535093" y="442532"/>
            <a:ext cx="7287904" cy="3610038"/>
            <a:chOff x="1535093" y="442532"/>
            <a:chExt cx="7287904" cy="3610038"/>
          </a:xfrm>
        </p:grpSpPr>
        <p:sp>
          <p:nvSpPr>
            <p:cNvPr id="1118" name="Google Shape;1118;p66"/>
            <p:cNvSpPr/>
            <p:nvPr/>
          </p:nvSpPr>
          <p:spPr>
            <a:xfrm>
              <a:off x="8734554" y="1228088"/>
              <a:ext cx="88442" cy="88442"/>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66"/>
            <p:cNvSpPr/>
            <p:nvPr/>
          </p:nvSpPr>
          <p:spPr>
            <a:xfrm>
              <a:off x="6118493" y="3964199"/>
              <a:ext cx="88449" cy="88371"/>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6"/>
            <p:cNvSpPr/>
            <p:nvPr/>
          </p:nvSpPr>
          <p:spPr>
            <a:xfrm>
              <a:off x="1535093" y="3265257"/>
              <a:ext cx="205329" cy="194942"/>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66"/>
            <p:cNvSpPr/>
            <p:nvPr/>
          </p:nvSpPr>
          <p:spPr>
            <a:xfrm>
              <a:off x="1667943" y="442532"/>
              <a:ext cx="205329" cy="194942"/>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2" name="Google Shape;1122;p66"/>
          <p:cNvGrpSpPr/>
          <p:nvPr/>
        </p:nvGrpSpPr>
        <p:grpSpPr>
          <a:xfrm flipH="1">
            <a:off x="7880579" y="2059155"/>
            <a:ext cx="543432" cy="741197"/>
            <a:chOff x="2278754" y="3912467"/>
            <a:chExt cx="543432" cy="741197"/>
          </a:xfrm>
        </p:grpSpPr>
        <p:sp>
          <p:nvSpPr>
            <p:cNvPr id="1123" name="Google Shape;1123;p66"/>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66"/>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66"/>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66"/>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66"/>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66"/>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66"/>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66"/>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66"/>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66"/>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66"/>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66"/>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66"/>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66"/>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66"/>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66"/>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66"/>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66"/>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6"/>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66"/>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66"/>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66"/>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66"/>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66"/>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7" name="Google Shape;1147;p66"/>
          <p:cNvGrpSpPr/>
          <p:nvPr/>
        </p:nvGrpSpPr>
        <p:grpSpPr>
          <a:xfrm flipH="1">
            <a:off x="1412772" y="4130692"/>
            <a:ext cx="541000" cy="741197"/>
            <a:chOff x="548547" y="2097130"/>
            <a:chExt cx="541000" cy="741197"/>
          </a:xfrm>
        </p:grpSpPr>
        <p:sp>
          <p:nvSpPr>
            <p:cNvPr id="1148" name="Google Shape;1148;p66"/>
            <p:cNvSpPr/>
            <p:nvPr/>
          </p:nvSpPr>
          <p:spPr>
            <a:xfrm>
              <a:off x="548547" y="2097130"/>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66"/>
            <p:cNvSpPr/>
            <p:nvPr/>
          </p:nvSpPr>
          <p:spPr>
            <a:xfrm>
              <a:off x="726386" y="2097130"/>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66"/>
            <p:cNvSpPr/>
            <p:nvPr/>
          </p:nvSpPr>
          <p:spPr>
            <a:xfrm>
              <a:off x="901605" y="2097130"/>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66"/>
            <p:cNvSpPr/>
            <p:nvPr/>
          </p:nvSpPr>
          <p:spPr>
            <a:xfrm>
              <a:off x="1069340" y="2097130"/>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66"/>
            <p:cNvSpPr/>
            <p:nvPr/>
          </p:nvSpPr>
          <p:spPr>
            <a:xfrm>
              <a:off x="548547" y="2242319"/>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66"/>
            <p:cNvSpPr/>
            <p:nvPr/>
          </p:nvSpPr>
          <p:spPr>
            <a:xfrm>
              <a:off x="726386" y="2242319"/>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66"/>
            <p:cNvSpPr/>
            <p:nvPr/>
          </p:nvSpPr>
          <p:spPr>
            <a:xfrm>
              <a:off x="901605" y="2242319"/>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66"/>
            <p:cNvSpPr/>
            <p:nvPr/>
          </p:nvSpPr>
          <p:spPr>
            <a:xfrm>
              <a:off x="1069340" y="2242319"/>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66"/>
            <p:cNvSpPr/>
            <p:nvPr/>
          </p:nvSpPr>
          <p:spPr>
            <a:xfrm>
              <a:off x="548547" y="2390035"/>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66"/>
            <p:cNvSpPr/>
            <p:nvPr/>
          </p:nvSpPr>
          <p:spPr>
            <a:xfrm>
              <a:off x="726386" y="2390035"/>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66"/>
            <p:cNvSpPr/>
            <p:nvPr/>
          </p:nvSpPr>
          <p:spPr>
            <a:xfrm>
              <a:off x="901605" y="2390035"/>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66"/>
            <p:cNvSpPr/>
            <p:nvPr/>
          </p:nvSpPr>
          <p:spPr>
            <a:xfrm>
              <a:off x="1069340" y="2390035"/>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66"/>
            <p:cNvSpPr/>
            <p:nvPr/>
          </p:nvSpPr>
          <p:spPr>
            <a:xfrm>
              <a:off x="548547" y="2535318"/>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66"/>
            <p:cNvSpPr/>
            <p:nvPr/>
          </p:nvSpPr>
          <p:spPr>
            <a:xfrm>
              <a:off x="726386" y="2535318"/>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66"/>
            <p:cNvSpPr/>
            <p:nvPr/>
          </p:nvSpPr>
          <p:spPr>
            <a:xfrm>
              <a:off x="901605" y="2535318"/>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66"/>
            <p:cNvSpPr/>
            <p:nvPr/>
          </p:nvSpPr>
          <p:spPr>
            <a:xfrm>
              <a:off x="1069340" y="2535318"/>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66"/>
            <p:cNvSpPr/>
            <p:nvPr/>
          </p:nvSpPr>
          <p:spPr>
            <a:xfrm>
              <a:off x="548547" y="2676391"/>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66"/>
            <p:cNvSpPr/>
            <p:nvPr/>
          </p:nvSpPr>
          <p:spPr>
            <a:xfrm>
              <a:off x="726386" y="2676391"/>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66"/>
            <p:cNvSpPr/>
            <p:nvPr/>
          </p:nvSpPr>
          <p:spPr>
            <a:xfrm>
              <a:off x="901605" y="2680507"/>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66"/>
            <p:cNvSpPr/>
            <p:nvPr/>
          </p:nvSpPr>
          <p:spPr>
            <a:xfrm>
              <a:off x="1069340" y="2676391"/>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66"/>
            <p:cNvSpPr/>
            <p:nvPr/>
          </p:nvSpPr>
          <p:spPr>
            <a:xfrm>
              <a:off x="548547" y="2815687"/>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66"/>
            <p:cNvSpPr/>
            <p:nvPr/>
          </p:nvSpPr>
          <p:spPr>
            <a:xfrm>
              <a:off x="726386" y="2815687"/>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66"/>
            <p:cNvSpPr/>
            <p:nvPr/>
          </p:nvSpPr>
          <p:spPr>
            <a:xfrm>
              <a:off x="901605" y="2815687"/>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66"/>
            <p:cNvSpPr/>
            <p:nvPr/>
          </p:nvSpPr>
          <p:spPr>
            <a:xfrm>
              <a:off x="1069340" y="2815687"/>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2" name="Google Shape;1172;p66"/>
          <p:cNvGrpSpPr/>
          <p:nvPr/>
        </p:nvGrpSpPr>
        <p:grpSpPr>
          <a:xfrm flipH="1">
            <a:off x="5726954" y="313580"/>
            <a:ext cx="543432" cy="741197"/>
            <a:chOff x="2278754" y="3912467"/>
            <a:chExt cx="543432" cy="741197"/>
          </a:xfrm>
        </p:grpSpPr>
        <p:sp>
          <p:nvSpPr>
            <p:cNvPr id="1173" name="Google Shape;1173;p66"/>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6"/>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66"/>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66"/>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66"/>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66"/>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66"/>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66"/>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66"/>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66"/>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66"/>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66"/>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66"/>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66"/>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66"/>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66"/>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66"/>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66"/>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66"/>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66"/>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66"/>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66"/>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66"/>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66"/>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00"/>
        <p:cNvGrpSpPr/>
        <p:nvPr/>
      </p:nvGrpSpPr>
      <p:grpSpPr>
        <a:xfrm>
          <a:off x="0" y="0"/>
          <a:ext cx="0" cy="0"/>
          <a:chOff x="0" y="0"/>
          <a:chExt cx="0" cy="0"/>
        </a:xfrm>
      </p:grpSpPr>
      <p:sp>
        <p:nvSpPr>
          <p:cNvPr id="1201" name="Google Shape;1201;p67"/>
          <p:cNvSpPr txBox="1">
            <a:spLocks noGrp="1"/>
          </p:cNvSpPr>
          <p:nvPr>
            <p:ph type="title"/>
          </p:nvPr>
        </p:nvSpPr>
        <p:spPr>
          <a:xfrm>
            <a:off x="720000" y="2536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REFERENCES</a:t>
            </a:r>
            <a:endParaRPr sz="3600"/>
          </a:p>
        </p:txBody>
      </p:sp>
      <p:sp>
        <p:nvSpPr>
          <p:cNvPr id="1202" name="Google Shape;1202;p67"/>
          <p:cNvSpPr txBox="1">
            <a:spLocks noGrp="1"/>
          </p:cNvSpPr>
          <p:nvPr>
            <p:ph type="body" idx="1"/>
          </p:nvPr>
        </p:nvSpPr>
        <p:spPr>
          <a:xfrm>
            <a:off x="676650" y="989000"/>
            <a:ext cx="7790700" cy="39255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Char char="●"/>
            </a:pPr>
            <a:r>
              <a:rPr lang="en" sz="1900" u="sng">
                <a:solidFill>
                  <a:schemeClr val="hlink"/>
                </a:solidFill>
                <a:hlinkClick r:id="rId3"/>
              </a:rPr>
              <a:t>https://link.springer.com/article/10.1007/s10844-021-00646-9</a:t>
            </a:r>
            <a:endParaRPr sz="1900"/>
          </a:p>
          <a:p>
            <a:pPr marL="457200" lvl="0" indent="-349250" algn="l" rtl="0">
              <a:spcBef>
                <a:spcPts val="0"/>
              </a:spcBef>
              <a:spcAft>
                <a:spcPts val="0"/>
              </a:spcAft>
              <a:buSzPts val="1900"/>
              <a:buChar char="●"/>
            </a:pPr>
            <a:r>
              <a:rPr lang="en" sz="1900" u="sng">
                <a:solidFill>
                  <a:schemeClr val="hlink"/>
                </a:solidFill>
                <a:hlinkClick r:id="rId4"/>
              </a:rPr>
              <a:t>https://nishitpatel01.github.io/Fake_News_Detection/</a:t>
            </a:r>
            <a:endParaRPr sz="1900"/>
          </a:p>
          <a:p>
            <a:pPr marL="457200" lvl="0" indent="-349250" algn="l" rtl="0">
              <a:spcBef>
                <a:spcPts val="0"/>
              </a:spcBef>
              <a:spcAft>
                <a:spcPts val="0"/>
              </a:spcAft>
              <a:buSzPts val="1900"/>
              <a:buChar char="●"/>
            </a:pPr>
            <a:r>
              <a:rPr lang="en" sz="1900" u="sng">
                <a:solidFill>
                  <a:schemeClr val="hlink"/>
                </a:solidFill>
                <a:hlinkClick r:id="rId5"/>
              </a:rPr>
              <a:t>https://www.interviewbit.com/blog/r-projects/</a:t>
            </a:r>
            <a:endParaRPr sz="1900"/>
          </a:p>
          <a:p>
            <a:pPr marL="457200" lvl="0" indent="-349250" algn="l" rtl="0">
              <a:spcBef>
                <a:spcPts val="0"/>
              </a:spcBef>
              <a:spcAft>
                <a:spcPts val="0"/>
              </a:spcAft>
              <a:buSzPts val="1900"/>
              <a:buChar char="●"/>
            </a:pPr>
            <a:r>
              <a:rPr lang="en" sz="1900" u="sng">
                <a:solidFill>
                  <a:schemeClr val="hlink"/>
                </a:solidFill>
                <a:hlinkClick r:id="rId6"/>
              </a:rPr>
              <a:t>https://iopscience.iop.org/article/10.1088/1757-899X/1099/1/012040</a:t>
            </a:r>
            <a:endParaRPr sz="1900"/>
          </a:p>
          <a:p>
            <a:pPr marL="457200" lvl="0" indent="-349250" algn="l" rtl="0">
              <a:spcBef>
                <a:spcPts val="0"/>
              </a:spcBef>
              <a:spcAft>
                <a:spcPts val="0"/>
              </a:spcAft>
              <a:buSzPts val="1900"/>
              <a:buChar char="●"/>
            </a:pPr>
            <a:r>
              <a:rPr lang="en" sz="1900" u="sng">
                <a:solidFill>
                  <a:schemeClr val="hlink"/>
                </a:solidFill>
                <a:hlinkClick r:id="rId7"/>
              </a:rPr>
              <a:t>https://www.ijert.org/survey-on-fake-news-detection-using-machine-learning-algorithms</a:t>
            </a:r>
            <a:endParaRPr sz="1900"/>
          </a:p>
          <a:p>
            <a:pPr marL="457200" lvl="0" indent="-349250" algn="l" rtl="0">
              <a:spcBef>
                <a:spcPts val="0"/>
              </a:spcBef>
              <a:spcAft>
                <a:spcPts val="0"/>
              </a:spcAft>
              <a:buSzPts val="1900"/>
              <a:buChar char="●"/>
            </a:pPr>
            <a:r>
              <a:rPr lang="en" sz="1900"/>
              <a:t>https://www.researchgate.net/publication/343916946_Fake_News_Detection_Using_Machine_Learning_Algorithms</a:t>
            </a:r>
            <a:endParaRPr sz="1900"/>
          </a:p>
          <a:p>
            <a:pPr marL="457200" lvl="0" indent="0" algn="l" rtl="0">
              <a:spcBef>
                <a:spcPts val="1600"/>
              </a:spcBef>
              <a:spcAft>
                <a:spcPts val="1600"/>
              </a:spcAft>
              <a:buNone/>
            </a:pPr>
            <a:endParaRPr sz="19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06"/>
        <p:cNvGrpSpPr/>
        <p:nvPr/>
      </p:nvGrpSpPr>
      <p:grpSpPr>
        <a:xfrm>
          <a:off x="0" y="0"/>
          <a:ext cx="0" cy="0"/>
          <a:chOff x="0" y="0"/>
          <a:chExt cx="0" cy="0"/>
        </a:xfrm>
      </p:grpSpPr>
      <p:sp>
        <p:nvSpPr>
          <p:cNvPr id="1207" name="Google Shape;1207;p68"/>
          <p:cNvSpPr txBox="1">
            <a:spLocks noGrp="1"/>
          </p:cNvSpPr>
          <p:nvPr>
            <p:ph type="title"/>
          </p:nvPr>
        </p:nvSpPr>
        <p:spPr>
          <a:xfrm>
            <a:off x="382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OUR TEAM</a:t>
            </a:r>
            <a:endParaRPr sz="3000"/>
          </a:p>
        </p:txBody>
      </p:sp>
      <p:sp>
        <p:nvSpPr>
          <p:cNvPr id="1208" name="Google Shape;1208;p68"/>
          <p:cNvSpPr txBox="1"/>
          <p:nvPr/>
        </p:nvSpPr>
        <p:spPr>
          <a:xfrm>
            <a:off x="382000" y="1558300"/>
            <a:ext cx="8903100" cy="2467800"/>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Clr>
                <a:schemeClr val="lt1"/>
              </a:buClr>
              <a:buSzPts val="1900"/>
              <a:buFont typeface="Raleway"/>
              <a:buChar char="-"/>
            </a:pPr>
            <a:r>
              <a:rPr lang="en" sz="1900" b="1">
                <a:solidFill>
                  <a:schemeClr val="lt1"/>
                </a:solidFill>
                <a:latin typeface="Raleway"/>
                <a:ea typeface="Raleway"/>
                <a:cs typeface="Raleway"/>
                <a:sym typeface="Raleway"/>
              </a:rPr>
              <a:t>APURV CHOUDHARY - 20BEC1233</a:t>
            </a:r>
            <a:endParaRPr sz="1900" b="1">
              <a:solidFill>
                <a:schemeClr val="lt1"/>
              </a:solidFill>
              <a:latin typeface="Raleway"/>
              <a:ea typeface="Raleway"/>
              <a:cs typeface="Raleway"/>
              <a:sym typeface="Raleway"/>
            </a:endParaRPr>
          </a:p>
          <a:p>
            <a:pPr marL="457200" lvl="0" indent="0" algn="l" rtl="0">
              <a:spcBef>
                <a:spcPts val="1600"/>
              </a:spcBef>
              <a:spcAft>
                <a:spcPts val="0"/>
              </a:spcAft>
              <a:buNone/>
            </a:pPr>
            <a:endParaRPr sz="1900" b="1">
              <a:solidFill>
                <a:schemeClr val="lt1"/>
              </a:solidFill>
              <a:latin typeface="Raleway"/>
              <a:ea typeface="Raleway"/>
              <a:cs typeface="Raleway"/>
              <a:sym typeface="Raleway"/>
            </a:endParaRPr>
          </a:p>
          <a:p>
            <a:pPr marL="457200" lvl="0" indent="-349250" algn="l" rtl="0">
              <a:spcBef>
                <a:spcPts val="1600"/>
              </a:spcBef>
              <a:spcAft>
                <a:spcPts val="0"/>
              </a:spcAft>
              <a:buClr>
                <a:schemeClr val="lt1"/>
              </a:buClr>
              <a:buSzPts val="1900"/>
              <a:buFont typeface="Raleway"/>
              <a:buChar char="-"/>
            </a:pPr>
            <a:r>
              <a:rPr lang="en" sz="1900" b="1">
                <a:solidFill>
                  <a:schemeClr val="lt1"/>
                </a:solidFill>
                <a:latin typeface="Raleway"/>
                <a:ea typeface="Raleway"/>
                <a:cs typeface="Raleway"/>
                <a:sym typeface="Raleway"/>
              </a:rPr>
              <a:t>SALUGU JANAKI MANOJ - 20BEC1213</a:t>
            </a:r>
            <a:endParaRPr sz="1900" b="1">
              <a:solidFill>
                <a:schemeClr val="lt1"/>
              </a:solidFill>
              <a:latin typeface="Raleway"/>
              <a:ea typeface="Raleway"/>
              <a:cs typeface="Raleway"/>
              <a:sym typeface="Raleway"/>
            </a:endParaRPr>
          </a:p>
          <a:p>
            <a:pPr marL="0" lvl="0" indent="0" algn="l" rtl="0">
              <a:spcBef>
                <a:spcPts val="1600"/>
              </a:spcBef>
              <a:spcAft>
                <a:spcPts val="0"/>
              </a:spcAft>
              <a:buNone/>
            </a:pPr>
            <a:endParaRPr sz="1900" b="1">
              <a:solidFill>
                <a:schemeClr val="lt1"/>
              </a:solidFill>
              <a:latin typeface="Raleway"/>
              <a:ea typeface="Raleway"/>
              <a:cs typeface="Raleway"/>
              <a:sym typeface="Raleway"/>
            </a:endParaRPr>
          </a:p>
          <a:p>
            <a:pPr marL="457200" lvl="0" indent="-349250" algn="l" rtl="0">
              <a:spcBef>
                <a:spcPts val="1600"/>
              </a:spcBef>
              <a:spcAft>
                <a:spcPts val="0"/>
              </a:spcAft>
              <a:buClr>
                <a:schemeClr val="lt1"/>
              </a:buClr>
              <a:buSzPts val="1900"/>
              <a:buFont typeface="Raleway"/>
              <a:buChar char="-"/>
            </a:pPr>
            <a:r>
              <a:rPr lang="en" sz="1900" b="1">
                <a:solidFill>
                  <a:schemeClr val="lt1"/>
                </a:solidFill>
                <a:latin typeface="Raleway"/>
                <a:ea typeface="Raleway"/>
                <a:cs typeface="Raleway"/>
                <a:sym typeface="Raleway"/>
              </a:rPr>
              <a:t>PRATYUSH RAJ - 20BEC1273</a:t>
            </a:r>
            <a:endParaRPr sz="1900" b="1">
              <a:solidFill>
                <a:schemeClr val="lt1"/>
              </a:solidFill>
              <a:latin typeface="Raleway"/>
              <a:ea typeface="Raleway"/>
              <a:cs typeface="Raleway"/>
              <a:sym typeface="Raleway"/>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sp>
        <p:nvSpPr>
          <p:cNvPr id="1213" name="Google Shape;1213;p69"/>
          <p:cNvSpPr txBox="1">
            <a:spLocks noGrp="1"/>
          </p:cNvSpPr>
          <p:nvPr>
            <p:ph type="ctrTitle"/>
          </p:nvPr>
        </p:nvSpPr>
        <p:spPr>
          <a:xfrm>
            <a:off x="1887750" y="948175"/>
            <a:ext cx="53685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4"/>
        <p:cNvGrpSpPr/>
        <p:nvPr/>
      </p:nvGrpSpPr>
      <p:grpSpPr>
        <a:xfrm>
          <a:off x="0" y="0"/>
          <a:ext cx="0" cy="0"/>
          <a:chOff x="0" y="0"/>
          <a:chExt cx="0" cy="0"/>
        </a:xfrm>
      </p:grpSpPr>
      <p:sp>
        <p:nvSpPr>
          <p:cNvPr id="285" name="Google Shape;285;p47"/>
          <p:cNvSpPr txBox="1">
            <a:spLocks noGrp="1"/>
          </p:cNvSpPr>
          <p:nvPr>
            <p:ph type="title"/>
          </p:nvPr>
        </p:nvSpPr>
        <p:spPr>
          <a:xfrm>
            <a:off x="719975" y="347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TABLE OF CONTENTS</a:t>
            </a:r>
            <a:endParaRPr sz="3000"/>
          </a:p>
        </p:txBody>
      </p:sp>
      <p:sp>
        <p:nvSpPr>
          <p:cNvPr id="286" name="Google Shape;286;p47"/>
          <p:cNvSpPr txBox="1">
            <a:spLocks noGrp="1"/>
          </p:cNvSpPr>
          <p:nvPr>
            <p:ph type="subTitle" idx="1"/>
          </p:nvPr>
        </p:nvSpPr>
        <p:spPr>
          <a:xfrm>
            <a:off x="2382300" y="2004675"/>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287" name="Google Shape;287;p47"/>
          <p:cNvSpPr txBox="1">
            <a:spLocks noGrp="1"/>
          </p:cNvSpPr>
          <p:nvPr>
            <p:ph type="title" idx="2"/>
          </p:nvPr>
        </p:nvSpPr>
        <p:spPr>
          <a:xfrm>
            <a:off x="2678538" y="157056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88" name="Google Shape;288;p47"/>
          <p:cNvSpPr txBox="1">
            <a:spLocks noGrp="1"/>
          </p:cNvSpPr>
          <p:nvPr>
            <p:ph type="subTitle" idx="4"/>
          </p:nvPr>
        </p:nvSpPr>
        <p:spPr>
          <a:xfrm>
            <a:off x="4370525" y="2036450"/>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OBJECTIVES</a:t>
            </a:r>
            <a:endParaRPr/>
          </a:p>
        </p:txBody>
      </p:sp>
      <p:sp>
        <p:nvSpPr>
          <p:cNvPr id="289" name="Google Shape;289;p47"/>
          <p:cNvSpPr txBox="1">
            <a:spLocks noGrp="1"/>
          </p:cNvSpPr>
          <p:nvPr>
            <p:ph type="title" idx="5"/>
          </p:nvPr>
        </p:nvSpPr>
        <p:spPr>
          <a:xfrm>
            <a:off x="4721438" y="153177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90" name="Google Shape;290;p47"/>
          <p:cNvSpPr txBox="1">
            <a:spLocks noGrp="1"/>
          </p:cNvSpPr>
          <p:nvPr>
            <p:ph type="subTitle" idx="16"/>
          </p:nvPr>
        </p:nvSpPr>
        <p:spPr>
          <a:xfrm>
            <a:off x="517325" y="3698815"/>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LITERATURE SURVEY</a:t>
            </a:r>
            <a:endParaRPr/>
          </a:p>
        </p:txBody>
      </p:sp>
      <p:sp>
        <p:nvSpPr>
          <p:cNvPr id="291" name="Google Shape;291;p47"/>
          <p:cNvSpPr txBox="1">
            <a:spLocks noGrp="1"/>
          </p:cNvSpPr>
          <p:nvPr>
            <p:ph type="title" idx="17"/>
          </p:nvPr>
        </p:nvSpPr>
        <p:spPr>
          <a:xfrm>
            <a:off x="697788" y="3262199"/>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92" name="Google Shape;292;p47"/>
          <p:cNvSpPr txBox="1">
            <a:spLocks noGrp="1"/>
          </p:cNvSpPr>
          <p:nvPr>
            <p:ph type="subTitle" idx="19"/>
          </p:nvPr>
        </p:nvSpPr>
        <p:spPr>
          <a:xfrm>
            <a:off x="4447450" y="3703088"/>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CONCLUSION</a:t>
            </a:r>
            <a:endParaRPr/>
          </a:p>
        </p:txBody>
      </p:sp>
      <p:sp>
        <p:nvSpPr>
          <p:cNvPr id="293" name="Google Shape;293;p47"/>
          <p:cNvSpPr txBox="1">
            <a:spLocks noGrp="1"/>
          </p:cNvSpPr>
          <p:nvPr>
            <p:ph type="title" idx="20"/>
          </p:nvPr>
        </p:nvSpPr>
        <p:spPr>
          <a:xfrm>
            <a:off x="4721450" y="3222024"/>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07</a:t>
            </a:r>
            <a:endParaRPr/>
          </a:p>
        </p:txBody>
      </p:sp>
      <p:grpSp>
        <p:nvGrpSpPr>
          <p:cNvPr id="294" name="Google Shape;294;p47"/>
          <p:cNvGrpSpPr/>
          <p:nvPr/>
        </p:nvGrpSpPr>
        <p:grpSpPr>
          <a:xfrm>
            <a:off x="116479" y="4654492"/>
            <a:ext cx="543432" cy="741197"/>
            <a:chOff x="2278754" y="3912467"/>
            <a:chExt cx="543432" cy="741197"/>
          </a:xfrm>
        </p:grpSpPr>
        <p:sp>
          <p:nvSpPr>
            <p:cNvPr id="295" name="Google Shape;295;p47"/>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7"/>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7"/>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7"/>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7"/>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7"/>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7"/>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7"/>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7"/>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7"/>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7"/>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7"/>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7"/>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7"/>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7"/>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7"/>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7"/>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7"/>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7"/>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7"/>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7"/>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7"/>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7"/>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7"/>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47"/>
          <p:cNvGrpSpPr/>
          <p:nvPr/>
        </p:nvGrpSpPr>
        <p:grpSpPr>
          <a:xfrm>
            <a:off x="-1937582" y="998213"/>
            <a:ext cx="8426679" cy="2929625"/>
            <a:chOff x="1890971" y="1788200"/>
            <a:chExt cx="2169979" cy="754416"/>
          </a:xfrm>
        </p:grpSpPr>
        <p:sp>
          <p:nvSpPr>
            <p:cNvPr id="320" name="Google Shape;320;p47"/>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7"/>
            <p:cNvSpPr/>
            <p:nvPr/>
          </p:nvSpPr>
          <p:spPr>
            <a:xfrm>
              <a:off x="3968012" y="2520516"/>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7"/>
            <p:cNvSpPr/>
            <p:nvPr/>
          </p:nvSpPr>
          <p:spPr>
            <a:xfrm>
              <a:off x="1890971" y="2312797"/>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47"/>
          <p:cNvSpPr txBox="1">
            <a:spLocks noGrp="1"/>
          </p:cNvSpPr>
          <p:nvPr>
            <p:ph type="title" idx="2"/>
          </p:nvPr>
        </p:nvSpPr>
        <p:spPr>
          <a:xfrm>
            <a:off x="629650" y="1633638"/>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24" name="Google Shape;324;p47"/>
          <p:cNvSpPr txBox="1">
            <a:spLocks noGrp="1"/>
          </p:cNvSpPr>
          <p:nvPr>
            <p:ph type="subTitle" idx="1"/>
          </p:nvPr>
        </p:nvSpPr>
        <p:spPr>
          <a:xfrm>
            <a:off x="116463" y="2036450"/>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ABSTRACT</a:t>
            </a:r>
            <a:endParaRPr/>
          </a:p>
        </p:txBody>
      </p:sp>
      <p:sp>
        <p:nvSpPr>
          <p:cNvPr id="325" name="Google Shape;325;p47"/>
          <p:cNvSpPr txBox="1">
            <a:spLocks noGrp="1"/>
          </p:cNvSpPr>
          <p:nvPr>
            <p:ph type="subTitle" idx="19"/>
          </p:nvPr>
        </p:nvSpPr>
        <p:spPr>
          <a:xfrm>
            <a:off x="6303913" y="3708338"/>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REFERENCES</a:t>
            </a:r>
            <a:endParaRPr/>
          </a:p>
        </p:txBody>
      </p:sp>
      <p:sp>
        <p:nvSpPr>
          <p:cNvPr id="326" name="Google Shape;326;p47"/>
          <p:cNvSpPr txBox="1">
            <a:spLocks noGrp="1"/>
          </p:cNvSpPr>
          <p:nvPr>
            <p:ph type="title" idx="20"/>
          </p:nvPr>
        </p:nvSpPr>
        <p:spPr>
          <a:xfrm>
            <a:off x="6764338" y="3262199"/>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08</a:t>
            </a:r>
            <a:endParaRPr/>
          </a:p>
        </p:txBody>
      </p:sp>
      <p:grpSp>
        <p:nvGrpSpPr>
          <p:cNvPr id="327" name="Google Shape;327;p47"/>
          <p:cNvGrpSpPr/>
          <p:nvPr/>
        </p:nvGrpSpPr>
        <p:grpSpPr>
          <a:xfrm>
            <a:off x="-195645" y="998213"/>
            <a:ext cx="8426679" cy="2929625"/>
            <a:chOff x="1890971" y="1788200"/>
            <a:chExt cx="2169979" cy="754416"/>
          </a:xfrm>
        </p:grpSpPr>
        <p:sp>
          <p:nvSpPr>
            <p:cNvPr id="328" name="Google Shape;328;p47"/>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7"/>
            <p:cNvSpPr/>
            <p:nvPr/>
          </p:nvSpPr>
          <p:spPr>
            <a:xfrm>
              <a:off x="3968012" y="2520516"/>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7"/>
            <p:cNvSpPr/>
            <p:nvPr/>
          </p:nvSpPr>
          <p:spPr>
            <a:xfrm>
              <a:off x="1890971" y="2312797"/>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47"/>
          <p:cNvSpPr txBox="1">
            <a:spLocks noGrp="1"/>
          </p:cNvSpPr>
          <p:nvPr>
            <p:ph type="subTitle" idx="19"/>
          </p:nvPr>
        </p:nvSpPr>
        <p:spPr>
          <a:xfrm>
            <a:off x="2593263" y="3713588"/>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PROPOSED SYSTEM</a:t>
            </a:r>
            <a:endParaRPr/>
          </a:p>
        </p:txBody>
      </p:sp>
      <p:sp>
        <p:nvSpPr>
          <p:cNvPr id="332" name="Google Shape;332;p47"/>
          <p:cNvSpPr txBox="1">
            <a:spLocks noGrp="1"/>
          </p:cNvSpPr>
          <p:nvPr>
            <p:ph type="title" idx="20"/>
          </p:nvPr>
        </p:nvSpPr>
        <p:spPr>
          <a:xfrm>
            <a:off x="2678550" y="3195174"/>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grpSp>
        <p:nvGrpSpPr>
          <p:cNvPr id="333" name="Google Shape;333;p47"/>
          <p:cNvGrpSpPr/>
          <p:nvPr/>
        </p:nvGrpSpPr>
        <p:grpSpPr>
          <a:xfrm>
            <a:off x="-3081082" y="582863"/>
            <a:ext cx="8426679" cy="2929625"/>
            <a:chOff x="1890971" y="1788200"/>
            <a:chExt cx="2169979" cy="754416"/>
          </a:xfrm>
        </p:grpSpPr>
        <p:sp>
          <p:nvSpPr>
            <p:cNvPr id="334" name="Google Shape;334;p47"/>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7"/>
            <p:cNvSpPr/>
            <p:nvPr/>
          </p:nvSpPr>
          <p:spPr>
            <a:xfrm>
              <a:off x="3968012" y="2520516"/>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7"/>
            <p:cNvSpPr/>
            <p:nvPr/>
          </p:nvSpPr>
          <p:spPr>
            <a:xfrm>
              <a:off x="1890971" y="2312797"/>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7" name="Google Shape;337;p47"/>
          <p:cNvSpPr txBox="1">
            <a:spLocks noGrp="1"/>
          </p:cNvSpPr>
          <p:nvPr>
            <p:ph type="subTitle" idx="19"/>
          </p:nvPr>
        </p:nvSpPr>
        <p:spPr>
          <a:xfrm>
            <a:off x="6507613" y="1961638"/>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PROBLEM STATEMENT</a:t>
            </a:r>
            <a:endParaRPr/>
          </a:p>
        </p:txBody>
      </p:sp>
      <p:sp>
        <p:nvSpPr>
          <p:cNvPr id="338" name="Google Shape;338;p47"/>
          <p:cNvSpPr txBox="1">
            <a:spLocks noGrp="1"/>
          </p:cNvSpPr>
          <p:nvPr>
            <p:ph type="title" idx="20"/>
          </p:nvPr>
        </p:nvSpPr>
        <p:spPr>
          <a:xfrm>
            <a:off x="6764338" y="1571949"/>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339" name="Google Shape;339;p47"/>
          <p:cNvGrpSpPr/>
          <p:nvPr/>
        </p:nvGrpSpPr>
        <p:grpSpPr>
          <a:xfrm>
            <a:off x="-2347095" y="359288"/>
            <a:ext cx="8426679" cy="2929625"/>
            <a:chOff x="1890971" y="1788200"/>
            <a:chExt cx="2169979" cy="754416"/>
          </a:xfrm>
        </p:grpSpPr>
        <p:sp>
          <p:nvSpPr>
            <p:cNvPr id="340" name="Google Shape;340;p47"/>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7"/>
            <p:cNvSpPr/>
            <p:nvPr/>
          </p:nvSpPr>
          <p:spPr>
            <a:xfrm>
              <a:off x="3968012" y="2520516"/>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7"/>
            <p:cNvSpPr/>
            <p:nvPr/>
          </p:nvSpPr>
          <p:spPr>
            <a:xfrm>
              <a:off x="1890971" y="2312797"/>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6"/>
        <p:cNvGrpSpPr/>
        <p:nvPr/>
      </p:nvGrpSpPr>
      <p:grpSpPr>
        <a:xfrm>
          <a:off x="0" y="0"/>
          <a:ext cx="0" cy="0"/>
          <a:chOff x="0" y="0"/>
          <a:chExt cx="0" cy="0"/>
        </a:xfrm>
      </p:grpSpPr>
      <p:sp>
        <p:nvSpPr>
          <p:cNvPr id="347" name="Google Shape;347;p48"/>
          <p:cNvSpPr txBox="1">
            <a:spLocks noGrp="1"/>
          </p:cNvSpPr>
          <p:nvPr>
            <p:ph type="title"/>
          </p:nvPr>
        </p:nvSpPr>
        <p:spPr>
          <a:xfrm>
            <a:off x="4130825" y="1390675"/>
            <a:ext cx="1172400" cy="128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348" name="Google Shape;348;p48"/>
          <p:cNvSpPr txBox="1">
            <a:spLocks noGrp="1"/>
          </p:cNvSpPr>
          <p:nvPr>
            <p:ph type="title" idx="2"/>
          </p:nvPr>
        </p:nvSpPr>
        <p:spPr>
          <a:xfrm>
            <a:off x="4248400" y="2621518"/>
            <a:ext cx="3852000" cy="65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ABSTRACT</a:t>
            </a:r>
            <a:endParaRPr/>
          </a:p>
        </p:txBody>
      </p:sp>
      <p:grpSp>
        <p:nvGrpSpPr>
          <p:cNvPr id="349" name="Google Shape;349;p48"/>
          <p:cNvGrpSpPr/>
          <p:nvPr/>
        </p:nvGrpSpPr>
        <p:grpSpPr>
          <a:xfrm>
            <a:off x="4017999" y="1563150"/>
            <a:ext cx="80672" cy="1487545"/>
            <a:chOff x="240800" y="2580554"/>
            <a:chExt cx="14075" cy="276346"/>
          </a:xfrm>
        </p:grpSpPr>
        <p:sp>
          <p:nvSpPr>
            <p:cNvPr id="350" name="Google Shape;350;p48"/>
            <p:cNvSpPr/>
            <p:nvPr/>
          </p:nvSpPr>
          <p:spPr>
            <a:xfrm>
              <a:off x="241878" y="2580554"/>
              <a:ext cx="11398" cy="169956"/>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8"/>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8"/>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8"/>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48"/>
          <p:cNvGrpSpPr/>
          <p:nvPr/>
        </p:nvGrpSpPr>
        <p:grpSpPr>
          <a:xfrm>
            <a:off x="2276093" y="477057"/>
            <a:ext cx="7287904" cy="3610038"/>
            <a:chOff x="1535093" y="442532"/>
            <a:chExt cx="7287904" cy="3610038"/>
          </a:xfrm>
        </p:grpSpPr>
        <p:sp>
          <p:nvSpPr>
            <p:cNvPr id="355" name="Google Shape;355;p48"/>
            <p:cNvSpPr/>
            <p:nvPr/>
          </p:nvSpPr>
          <p:spPr>
            <a:xfrm>
              <a:off x="8734554" y="1228088"/>
              <a:ext cx="88442" cy="88442"/>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8"/>
            <p:cNvSpPr/>
            <p:nvPr/>
          </p:nvSpPr>
          <p:spPr>
            <a:xfrm>
              <a:off x="6118493" y="3964199"/>
              <a:ext cx="88449" cy="88371"/>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8"/>
            <p:cNvSpPr/>
            <p:nvPr/>
          </p:nvSpPr>
          <p:spPr>
            <a:xfrm>
              <a:off x="1535093" y="3265257"/>
              <a:ext cx="205329" cy="194942"/>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8"/>
            <p:cNvSpPr/>
            <p:nvPr/>
          </p:nvSpPr>
          <p:spPr>
            <a:xfrm>
              <a:off x="1667943" y="442532"/>
              <a:ext cx="205329" cy="194942"/>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48"/>
          <p:cNvGrpSpPr/>
          <p:nvPr/>
        </p:nvGrpSpPr>
        <p:grpSpPr>
          <a:xfrm flipH="1">
            <a:off x="7880579" y="2059155"/>
            <a:ext cx="543432" cy="741197"/>
            <a:chOff x="2278754" y="3912467"/>
            <a:chExt cx="543432" cy="741197"/>
          </a:xfrm>
        </p:grpSpPr>
        <p:sp>
          <p:nvSpPr>
            <p:cNvPr id="360" name="Google Shape;360;p48"/>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8"/>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8"/>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8"/>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8"/>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8"/>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8"/>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8"/>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8"/>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8"/>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8"/>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8"/>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8"/>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8"/>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8"/>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8"/>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8"/>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8"/>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8"/>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8"/>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8"/>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8"/>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8"/>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8"/>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48"/>
          <p:cNvGrpSpPr/>
          <p:nvPr/>
        </p:nvGrpSpPr>
        <p:grpSpPr>
          <a:xfrm flipH="1">
            <a:off x="1412772" y="4130692"/>
            <a:ext cx="541000" cy="741197"/>
            <a:chOff x="548547" y="2097130"/>
            <a:chExt cx="541000" cy="741197"/>
          </a:xfrm>
        </p:grpSpPr>
        <p:sp>
          <p:nvSpPr>
            <p:cNvPr id="385" name="Google Shape;385;p48"/>
            <p:cNvSpPr/>
            <p:nvPr/>
          </p:nvSpPr>
          <p:spPr>
            <a:xfrm>
              <a:off x="548547" y="2097130"/>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8"/>
            <p:cNvSpPr/>
            <p:nvPr/>
          </p:nvSpPr>
          <p:spPr>
            <a:xfrm>
              <a:off x="726386" y="2097130"/>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8"/>
            <p:cNvSpPr/>
            <p:nvPr/>
          </p:nvSpPr>
          <p:spPr>
            <a:xfrm>
              <a:off x="901605" y="2097130"/>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8"/>
            <p:cNvSpPr/>
            <p:nvPr/>
          </p:nvSpPr>
          <p:spPr>
            <a:xfrm>
              <a:off x="1069340" y="2097130"/>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8"/>
            <p:cNvSpPr/>
            <p:nvPr/>
          </p:nvSpPr>
          <p:spPr>
            <a:xfrm>
              <a:off x="548547" y="2242319"/>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8"/>
            <p:cNvSpPr/>
            <p:nvPr/>
          </p:nvSpPr>
          <p:spPr>
            <a:xfrm>
              <a:off x="726386" y="2242319"/>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8"/>
            <p:cNvSpPr/>
            <p:nvPr/>
          </p:nvSpPr>
          <p:spPr>
            <a:xfrm>
              <a:off x="901605" y="2242319"/>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8"/>
            <p:cNvSpPr/>
            <p:nvPr/>
          </p:nvSpPr>
          <p:spPr>
            <a:xfrm>
              <a:off x="1069340" y="2242319"/>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8"/>
            <p:cNvSpPr/>
            <p:nvPr/>
          </p:nvSpPr>
          <p:spPr>
            <a:xfrm>
              <a:off x="548547" y="2390035"/>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8"/>
            <p:cNvSpPr/>
            <p:nvPr/>
          </p:nvSpPr>
          <p:spPr>
            <a:xfrm>
              <a:off x="726386" y="2390035"/>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8"/>
            <p:cNvSpPr/>
            <p:nvPr/>
          </p:nvSpPr>
          <p:spPr>
            <a:xfrm>
              <a:off x="901605" y="2390035"/>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8"/>
            <p:cNvSpPr/>
            <p:nvPr/>
          </p:nvSpPr>
          <p:spPr>
            <a:xfrm>
              <a:off x="1069340" y="2390035"/>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8"/>
            <p:cNvSpPr/>
            <p:nvPr/>
          </p:nvSpPr>
          <p:spPr>
            <a:xfrm>
              <a:off x="548547" y="2535318"/>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8"/>
            <p:cNvSpPr/>
            <p:nvPr/>
          </p:nvSpPr>
          <p:spPr>
            <a:xfrm>
              <a:off x="726386" y="2535318"/>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8"/>
            <p:cNvSpPr/>
            <p:nvPr/>
          </p:nvSpPr>
          <p:spPr>
            <a:xfrm>
              <a:off x="901605" y="2535318"/>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8"/>
            <p:cNvSpPr/>
            <p:nvPr/>
          </p:nvSpPr>
          <p:spPr>
            <a:xfrm>
              <a:off x="1069340" y="2535318"/>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8"/>
            <p:cNvSpPr/>
            <p:nvPr/>
          </p:nvSpPr>
          <p:spPr>
            <a:xfrm>
              <a:off x="548547" y="2676391"/>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8"/>
            <p:cNvSpPr/>
            <p:nvPr/>
          </p:nvSpPr>
          <p:spPr>
            <a:xfrm>
              <a:off x="726386" y="2676391"/>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8"/>
            <p:cNvSpPr/>
            <p:nvPr/>
          </p:nvSpPr>
          <p:spPr>
            <a:xfrm>
              <a:off x="901605" y="2680507"/>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8"/>
            <p:cNvSpPr/>
            <p:nvPr/>
          </p:nvSpPr>
          <p:spPr>
            <a:xfrm>
              <a:off x="1069340" y="2676391"/>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8"/>
            <p:cNvSpPr/>
            <p:nvPr/>
          </p:nvSpPr>
          <p:spPr>
            <a:xfrm>
              <a:off x="548547" y="2815687"/>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8"/>
            <p:cNvSpPr/>
            <p:nvPr/>
          </p:nvSpPr>
          <p:spPr>
            <a:xfrm>
              <a:off x="726386" y="2815687"/>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8"/>
            <p:cNvSpPr/>
            <p:nvPr/>
          </p:nvSpPr>
          <p:spPr>
            <a:xfrm>
              <a:off x="901605" y="2815687"/>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8"/>
            <p:cNvSpPr/>
            <p:nvPr/>
          </p:nvSpPr>
          <p:spPr>
            <a:xfrm>
              <a:off x="1069340" y="2815687"/>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 name="Google Shape;409;p48"/>
          <p:cNvGrpSpPr/>
          <p:nvPr/>
        </p:nvGrpSpPr>
        <p:grpSpPr>
          <a:xfrm flipH="1">
            <a:off x="6467954" y="348105"/>
            <a:ext cx="543432" cy="741197"/>
            <a:chOff x="2278754" y="3912467"/>
            <a:chExt cx="543432" cy="741197"/>
          </a:xfrm>
        </p:grpSpPr>
        <p:sp>
          <p:nvSpPr>
            <p:cNvPr id="410" name="Google Shape;410;p48"/>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8"/>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8"/>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8"/>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8"/>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8"/>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8"/>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8"/>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8"/>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8"/>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8"/>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8"/>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8"/>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8"/>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8"/>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8"/>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8"/>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8"/>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8"/>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8"/>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8"/>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8"/>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8"/>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8"/>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34" name="Google Shape;434;p48"/>
          <p:cNvPicPr preferRelativeResize="0"/>
          <p:nvPr/>
        </p:nvPicPr>
        <p:blipFill>
          <a:blip r:embed="rId4">
            <a:alphaModFix/>
          </a:blip>
          <a:stretch>
            <a:fillRect/>
          </a:stretch>
        </p:blipFill>
        <p:spPr>
          <a:xfrm>
            <a:off x="1466625" y="1391375"/>
            <a:ext cx="2260602" cy="214580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9"/>
          <p:cNvSpPr txBox="1">
            <a:spLocks noGrp="1"/>
          </p:cNvSpPr>
          <p:nvPr>
            <p:ph type="title"/>
          </p:nvPr>
        </p:nvSpPr>
        <p:spPr>
          <a:xfrm>
            <a:off x="27975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ABSTRACT</a:t>
            </a:r>
            <a:endParaRPr/>
          </a:p>
        </p:txBody>
      </p:sp>
      <p:sp>
        <p:nvSpPr>
          <p:cNvPr id="440" name="Google Shape;440;p49"/>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Fake news exist way before from social media but it multifold when soc media was introduced.Fake news is a news designed to deliberately spread hoaxes, propaganda and disinformation.Fake News stories usually spread through social media sites like Facebook, Twitter etc.The fake news on social media and various other media is wide spreading and is a matter of serious concern due to its ability to cause a lot of social and national damage with destructive impacts. A lot of research is already focused on detecting it. This paper makes an analysis of the research related to fake news detection and explores the traditional machine learning models to choose the best, in order to create a model of a product with </a:t>
            </a:r>
            <a:r>
              <a:rPr lang="en" b="1"/>
              <a:t>supervised machine learning algorithm</a:t>
            </a:r>
            <a:r>
              <a:rPr lang="en"/>
              <a:t>, that can classify fake news as true or false, by using tools like </a:t>
            </a:r>
            <a:r>
              <a:rPr lang="en" b="1"/>
              <a:t>python scikit-learn, NLP for textual analysis</a:t>
            </a:r>
            <a:r>
              <a:rPr lang="en"/>
              <a:t>. This process will result in feature </a:t>
            </a:r>
            <a:r>
              <a:rPr lang="en" b="1"/>
              <a:t>extraction and vectorization</a:t>
            </a:r>
            <a:r>
              <a:rPr lang="en"/>
              <a:t>; we propose using Python scikit-learn library to perform</a:t>
            </a:r>
            <a:r>
              <a:rPr lang="en" b="1"/>
              <a:t> tokenization and feature extraction</a:t>
            </a:r>
            <a:r>
              <a:rPr lang="en"/>
              <a:t> of text data, because this library contains useful tools like </a:t>
            </a:r>
            <a:r>
              <a:rPr lang="en" b="1"/>
              <a:t>Countvectorizer and Tiff Vectorizer</a:t>
            </a:r>
            <a:r>
              <a:rPr lang="en"/>
              <a:t>. Then, we will perform feature selection methods, to experiment and choose the best fit features to obtain the highest precision, according to confusion matrix results.</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44"/>
        <p:cNvGrpSpPr/>
        <p:nvPr/>
      </p:nvGrpSpPr>
      <p:grpSpPr>
        <a:xfrm>
          <a:off x="0" y="0"/>
          <a:ext cx="0" cy="0"/>
          <a:chOff x="0" y="0"/>
          <a:chExt cx="0" cy="0"/>
        </a:xfrm>
      </p:grpSpPr>
      <p:sp>
        <p:nvSpPr>
          <p:cNvPr id="445" name="Google Shape;445;p50"/>
          <p:cNvSpPr txBox="1">
            <a:spLocks noGrp="1"/>
          </p:cNvSpPr>
          <p:nvPr>
            <p:ph type="title"/>
          </p:nvPr>
        </p:nvSpPr>
        <p:spPr>
          <a:xfrm>
            <a:off x="3389825" y="1356150"/>
            <a:ext cx="1172400" cy="128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446" name="Google Shape;446;p50"/>
          <p:cNvSpPr txBox="1">
            <a:spLocks noGrp="1"/>
          </p:cNvSpPr>
          <p:nvPr>
            <p:ph type="title" idx="2"/>
          </p:nvPr>
        </p:nvSpPr>
        <p:spPr>
          <a:xfrm>
            <a:off x="3507400" y="2586993"/>
            <a:ext cx="3852000" cy="65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grpSp>
        <p:nvGrpSpPr>
          <p:cNvPr id="447" name="Google Shape;447;p50"/>
          <p:cNvGrpSpPr/>
          <p:nvPr/>
        </p:nvGrpSpPr>
        <p:grpSpPr>
          <a:xfrm>
            <a:off x="3276999" y="1528625"/>
            <a:ext cx="80672" cy="1487545"/>
            <a:chOff x="240800" y="2580554"/>
            <a:chExt cx="14075" cy="276346"/>
          </a:xfrm>
        </p:grpSpPr>
        <p:sp>
          <p:nvSpPr>
            <p:cNvPr id="448" name="Google Shape;448;p50"/>
            <p:cNvSpPr/>
            <p:nvPr/>
          </p:nvSpPr>
          <p:spPr>
            <a:xfrm>
              <a:off x="241878" y="2580554"/>
              <a:ext cx="11398" cy="169956"/>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0"/>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0"/>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0"/>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 name="Google Shape;452;p50"/>
          <p:cNvGrpSpPr/>
          <p:nvPr/>
        </p:nvGrpSpPr>
        <p:grpSpPr>
          <a:xfrm>
            <a:off x="1535093" y="442532"/>
            <a:ext cx="7287904" cy="3610038"/>
            <a:chOff x="1535093" y="442532"/>
            <a:chExt cx="7287904" cy="3610038"/>
          </a:xfrm>
        </p:grpSpPr>
        <p:sp>
          <p:nvSpPr>
            <p:cNvPr id="453" name="Google Shape;453;p50"/>
            <p:cNvSpPr/>
            <p:nvPr/>
          </p:nvSpPr>
          <p:spPr>
            <a:xfrm>
              <a:off x="8734554" y="1228088"/>
              <a:ext cx="88442" cy="88442"/>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0"/>
            <p:cNvSpPr/>
            <p:nvPr/>
          </p:nvSpPr>
          <p:spPr>
            <a:xfrm>
              <a:off x="6118493" y="3964199"/>
              <a:ext cx="88449" cy="88371"/>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0"/>
            <p:cNvSpPr/>
            <p:nvPr/>
          </p:nvSpPr>
          <p:spPr>
            <a:xfrm>
              <a:off x="1535093" y="3265257"/>
              <a:ext cx="205329" cy="194942"/>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0"/>
            <p:cNvSpPr/>
            <p:nvPr/>
          </p:nvSpPr>
          <p:spPr>
            <a:xfrm>
              <a:off x="1667943" y="442532"/>
              <a:ext cx="205329" cy="194942"/>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50"/>
          <p:cNvGrpSpPr/>
          <p:nvPr/>
        </p:nvGrpSpPr>
        <p:grpSpPr>
          <a:xfrm flipH="1">
            <a:off x="7880579" y="2059155"/>
            <a:ext cx="543432" cy="741197"/>
            <a:chOff x="2278754" y="3912467"/>
            <a:chExt cx="543432" cy="741197"/>
          </a:xfrm>
        </p:grpSpPr>
        <p:sp>
          <p:nvSpPr>
            <p:cNvPr id="458" name="Google Shape;458;p50"/>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0"/>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0"/>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0"/>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0"/>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0"/>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0"/>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0"/>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0"/>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0"/>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0"/>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0"/>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0"/>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0"/>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0"/>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0"/>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0"/>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0"/>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0"/>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0"/>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0"/>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0"/>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0"/>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0"/>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2" name="Google Shape;482;p50"/>
          <p:cNvGrpSpPr/>
          <p:nvPr/>
        </p:nvGrpSpPr>
        <p:grpSpPr>
          <a:xfrm flipH="1">
            <a:off x="1412772" y="4130692"/>
            <a:ext cx="541000" cy="741197"/>
            <a:chOff x="548547" y="2097130"/>
            <a:chExt cx="541000" cy="741197"/>
          </a:xfrm>
        </p:grpSpPr>
        <p:sp>
          <p:nvSpPr>
            <p:cNvPr id="483" name="Google Shape;483;p50"/>
            <p:cNvSpPr/>
            <p:nvPr/>
          </p:nvSpPr>
          <p:spPr>
            <a:xfrm>
              <a:off x="548547" y="2097130"/>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0"/>
            <p:cNvSpPr/>
            <p:nvPr/>
          </p:nvSpPr>
          <p:spPr>
            <a:xfrm>
              <a:off x="726386" y="2097130"/>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0"/>
            <p:cNvSpPr/>
            <p:nvPr/>
          </p:nvSpPr>
          <p:spPr>
            <a:xfrm>
              <a:off x="901605" y="2097130"/>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0"/>
            <p:cNvSpPr/>
            <p:nvPr/>
          </p:nvSpPr>
          <p:spPr>
            <a:xfrm>
              <a:off x="1069340" y="2097130"/>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0"/>
            <p:cNvSpPr/>
            <p:nvPr/>
          </p:nvSpPr>
          <p:spPr>
            <a:xfrm>
              <a:off x="548547" y="2242319"/>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0"/>
            <p:cNvSpPr/>
            <p:nvPr/>
          </p:nvSpPr>
          <p:spPr>
            <a:xfrm>
              <a:off x="726386" y="2242319"/>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0"/>
            <p:cNvSpPr/>
            <p:nvPr/>
          </p:nvSpPr>
          <p:spPr>
            <a:xfrm>
              <a:off x="901605" y="2242319"/>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0"/>
            <p:cNvSpPr/>
            <p:nvPr/>
          </p:nvSpPr>
          <p:spPr>
            <a:xfrm>
              <a:off x="1069340" y="2242319"/>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0"/>
            <p:cNvSpPr/>
            <p:nvPr/>
          </p:nvSpPr>
          <p:spPr>
            <a:xfrm>
              <a:off x="548547" y="2390035"/>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0"/>
            <p:cNvSpPr/>
            <p:nvPr/>
          </p:nvSpPr>
          <p:spPr>
            <a:xfrm>
              <a:off x="726386" y="2390035"/>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0"/>
            <p:cNvSpPr/>
            <p:nvPr/>
          </p:nvSpPr>
          <p:spPr>
            <a:xfrm>
              <a:off x="901605" y="2390035"/>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0"/>
            <p:cNvSpPr/>
            <p:nvPr/>
          </p:nvSpPr>
          <p:spPr>
            <a:xfrm>
              <a:off x="1069340" y="2390035"/>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50"/>
            <p:cNvSpPr/>
            <p:nvPr/>
          </p:nvSpPr>
          <p:spPr>
            <a:xfrm>
              <a:off x="548547" y="2535318"/>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0"/>
            <p:cNvSpPr/>
            <p:nvPr/>
          </p:nvSpPr>
          <p:spPr>
            <a:xfrm>
              <a:off x="726386" y="2535318"/>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50"/>
            <p:cNvSpPr/>
            <p:nvPr/>
          </p:nvSpPr>
          <p:spPr>
            <a:xfrm>
              <a:off x="901605" y="2535318"/>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0"/>
            <p:cNvSpPr/>
            <p:nvPr/>
          </p:nvSpPr>
          <p:spPr>
            <a:xfrm>
              <a:off x="1069340" y="2535318"/>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0"/>
            <p:cNvSpPr/>
            <p:nvPr/>
          </p:nvSpPr>
          <p:spPr>
            <a:xfrm>
              <a:off x="548547" y="2676391"/>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0"/>
            <p:cNvSpPr/>
            <p:nvPr/>
          </p:nvSpPr>
          <p:spPr>
            <a:xfrm>
              <a:off x="726386" y="2676391"/>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0"/>
            <p:cNvSpPr/>
            <p:nvPr/>
          </p:nvSpPr>
          <p:spPr>
            <a:xfrm>
              <a:off x="901605" y="2680507"/>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0"/>
            <p:cNvSpPr/>
            <p:nvPr/>
          </p:nvSpPr>
          <p:spPr>
            <a:xfrm>
              <a:off x="1069340" y="2676391"/>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0"/>
            <p:cNvSpPr/>
            <p:nvPr/>
          </p:nvSpPr>
          <p:spPr>
            <a:xfrm>
              <a:off x="548547" y="2815687"/>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50"/>
            <p:cNvSpPr/>
            <p:nvPr/>
          </p:nvSpPr>
          <p:spPr>
            <a:xfrm>
              <a:off x="726386" y="2815687"/>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50"/>
            <p:cNvSpPr/>
            <p:nvPr/>
          </p:nvSpPr>
          <p:spPr>
            <a:xfrm>
              <a:off x="901605" y="2815687"/>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0"/>
            <p:cNvSpPr/>
            <p:nvPr/>
          </p:nvSpPr>
          <p:spPr>
            <a:xfrm>
              <a:off x="1069340" y="2815687"/>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50"/>
          <p:cNvGrpSpPr/>
          <p:nvPr/>
        </p:nvGrpSpPr>
        <p:grpSpPr>
          <a:xfrm flipH="1">
            <a:off x="5726954" y="313580"/>
            <a:ext cx="543432" cy="741197"/>
            <a:chOff x="2278754" y="3912467"/>
            <a:chExt cx="543432" cy="741197"/>
          </a:xfrm>
        </p:grpSpPr>
        <p:sp>
          <p:nvSpPr>
            <p:cNvPr id="508" name="Google Shape;508;p50"/>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50"/>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50"/>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0"/>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0"/>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0"/>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0"/>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50"/>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50"/>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50"/>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50"/>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50"/>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50"/>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0"/>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0"/>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0"/>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0"/>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0"/>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0"/>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0"/>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0"/>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0"/>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50"/>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50"/>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51"/>
          <p:cNvSpPr txBox="1">
            <a:spLocks noGrp="1"/>
          </p:cNvSpPr>
          <p:nvPr>
            <p:ph type="title"/>
          </p:nvPr>
        </p:nvSpPr>
        <p:spPr>
          <a:xfrm>
            <a:off x="278825" y="540000"/>
            <a:ext cx="8145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INTRODUCTION</a:t>
            </a:r>
            <a:endParaRPr sz="2900"/>
          </a:p>
        </p:txBody>
      </p:sp>
      <p:sp>
        <p:nvSpPr>
          <p:cNvPr id="537" name="Google Shape;537;p51"/>
          <p:cNvSpPr txBox="1">
            <a:spLocks noGrp="1"/>
          </p:cNvSpPr>
          <p:nvPr>
            <p:ph type="body" idx="1"/>
          </p:nvPr>
        </p:nvSpPr>
        <p:spPr>
          <a:xfrm>
            <a:off x="637350" y="1238875"/>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 As more and more of our lives are spent communicating online across social networking channels, more and more individuals prefer to search for and absorb social media news instead of conventional news organisations. </a:t>
            </a:r>
            <a:endParaRPr sz="1600"/>
          </a:p>
          <a:p>
            <a:pPr marL="0" lvl="0" indent="0" algn="l" rtl="0">
              <a:spcBef>
                <a:spcPts val="1600"/>
              </a:spcBef>
              <a:spcAft>
                <a:spcPts val="1600"/>
              </a:spcAft>
              <a:buNone/>
            </a:pPr>
            <a:r>
              <a:rPr lang="en" sz="1600"/>
              <a:t>First, the essence of these social media sites is implicit in the reasons for this shift in consumption behaviour. The widespread distribution of false news can have a significant adverse effect on people and society. Second, fake news will break the news ecosystem's balance of credibility. For instance, it is obvious that during the U.S. presidential election of 2016, the most popular fake news was much more frequently circulated on Facebook than the most popular authentic mainstream news. Thus, we begin our work by understanding the crucial role of the art to detect a fake news or not.</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52"/>
          <p:cNvSpPr txBox="1">
            <a:spLocks noGrp="1"/>
          </p:cNvSpPr>
          <p:nvPr>
            <p:ph type="body" idx="1"/>
          </p:nvPr>
        </p:nvSpPr>
        <p:spPr>
          <a:xfrm>
            <a:off x="720000" y="540000"/>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How much of what we read on social media and on supposedly “credible” news sites is trustworthy? It is extremely easy for anyone to post what they desire and although that can be acceptable, there is the notion of taking it a step too far, such as posting false information online in order to cause a panic, using lies to manipulate another person’s decision, or essentially anything else that can have lasting repercussions. There is so much information online that it is becoming impossible to decipher the true from the false. Thus, this leads to the problem of fake news</a:t>
            </a: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6"/>
        <p:cNvGrpSpPr/>
        <p:nvPr/>
      </p:nvGrpSpPr>
      <p:grpSpPr>
        <a:xfrm>
          <a:off x="0" y="0"/>
          <a:ext cx="0" cy="0"/>
          <a:chOff x="0" y="0"/>
          <a:chExt cx="0" cy="0"/>
        </a:xfrm>
      </p:grpSpPr>
      <p:sp>
        <p:nvSpPr>
          <p:cNvPr id="547" name="Google Shape;547;p53"/>
          <p:cNvSpPr txBox="1">
            <a:spLocks noGrp="1"/>
          </p:cNvSpPr>
          <p:nvPr>
            <p:ph type="title"/>
          </p:nvPr>
        </p:nvSpPr>
        <p:spPr>
          <a:xfrm>
            <a:off x="3277000" y="1371675"/>
            <a:ext cx="1172400" cy="128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548" name="Google Shape;548;p53"/>
          <p:cNvSpPr txBox="1">
            <a:spLocks noGrp="1"/>
          </p:cNvSpPr>
          <p:nvPr>
            <p:ph type="title" idx="2"/>
          </p:nvPr>
        </p:nvSpPr>
        <p:spPr>
          <a:xfrm>
            <a:off x="3357675" y="2571752"/>
            <a:ext cx="3852000" cy="52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OBJECTIVES</a:t>
            </a:r>
            <a:br>
              <a:rPr lang="en"/>
            </a:br>
            <a:endParaRPr/>
          </a:p>
        </p:txBody>
      </p:sp>
      <p:grpSp>
        <p:nvGrpSpPr>
          <p:cNvPr id="549" name="Google Shape;549;p53"/>
          <p:cNvGrpSpPr/>
          <p:nvPr/>
        </p:nvGrpSpPr>
        <p:grpSpPr>
          <a:xfrm>
            <a:off x="3276999" y="1528625"/>
            <a:ext cx="80672" cy="1487545"/>
            <a:chOff x="240800" y="2580554"/>
            <a:chExt cx="14075" cy="276346"/>
          </a:xfrm>
        </p:grpSpPr>
        <p:sp>
          <p:nvSpPr>
            <p:cNvPr id="550" name="Google Shape;550;p53"/>
            <p:cNvSpPr/>
            <p:nvPr/>
          </p:nvSpPr>
          <p:spPr>
            <a:xfrm>
              <a:off x="241878" y="2580554"/>
              <a:ext cx="11398" cy="169956"/>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53"/>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53"/>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3"/>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4" name="Google Shape;554;p53"/>
          <p:cNvGrpSpPr/>
          <p:nvPr/>
        </p:nvGrpSpPr>
        <p:grpSpPr>
          <a:xfrm>
            <a:off x="808693" y="467382"/>
            <a:ext cx="7287904" cy="3610038"/>
            <a:chOff x="1535093" y="442532"/>
            <a:chExt cx="7287904" cy="3610038"/>
          </a:xfrm>
        </p:grpSpPr>
        <p:sp>
          <p:nvSpPr>
            <p:cNvPr id="555" name="Google Shape;555;p53"/>
            <p:cNvSpPr/>
            <p:nvPr/>
          </p:nvSpPr>
          <p:spPr>
            <a:xfrm>
              <a:off x="8734554" y="1228088"/>
              <a:ext cx="88442" cy="88442"/>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53"/>
            <p:cNvSpPr/>
            <p:nvPr/>
          </p:nvSpPr>
          <p:spPr>
            <a:xfrm>
              <a:off x="6118493" y="3964199"/>
              <a:ext cx="88449" cy="88371"/>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3"/>
            <p:cNvSpPr/>
            <p:nvPr/>
          </p:nvSpPr>
          <p:spPr>
            <a:xfrm>
              <a:off x="1535093" y="3265257"/>
              <a:ext cx="205329" cy="194942"/>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3"/>
            <p:cNvSpPr/>
            <p:nvPr/>
          </p:nvSpPr>
          <p:spPr>
            <a:xfrm>
              <a:off x="1667943" y="442532"/>
              <a:ext cx="205329" cy="194942"/>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9" name="Google Shape;559;p53"/>
          <p:cNvGrpSpPr/>
          <p:nvPr/>
        </p:nvGrpSpPr>
        <p:grpSpPr>
          <a:xfrm flipH="1">
            <a:off x="7880579" y="2059155"/>
            <a:ext cx="543432" cy="741197"/>
            <a:chOff x="2278754" y="3912467"/>
            <a:chExt cx="543432" cy="741197"/>
          </a:xfrm>
        </p:grpSpPr>
        <p:sp>
          <p:nvSpPr>
            <p:cNvPr id="560" name="Google Shape;560;p53"/>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3"/>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3"/>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3"/>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3"/>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3"/>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3"/>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3"/>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3"/>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3"/>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3"/>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3"/>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3"/>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3"/>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3"/>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3"/>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3"/>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3"/>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3"/>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3"/>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3"/>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3"/>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3"/>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3"/>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53"/>
          <p:cNvGrpSpPr/>
          <p:nvPr/>
        </p:nvGrpSpPr>
        <p:grpSpPr>
          <a:xfrm flipH="1">
            <a:off x="1412772" y="4130692"/>
            <a:ext cx="541000" cy="741197"/>
            <a:chOff x="548547" y="2097130"/>
            <a:chExt cx="541000" cy="741197"/>
          </a:xfrm>
        </p:grpSpPr>
        <p:sp>
          <p:nvSpPr>
            <p:cNvPr id="585" name="Google Shape;585;p53"/>
            <p:cNvSpPr/>
            <p:nvPr/>
          </p:nvSpPr>
          <p:spPr>
            <a:xfrm>
              <a:off x="548547" y="2097130"/>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3"/>
            <p:cNvSpPr/>
            <p:nvPr/>
          </p:nvSpPr>
          <p:spPr>
            <a:xfrm>
              <a:off x="726386" y="2097130"/>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3"/>
            <p:cNvSpPr/>
            <p:nvPr/>
          </p:nvSpPr>
          <p:spPr>
            <a:xfrm>
              <a:off x="901605" y="2097130"/>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3"/>
            <p:cNvSpPr/>
            <p:nvPr/>
          </p:nvSpPr>
          <p:spPr>
            <a:xfrm>
              <a:off x="1069340" y="2097130"/>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3"/>
            <p:cNvSpPr/>
            <p:nvPr/>
          </p:nvSpPr>
          <p:spPr>
            <a:xfrm>
              <a:off x="548547" y="2242319"/>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3"/>
            <p:cNvSpPr/>
            <p:nvPr/>
          </p:nvSpPr>
          <p:spPr>
            <a:xfrm>
              <a:off x="726386" y="2242319"/>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3"/>
            <p:cNvSpPr/>
            <p:nvPr/>
          </p:nvSpPr>
          <p:spPr>
            <a:xfrm>
              <a:off x="901605" y="2242319"/>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3"/>
            <p:cNvSpPr/>
            <p:nvPr/>
          </p:nvSpPr>
          <p:spPr>
            <a:xfrm>
              <a:off x="1069340" y="2242319"/>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3"/>
            <p:cNvSpPr/>
            <p:nvPr/>
          </p:nvSpPr>
          <p:spPr>
            <a:xfrm>
              <a:off x="548547" y="2390035"/>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3"/>
            <p:cNvSpPr/>
            <p:nvPr/>
          </p:nvSpPr>
          <p:spPr>
            <a:xfrm>
              <a:off x="726386" y="2390035"/>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3"/>
            <p:cNvSpPr/>
            <p:nvPr/>
          </p:nvSpPr>
          <p:spPr>
            <a:xfrm>
              <a:off x="901605" y="2390035"/>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3"/>
            <p:cNvSpPr/>
            <p:nvPr/>
          </p:nvSpPr>
          <p:spPr>
            <a:xfrm>
              <a:off x="1069340" y="2390035"/>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3"/>
            <p:cNvSpPr/>
            <p:nvPr/>
          </p:nvSpPr>
          <p:spPr>
            <a:xfrm>
              <a:off x="548547" y="2535318"/>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3"/>
            <p:cNvSpPr/>
            <p:nvPr/>
          </p:nvSpPr>
          <p:spPr>
            <a:xfrm>
              <a:off x="726386" y="2535318"/>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3"/>
            <p:cNvSpPr/>
            <p:nvPr/>
          </p:nvSpPr>
          <p:spPr>
            <a:xfrm>
              <a:off x="901605" y="2535318"/>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3"/>
            <p:cNvSpPr/>
            <p:nvPr/>
          </p:nvSpPr>
          <p:spPr>
            <a:xfrm>
              <a:off x="1069340" y="2535318"/>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3"/>
            <p:cNvSpPr/>
            <p:nvPr/>
          </p:nvSpPr>
          <p:spPr>
            <a:xfrm>
              <a:off x="548547" y="2676391"/>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3"/>
            <p:cNvSpPr/>
            <p:nvPr/>
          </p:nvSpPr>
          <p:spPr>
            <a:xfrm>
              <a:off x="726386" y="2676391"/>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3"/>
            <p:cNvSpPr/>
            <p:nvPr/>
          </p:nvSpPr>
          <p:spPr>
            <a:xfrm>
              <a:off x="901605" y="2680507"/>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3"/>
            <p:cNvSpPr/>
            <p:nvPr/>
          </p:nvSpPr>
          <p:spPr>
            <a:xfrm>
              <a:off x="1069340" y="2676391"/>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3"/>
            <p:cNvSpPr/>
            <p:nvPr/>
          </p:nvSpPr>
          <p:spPr>
            <a:xfrm>
              <a:off x="548547" y="2815687"/>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3"/>
            <p:cNvSpPr/>
            <p:nvPr/>
          </p:nvSpPr>
          <p:spPr>
            <a:xfrm>
              <a:off x="726386" y="2815687"/>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3"/>
            <p:cNvSpPr/>
            <p:nvPr/>
          </p:nvSpPr>
          <p:spPr>
            <a:xfrm>
              <a:off x="901605" y="2815687"/>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3"/>
            <p:cNvSpPr/>
            <p:nvPr/>
          </p:nvSpPr>
          <p:spPr>
            <a:xfrm>
              <a:off x="1069340" y="2815687"/>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53"/>
          <p:cNvGrpSpPr/>
          <p:nvPr/>
        </p:nvGrpSpPr>
        <p:grpSpPr>
          <a:xfrm flipH="1">
            <a:off x="5726954" y="313580"/>
            <a:ext cx="543432" cy="741197"/>
            <a:chOff x="2278754" y="3912467"/>
            <a:chExt cx="543432" cy="741197"/>
          </a:xfrm>
        </p:grpSpPr>
        <p:sp>
          <p:nvSpPr>
            <p:cNvPr id="610" name="Google Shape;610;p53"/>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3"/>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3"/>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3"/>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3"/>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3"/>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3"/>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3"/>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3"/>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3"/>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3"/>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3"/>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3"/>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3"/>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3"/>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3"/>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3"/>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3"/>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3"/>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3"/>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3"/>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3"/>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3"/>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3"/>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Commerce Business Plan By Slidesgo">
  <a:themeElements>
    <a:clrScheme name="Simple Light">
      <a:dk1>
        <a:srgbClr val="000000"/>
      </a:dk1>
      <a:lt1>
        <a:srgbClr val="FFFFFF"/>
      </a:lt1>
      <a:dk2>
        <a:srgbClr val="595959"/>
      </a:dk2>
      <a:lt2>
        <a:srgbClr val="EEEEEE"/>
      </a:lt2>
      <a:accent1>
        <a:srgbClr val="EF7B7E"/>
      </a:accent1>
      <a:accent2>
        <a:srgbClr val="313265"/>
      </a:accent2>
      <a:accent3>
        <a:srgbClr val="1E1C40"/>
      </a:accent3>
      <a:accent4>
        <a:srgbClr val="EF7B7E"/>
      </a:accent4>
      <a:accent5>
        <a:srgbClr val="313265"/>
      </a:accent5>
      <a:accent6>
        <a:srgbClr val="1E1C4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1380</Words>
  <Application>Microsoft Office PowerPoint</Application>
  <PresentationFormat>On-screen Show (16:9)</PresentationFormat>
  <Paragraphs>90</Paragraphs>
  <Slides>25</Slides>
  <Notes>25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25</vt:i4>
      </vt:variant>
    </vt:vector>
  </HeadingPairs>
  <TitlesOfParts>
    <vt:vector size="30" baseType="lpstr">
      <vt:lpstr>Raleway</vt:lpstr>
      <vt:lpstr>Oswald</vt:lpstr>
      <vt:lpstr>Arial</vt:lpstr>
      <vt:lpstr>Simple Light</vt:lpstr>
      <vt:lpstr>E-Commerce Business Plan By Slidesgo</vt:lpstr>
      <vt:lpstr>FAKE NEWS DETECTION</vt:lpstr>
      <vt:lpstr>Novelty</vt:lpstr>
      <vt:lpstr>TABLE OF CONTENTS</vt:lpstr>
      <vt:lpstr>01</vt:lpstr>
      <vt:lpstr>ABSTRACT</vt:lpstr>
      <vt:lpstr>02</vt:lpstr>
      <vt:lpstr>INTRODUCTION</vt:lpstr>
      <vt:lpstr>PowerPoint Presentation</vt:lpstr>
      <vt:lpstr>03</vt:lpstr>
      <vt:lpstr>PowerPoint Presentation</vt:lpstr>
      <vt:lpstr>PROBLEM STATEMENT</vt:lpstr>
      <vt:lpstr>Problem Statement</vt:lpstr>
      <vt:lpstr>05</vt:lpstr>
      <vt:lpstr>Literature Survey</vt:lpstr>
      <vt:lpstr>06</vt:lpstr>
      <vt:lpstr>PROPOSED SYSTEM</vt:lpstr>
      <vt:lpstr>PROPOSED SYSTEM</vt:lpstr>
      <vt:lpstr>07</vt:lpstr>
      <vt:lpstr>PowerPoint Presentation</vt:lpstr>
      <vt:lpstr>07</vt:lpstr>
      <vt:lpstr>CONCLUSION </vt:lpstr>
      <vt:lpstr>09</vt:lpstr>
      <vt:lpstr>REFERENCES</vt:lpstr>
      <vt:lpstr>OUR TEAM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cp:lastModifiedBy>Pratyush Raj</cp:lastModifiedBy>
  <cp:revision>1</cp:revision>
  <dcterms:modified xsi:type="dcterms:W3CDTF">2022-11-20T10:05:37Z</dcterms:modified>
</cp:coreProperties>
</file>