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4401800" cy="7126288"/>
  <p:notesSz cx="6858000" cy="9144000"/>
  <p:defaultTextStyle>
    <a:defPPr>
      <a:defRPr lang="en-US"/>
    </a:defPPr>
    <a:lvl1pPr marL="0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5071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0142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45213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0285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75356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90427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05498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20569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45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CB4"/>
    <a:srgbClr val="FFBB7B"/>
    <a:srgbClr val="FFCD8B"/>
    <a:srgbClr val="FF0D0D"/>
    <a:srgbClr val="FA4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9791" autoAdjust="0"/>
  </p:normalViewPr>
  <p:slideViewPr>
    <p:cSldViewPr>
      <p:cViewPr varScale="1">
        <p:scale>
          <a:sx n="60" d="100"/>
          <a:sy n="60" d="100"/>
        </p:scale>
        <p:origin x="-768" y="-72"/>
      </p:cViewPr>
      <p:guideLst>
        <p:guide orient="horz" pos="2245"/>
        <p:guide pos="453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3EB2-A763-4F90-9244-0233161CDBCD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925" y="685800"/>
            <a:ext cx="6927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BCD30-C1F0-418C-86D1-BAD68C7774C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8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59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59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59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59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213769"/>
            <a:ext cx="12241530" cy="15275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038230"/>
            <a:ext cx="10081260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0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5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7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0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0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52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1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285383"/>
            <a:ext cx="3240405" cy="60804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285383"/>
            <a:ext cx="9481185" cy="60804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74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1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579300"/>
            <a:ext cx="12241530" cy="141536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020425"/>
            <a:ext cx="12241530" cy="155887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50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01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45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0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753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904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054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20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59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662801"/>
            <a:ext cx="6360795" cy="470302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662801"/>
            <a:ext cx="6360795" cy="470302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3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595167"/>
            <a:ext cx="6363296" cy="6647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5071" indent="0">
              <a:buNone/>
              <a:defRPr sz="2700" b="1"/>
            </a:lvl2pPr>
            <a:lvl3pPr marL="1230142" indent="0">
              <a:buNone/>
              <a:defRPr sz="2400" b="1"/>
            </a:lvl3pPr>
            <a:lvl4pPr marL="1845213" indent="0">
              <a:buNone/>
              <a:defRPr sz="2200" b="1"/>
            </a:lvl4pPr>
            <a:lvl5pPr marL="2460285" indent="0">
              <a:buNone/>
              <a:defRPr sz="2200" b="1"/>
            </a:lvl5pPr>
            <a:lvl6pPr marL="3075356" indent="0">
              <a:buNone/>
              <a:defRPr sz="2200" b="1"/>
            </a:lvl6pPr>
            <a:lvl7pPr marL="3690427" indent="0">
              <a:buNone/>
              <a:defRPr sz="2200" b="1"/>
            </a:lvl7pPr>
            <a:lvl8pPr marL="4305498" indent="0">
              <a:buNone/>
              <a:defRPr sz="2200" b="1"/>
            </a:lvl8pPr>
            <a:lvl9pPr marL="492056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259957"/>
            <a:ext cx="6363296" cy="41058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595167"/>
            <a:ext cx="6365796" cy="6647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5071" indent="0">
              <a:buNone/>
              <a:defRPr sz="2700" b="1"/>
            </a:lvl2pPr>
            <a:lvl3pPr marL="1230142" indent="0">
              <a:buNone/>
              <a:defRPr sz="2400" b="1"/>
            </a:lvl3pPr>
            <a:lvl4pPr marL="1845213" indent="0">
              <a:buNone/>
              <a:defRPr sz="2200" b="1"/>
            </a:lvl4pPr>
            <a:lvl5pPr marL="2460285" indent="0">
              <a:buNone/>
              <a:defRPr sz="2200" b="1"/>
            </a:lvl5pPr>
            <a:lvl6pPr marL="3075356" indent="0">
              <a:buNone/>
              <a:defRPr sz="2200" b="1"/>
            </a:lvl6pPr>
            <a:lvl7pPr marL="3690427" indent="0">
              <a:buNone/>
              <a:defRPr sz="2200" b="1"/>
            </a:lvl7pPr>
            <a:lvl8pPr marL="4305498" indent="0">
              <a:buNone/>
              <a:defRPr sz="2200" b="1"/>
            </a:lvl8pPr>
            <a:lvl9pPr marL="492056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259957"/>
            <a:ext cx="6365796" cy="41058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728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698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83732"/>
            <a:ext cx="4738093" cy="120751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83733"/>
            <a:ext cx="8051006" cy="6082089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491242"/>
            <a:ext cx="4738093" cy="4874579"/>
          </a:xfrm>
        </p:spPr>
        <p:txBody>
          <a:bodyPr/>
          <a:lstStyle>
            <a:lvl1pPr marL="0" indent="0">
              <a:buNone/>
              <a:defRPr sz="1900"/>
            </a:lvl1pPr>
            <a:lvl2pPr marL="615071" indent="0">
              <a:buNone/>
              <a:defRPr sz="1600"/>
            </a:lvl2pPr>
            <a:lvl3pPr marL="1230142" indent="0">
              <a:buNone/>
              <a:defRPr sz="1300"/>
            </a:lvl3pPr>
            <a:lvl4pPr marL="1845213" indent="0">
              <a:buNone/>
              <a:defRPr sz="1200"/>
            </a:lvl4pPr>
            <a:lvl5pPr marL="2460285" indent="0">
              <a:buNone/>
              <a:defRPr sz="1200"/>
            </a:lvl5pPr>
            <a:lvl6pPr marL="3075356" indent="0">
              <a:buNone/>
              <a:defRPr sz="1200"/>
            </a:lvl6pPr>
            <a:lvl7pPr marL="3690427" indent="0">
              <a:buNone/>
              <a:defRPr sz="1200"/>
            </a:lvl7pPr>
            <a:lvl8pPr marL="4305498" indent="0">
              <a:buNone/>
              <a:defRPr sz="1200"/>
            </a:lvl8pPr>
            <a:lvl9pPr marL="492056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6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4988402"/>
            <a:ext cx="8641080" cy="58890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36747"/>
            <a:ext cx="8641080" cy="4275773"/>
          </a:xfrm>
        </p:spPr>
        <p:txBody>
          <a:bodyPr/>
          <a:lstStyle>
            <a:lvl1pPr marL="0" indent="0">
              <a:buNone/>
              <a:defRPr sz="4300"/>
            </a:lvl1pPr>
            <a:lvl2pPr marL="615071" indent="0">
              <a:buNone/>
              <a:defRPr sz="3800"/>
            </a:lvl2pPr>
            <a:lvl3pPr marL="1230142" indent="0">
              <a:buNone/>
              <a:defRPr sz="3200"/>
            </a:lvl3pPr>
            <a:lvl4pPr marL="1845213" indent="0">
              <a:buNone/>
              <a:defRPr sz="2700"/>
            </a:lvl4pPr>
            <a:lvl5pPr marL="2460285" indent="0">
              <a:buNone/>
              <a:defRPr sz="2700"/>
            </a:lvl5pPr>
            <a:lvl6pPr marL="3075356" indent="0">
              <a:buNone/>
              <a:defRPr sz="2700"/>
            </a:lvl6pPr>
            <a:lvl7pPr marL="3690427" indent="0">
              <a:buNone/>
              <a:defRPr sz="2700"/>
            </a:lvl7pPr>
            <a:lvl8pPr marL="4305498" indent="0">
              <a:buNone/>
              <a:defRPr sz="2700"/>
            </a:lvl8pPr>
            <a:lvl9pPr marL="4920569" indent="0">
              <a:buNone/>
              <a:defRPr sz="2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577310"/>
            <a:ext cx="8641080" cy="836349"/>
          </a:xfrm>
        </p:spPr>
        <p:txBody>
          <a:bodyPr/>
          <a:lstStyle>
            <a:lvl1pPr marL="0" indent="0">
              <a:buNone/>
              <a:defRPr sz="1900"/>
            </a:lvl1pPr>
            <a:lvl2pPr marL="615071" indent="0">
              <a:buNone/>
              <a:defRPr sz="1600"/>
            </a:lvl2pPr>
            <a:lvl3pPr marL="1230142" indent="0">
              <a:buNone/>
              <a:defRPr sz="1300"/>
            </a:lvl3pPr>
            <a:lvl4pPr marL="1845213" indent="0">
              <a:buNone/>
              <a:defRPr sz="1200"/>
            </a:lvl4pPr>
            <a:lvl5pPr marL="2460285" indent="0">
              <a:buNone/>
              <a:defRPr sz="1200"/>
            </a:lvl5pPr>
            <a:lvl6pPr marL="3075356" indent="0">
              <a:buNone/>
              <a:defRPr sz="1200"/>
            </a:lvl6pPr>
            <a:lvl7pPr marL="3690427" indent="0">
              <a:buNone/>
              <a:defRPr sz="1200"/>
            </a:lvl7pPr>
            <a:lvl8pPr marL="4305498" indent="0">
              <a:buNone/>
              <a:defRPr sz="1200"/>
            </a:lvl8pPr>
            <a:lvl9pPr marL="492056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3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85382"/>
            <a:ext cx="12961620" cy="1187715"/>
          </a:xfrm>
          <a:prstGeom prst="rect">
            <a:avLst/>
          </a:prstGeom>
        </p:spPr>
        <p:txBody>
          <a:bodyPr vert="horz" lIns="123014" tIns="61507" rIns="123014" bIns="615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62801"/>
            <a:ext cx="12961620" cy="4703021"/>
          </a:xfrm>
          <a:prstGeom prst="rect">
            <a:avLst/>
          </a:prstGeom>
        </p:spPr>
        <p:txBody>
          <a:bodyPr vert="horz" lIns="123014" tIns="61507" rIns="123014" bIns="615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605014"/>
            <a:ext cx="3360420" cy="379409"/>
          </a:xfrm>
          <a:prstGeom prst="rect">
            <a:avLst/>
          </a:prstGeom>
        </p:spPr>
        <p:txBody>
          <a:bodyPr vert="horz" lIns="123014" tIns="61507" rIns="123014" bIns="6150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569F-9C9C-4D37-94AD-A449B8997ECC}" type="datetimeFigureOut">
              <a:rPr lang="en-SG" smtClean="0"/>
              <a:pPr/>
              <a:t>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6605014"/>
            <a:ext cx="4560570" cy="379409"/>
          </a:xfrm>
          <a:prstGeom prst="rect">
            <a:avLst/>
          </a:prstGeom>
        </p:spPr>
        <p:txBody>
          <a:bodyPr vert="horz" lIns="123014" tIns="61507" rIns="123014" bIns="6150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6605014"/>
            <a:ext cx="3360420" cy="379409"/>
          </a:xfrm>
          <a:prstGeom prst="rect">
            <a:avLst/>
          </a:prstGeom>
        </p:spPr>
        <p:txBody>
          <a:bodyPr vert="horz" lIns="123014" tIns="61507" rIns="123014" bIns="6150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68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0142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303" indent="-461303" algn="l" defTabSz="1230142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9491" indent="-384419" algn="l" defTabSz="1230142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GPS signal structure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52" y="1402904"/>
            <a:ext cx="7560840" cy="493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356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GPS front end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52" y="879599"/>
            <a:ext cx="11089232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0300" y="6083424"/>
            <a:ext cx="4682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LO: 1555MHz or ?</a:t>
            </a:r>
          </a:p>
          <a:p>
            <a:r>
              <a:rPr lang="en-SG" dirty="0" err="1" smtClean="0"/>
              <a:t>Bandpass</a:t>
            </a:r>
            <a:r>
              <a:rPr lang="en-SG" dirty="0" smtClean="0"/>
              <a:t> sampling: Images at f - </a:t>
            </a:r>
            <a:r>
              <a:rPr lang="en-SG" dirty="0" err="1" smtClean="0"/>
              <a:t>nfs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6213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GPS tasks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08212" y="898848"/>
            <a:ext cx="634699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u="sng" dirty="0" smtClean="0"/>
              <a:t>Tasks: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3000" dirty="0" smtClean="0"/>
              <a:t>Matched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3000" dirty="0" smtClean="0"/>
              <a:t>Coherent &amp; </a:t>
            </a:r>
            <a:r>
              <a:rPr lang="en-SG" sz="3000" dirty="0" err="1" smtClean="0"/>
              <a:t>noncoherent</a:t>
            </a:r>
            <a:r>
              <a:rPr lang="en-SG" sz="3000" dirty="0" smtClean="0"/>
              <a:t>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3000" dirty="0" smtClean="0"/>
              <a:t>Detection/Acquisition &amp; Tracking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3000" dirty="0" smtClean="0"/>
              <a:t>Satellite time &amp; data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3000" dirty="0" smtClean="0"/>
              <a:t>GPS Position calculation</a:t>
            </a:r>
          </a:p>
        </p:txBody>
      </p:sp>
    </p:spTree>
    <p:extLst>
      <p:ext uri="{BB962C8B-B14F-4D97-AF65-F5344CB8AC3E}">
        <p14:creationId xmlns:p14="http://schemas.microsoft.com/office/powerpoint/2010/main" val="3476913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GPS interrupt structure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0140" y="901320"/>
            <a:ext cx="80648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u="sng" dirty="0" smtClean="0"/>
              <a:t>Interrupt structure: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250 us Serial port interrupt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1ms Matched filtering interrupt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10ms </a:t>
            </a:r>
            <a:r>
              <a:rPr lang="en-SG" dirty="0"/>
              <a:t>interrupt: </a:t>
            </a:r>
            <a:r>
              <a:rPr lang="en-SG" dirty="0" smtClean="0"/>
              <a:t>coherent &amp; incoherent integration </a:t>
            </a:r>
            <a:endParaRPr lang="en-SG" dirty="0" smtClean="0"/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250ms </a:t>
            </a:r>
            <a:r>
              <a:rPr lang="en-SG" dirty="0" smtClean="0"/>
              <a:t>scheduler: Satellite </a:t>
            </a:r>
            <a:r>
              <a:rPr lang="en-SG" dirty="0"/>
              <a:t>d</a:t>
            </a:r>
            <a:r>
              <a:rPr lang="en-SG" dirty="0" smtClean="0"/>
              <a:t>ata processing</a:t>
            </a:r>
            <a:endParaRPr lang="en-SG" dirty="0" smtClean="0"/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1s position computation interrupt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4396" y="4139208"/>
            <a:ext cx="11161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80420" y="3779168"/>
            <a:ext cx="72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0" name="Rectangle 9"/>
          <p:cNvSpPr/>
          <p:nvPr/>
        </p:nvSpPr>
        <p:spPr>
          <a:xfrm>
            <a:off x="4248572" y="3779168"/>
            <a:ext cx="72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4" name="Rectangle 13"/>
          <p:cNvSpPr/>
          <p:nvPr/>
        </p:nvSpPr>
        <p:spPr>
          <a:xfrm>
            <a:off x="8353028" y="3779168"/>
            <a:ext cx="72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9721180" y="3779168"/>
            <a:ext cx="72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64396" y="4859288"/>
            <a:ext cx="11161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53346" y="4499248"/>
            <a:ext cx="13976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8437798" y="4499248"/>
            <a:ext cx="13976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4396" y="5651376"/>
            <a:ext cx="11161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96443" y="5291336"/>
            <a:ext cx="1672883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3192376" y="338021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sp>
        <p:nvSpPr>
          <p:cNvPr id="31" name="Rectangle 30"/>
          <p:cNvSpPr/>
          <p:nvPr/>
        </p:nvSpPr>
        <p:spPr>
          <a:xfrm>
            <a:off x="5616724" y="3790876"/>
            <a:ext cx="72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6984876" y="3790876"/>
            <a:ext cx="72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11089332" y="3790876"/>
            <a:ext cx="72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12457484" y="3790876"/>
            <a:ext cx="720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4464596" y="338021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8680" y="339431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sp>
        <p:nvSpPr>
          <p:cNvPr id="37" name="TextBox 36"/>
          <p:cNvSpPr txBox="1"/>
          <p:nvPr/>
        </p:nvSpPr>
        <p:spPr>
          <a:xfrm>
            <a:off x="7200900" y="339431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sp>
        <p:nvSpPr>
          <p:cNvPr id="38" name="TextBox 37"/>
          <p:cNvSpPr txBox="1"/>
          <p:nvPr/>
        </p:nvSpPr>
        <p:spPr>
          <a:xfrm>
            <a:off x="8647818" y="339431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9920038" y="339431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sp>
        <p:nvSpPr>
          <p:cNvPr id="40" name="TextBox 39"/>
          <p:cNvSpPr txBox="1"/>
          <p:nvPr/>
        </p:nvSpPr>
        <p:spPr>
          <a:xfrm>
            <a:off x="11185264" y="341452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12457484" y="341452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sp>
        <p:nvSpPr>
          <p:cNvPr id="42" name="Rectangle 41"/>
          <p:cNvSpPr/>
          <p:nvPr/>
        </p:nvSpPr>
        <p:spPr>
          <a:xfrm>
            <a:off x="4324834" y="4499248"/>
            <a:ext cx="13976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7061138" y="4499248"/>
            <a:ext cx="13976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11165594" y="4507136"/>
            <a:ext cx="13976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12533746" y="4507136"/>
            <a:ext cx="13976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/>
          <p:cNvSpPr txBox="1"/>
          <p:nvPr/>
        </p:nvSpPr>
        <p:spPr>
          <a:xfrm>
            <a:off x="5352630" y="409163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52453" y="409163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/>
              <a:t>…</a:t>
            </a:r>
            <a:endParaRPr lang="en-SG" sz="48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673870" y="6371456"/>
            <a:ext cx="11161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69326" y="6010827"/>
            <a:ext cx="4303782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/>
          <p:cNvSpPr/>
          <p:nvPr/>
        </p:nvSpPr>
        <p:spPr>
          <a:xfrm>
            <a:off x="12970895" y="6017769"/>
            <a:ext cx="1430906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1008212" y="37791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250us</a:t>
            </a:r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1008212" y="4469631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1ms</a:t>
            </a:r>
            <a:endParaRPr lang="en-SG" dirty="0"/>
          </a:p>
        </p:txBody>
      </p:sp>
      <p:sp>
        <p:nvSpPr>
          <p:cNvPr id="59" name="TextBox 58"/>
          <p:cNvSpPr txBox="1"/>
          <p:nvPr/>
        </p:nvSpPr>
        <p:spPr>
          <a:xfrm>
            <a:off x="1008212" y="5117703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10ms</a:t>
            </a:r>
            <a:endParaRPr lang="en-SG" dirty="0"/>
          </a:p>
        </p:txBody>
      </p:sp>
      <p:sp>
        <p:nvSpPr>
          <p:cNvPr id="60" name="TextBox 59"/>
          <p:cNvSpPr txBox="1"/>
          <p:nvPr/>
        </p:nvSpPr>
        <p:spPr>
          <a:xfrm>
            <a:off x="1083183" y="5981799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250ms</a:t>
            </a:r>
            <a:endParaRPr lang="en-SG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670907" y="7061222"/>
            <a:ext cx="11161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80220" y="6671565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1s</a:t>
            </a:r>
            <a:endParaRPr lang="en-SG" dirty="0"/>
          </a:p>
        </p:txBody>
      </p:sp>
      <p:sp>
        <p:nvSpPr>
          <p:cNvPr id="64" name="Rectangle 63"/>
          <p:cNvSpPr/>
          <p:nvPr/>
        </p:nvSpPr>
        <p:spPr>
          <a:xfrm>
            <a:off x="7200900" y="5291336"/>
            <a:ext cx="1672883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11305356" y="5292744"/>
            <a:ext cx="1672883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/>
          <p:cNvSpPr/>
          <p:nvPr/>
        </p:nvSpPr>
        <p:spPr>
          <a:xfrm>
            <a:off x="3301299" y="5280879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67" name="Rectangle 66"/>
          <p:cNvSpPr/>
          <p:nvPr/>
        </p:nvSpPr>
        <p:spPr>
          <a:xfrm>
            <a:off x="3667051" y="5291336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68" name="Rectangle 67"/>
          <p:cNvSpPr/>
          <p:nvPr/>
        </p:nvSpPr>
        <p:spPr>
          <a:xfrm>
            <a:off x="4098844" y="5282691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69" name="Rectangle 68"/>
          <p:cNvSpPr/>
          <p:nvPr/>
        </p:nvSpPr>
        <p:spPr>
          <a:xfrm>
            <a:off x="4464596" y="5293148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0" name="Rectangle 69"/>
          <p:cNvSpPr/>
          <p:nvPr/>
        </p:nvSpPr>
        <p:spPr>
          <a:xfrm>
            <a:off x="4320580" y="5291336"/>
            <a:ext cx="1397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70"/>
          <p:cNvSpPr/>
          <p:nvPr/>
        </p:nvSpPr>
        <p:spPr>
          <a:xfrm>
            <a:off x="7405755" y="5284099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2" name="Rectangle 71"/>
          <p:cNvSpPr/>
          <p:nvPr/>
        </p:nvSpPr>
        <p:spPr>
          <a:xfrm>
            <a:off x="7771507" y="5294556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3" name="Rectangle 72"/>
          <p:cNvSpPr/>
          <p:nvPr/>
        </p:nvSpPr>
        <p:spPr>
          <a:xfrm>
            <a:off x="8203300" y="5285911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4" name="Rectangle 73"/>
          <p:cNvSpPr/>
          <p:nvPr/>
        </p:nvSpPr>
        <p:spPr>
          <a:xfrm>
            <a:off x="8569052" y="5296368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5" name="Rectangle 74"/>
          <p:cNvSpPr/>
          <p:nvPr/>
        </p:nvSpPr>
        <p:spPr>
          <a:xfrm>
            <a:off x="8425036" y="5294556"/>
            <a:ext cx="1397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 75"/>
          <p:cNvSpPr/>
          <p:nvPr/>
        </p:nvSpPr>
        <p:spPr>
          <a:xfrm>
            <a:off x="11492352" y="5291336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7" name="Rectangle 76"/>
          <p:cNvSpPr/>
          <p:nvPr/>
        </p:nvSpPr>
        <p:spPr>
          <a:xfrm>
            <a:off x="11858104" y="5301793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8" name="Rectangle 77"/>
          <p:cNvSpPr/>
          <p:nvPr/>
        </p:nvSpPr>
        <p:spPr>
          <a:xfrm>
            <a:off x="12289897" y="5293148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9" name="Rectangle 78"/>
          <p:cNvSpPr/>
          <p:nvPr/>
        </p:nvSpPr>
        <p:spPr>
          <a:xfrm>
            <a:off x="12655649" y="5303605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0" name="Rectangle 79"/>
          <p:cNvSpPr/>
          <p:nvPr/>
        </p:nvSpPr>
        <p:spPr>
          <a:xfrm>
            <a:off x="12511633" y="5301793"/>
            <a:ext cx="1397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Rectangle 80"/>
          <p:cNvSpPr/>
          <p:nvPr/>
        </p:nvSpPr>
        <p:spPr>
          <a:xfrm>
            <a:off x="7200900" y="5988526"/>
            <a:ext cx="1672883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Rectangle 81"/>
          <p:cNvSpPr/>
          <p:nvPr/>
        </p:nvSpPr>
        <p:spPr>
          <a:xfrm>
            <a:off x="7405755" y="5981289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3" name="Rectangle 82"/>
          <p:cNvSpPr/>
          <p:nvPr/>
        </p:nvSpPr>
        <p:spPr>
          <a:xfrm>
            <a:off x="7771507" y="5991746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4" name="Rectangle 83"/>
          <p:cNvSpPr/>
          <p:nvPr/>
        </p:nvSpPr>
        <p:spPr>
          <a:xfrm>
            <a:off x="8203300" y="5983101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5" name="Rectangle 84"/>
          <p:cNvSpPr/>
          <p:nvPr/>
        </p:nvSpPr>
        <p:spPr>
          <a:xfrm>
            <a:off x="8569052" y="5993558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6" name="Rectangle 85"/>
          <p:cNvSpPr/>
          <p:nvPr/>
        </p:nvSpPr>
        <p:spPr>
          <a:xfrm>
            <a:off x="8425036" y="5991746"/>
            <a:ext cx="1397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Rectangle 86"/>
          <p:cNvSpPr/>
          <p:nvPr/>
        </p:nvSpPr>
        <p:spPr>
          <a:xfrm>
            <a:off x="5988539" y="6009364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8" name="Rectangle 87"/>
          <p:cNvSpPr/>
          <p:nvPr/>
        </p:nvSpPr>
        <p:spPr>
          <a:xfrm>
            <a:off x="6366103" y="6009364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9" name="Rectangle 88"/>
          <p:cNvSpPr/>
          <p:nvPr/>
        </p:nvSpPr>
        <p:spPr>
          <a:xfrm>
            <a:off x="6743666" y="6009364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90" name="Rectangle 89"/>
          <p:cNvSpPr/>
          <p:nvPr/>
        </p:nvSpPr>
        <p:spPr>
          <a:xfrm>
            <a:off x="7109418" y="6013228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91" name="Rectangle 90"/>
          <p:cNvSpPr/>
          <p:nvPr/>
        </p:nvSpPr>
        <p:spPr>
          <a:xfrm>
            <a:off x="6965402" y="6011416"/>
            <a:ext cx="1397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Rectangle 91"/>
          <p:cNvSpPr/>
          <p:nvPr/>
        </p:nvSpPr>
        <p:spPr>
          <a:xfrm>
            <a:off x="4855847" y="6009364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93" name="Rectangle 92"/>
          <p:cNvSpPr/>
          <p:nvPr/>
        </p:nvSpPr>
        <p:spPr>
          <a:xfrm>
            <a:off x="5233411" y="6009364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94" name="Rectangle 93"/>
          <p:cNvSpPr/>
          <p:nvPr/>
        </p:nvSpPr>
        <p:spPr>
          <a:xfrm>
            <a:off x="5610975" y="6009364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95" name="Rectangle 94"/>
          <p:cNvSpPr/>
          <p:nvPr/>
        </p:nvSpPr>
        <p:spPr>
          <a:xfrm>
            <a:off x="14222637" y="6011416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99" name="Rectangle 98"/>
          <p:cNvSpPr/>
          <p:nvPr/>
        </p:nvSpPr>
        <p:spPr>
          <a:xfrm>
            <a:off x="13089945" y="6011416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00" name="Rectangle 99"/>
          <p:cNvSpPr/>
          <p:nvPr/>
        </p:nvSpPr>
        <p:spPr>
          <a:xfrm>
            <a:off x="13467509" y="6011416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01" name="Rectangle 100"/>
          <p:cNvSpPr/>
          <p:nvPr/>
        </p:nvSpPr>
        <p:spPr>
          <a:xfrm>
            <a:off x="13845073" y="6011416"/>
            <a:ext cx="7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</p:spTree>
    <p:extLst>
      <p:ext uri="{BB962C8B-B14F-4D97-AF65-F5344CB8AC3E}">
        <p14:creationId xmlns:p14="http://schemas.microsoft.com/office/powerpoint/2010/main" val="25795510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41212</TotalTime>
  <Words>94</Words>
  <Application>Microsoft Office PowerPoint</Application>
  <PresentationFormat>Custom</PresentationFormat>
  <Paragraphs>40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GPS signal structure</vt:lpstr>
      <vt:lpstr>GPS front end</vt:lpstr>
      <vt:lpstr>GPS tasks</vt:lpstr>
      <vt:lpstr>GPS interrupt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649</cp:revision>
  <dcterms:created xsi:type="dcterms:W3CDTF">2017-04-19T16:01:59Z</dcterms:created>
  <dcterms:modified xsi:type="dcterms:W3CDTF">2019-09-03T16:23:21Z</dcterms:modified>
</cp:coreProperties>
</file>