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5"/>
  </p:notesMasterIdLst>
  <p:sldIdLst>
    <p:sldId id="256" r:id="rId2"/>
    <p:sldId id="282" r:id="rId3"/>
    <p:sldId id="283" r:id="rId4"/>
    <p:sldId id="265" r:id="rId5"/>
    <p:sldId id="274" r:id="rId6"/>
    <p:sldId id="275" r:id="rId7"/>
    <p:sldId id="277" r:id="rId8"/>
    <p:sldId id="276" r:id="rId9"/>
    <p:sldId id="278" r:id="rId10"/>
    <p:sldId id="279" r:id="rId11"/>
    <p:sldId id="280" r:id="rId12"/>
    <p:sldId id="281" r:id="rId13"/>
    <p:sldId id="273" r:id="rId14"/>
  </p:sldIdLst>
  <p:sldSz cx="18288000" cy="10287000"/>
  <p:notesSz cx="6858000" cy="9144000"/>
  <p:embeddedFontLst>
    <p:embeddedFont>
      <p:font typeface="Contrail One" panose="020B0604020202020204" charset="0"/>
      <p:regular r:id="rId16"/>
    </p:embeddedFont>
    <p:embeddedFont>
      <p:font typeface="Inter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FA5"/>
    <a:srgbClr val="30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319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1097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3347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29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117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755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5810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5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569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433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2">
            <a:alphaModFix/>
          </a:blip>
          <a:srcRect b="19756"/>
          <a:stretch/>
        </p:blipFill>
        <p:spPr>
          <a:xfrm>
            <a:off x="8159550" y="8036600"/>
            <a:ext cx="2764300" cy="22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"/>
          <p:cNvPicPr preferRelativeResize="0"/>
          <p:nvPr/>
        </p:nvPicPr>
        <p:blipFill rotWithShape="1">
          <a:blip r:embed="rId3">
            <a:alphaModFix/>
          </a:blip>
          <a:srcRect l="2028" t="1190" b="7259"/>
          <a:stretch/>
        </p:blipFill>
        <p:spPr>
          <a:xfrm>
            <a:off x="0" y="4461700"/>
            <a:ext cx="4607225" cy="582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114" y="927285"/>
            <a:ext cx="2764300" cy="269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5">
            <a:alphaModFix/>
          </a:blip>
          <a:srcRect t="2190" r="33359"/>
          <a:stretch/>
        </p:blipFill>
        <p:spPr>
          <a:xfrm>
            <a:off x="12631700" y="0"/>
            <a:ext cx="5656301" cy="46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04754" y="6798775"/>
            <a:ext cx="3020995" cy="290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3"/>
          <p:cNvGrpSpPr/>
          <p:nvPr/>
        </p:nvGrpSpPr>
        <p:grpSpPr>
          <a:xfrm>
            <a:off x="4580142" y="1647280"/>
            <a:ext cx="9360633" cy="884621"/>
            <a:chOff x="0" y="-38100"/>
            <a:chExt cx="4704545" cy="444600"/>
          </a:xfrm>
        </p:grpSpPr>
        <p:sp>
          <p:nvSpPr>
            <p:cNvPr id="16" name="Google Shape;16;p3"/>
            <p:cNvSpPr/>
            <p:nvPr/>
          </p:nvSpPr>
          <p:spPr>
            <a:xfrm>
              <a:off x="0" y="0"/>
              <a:ext cx="4704545" cy="406400"/>
            </a:xfrm>
            <a:custGeom>
              <a:avLst/>
              <a:gdLst/>
              <a:ahLst/>
              <a:cxnLst/>
              <a:rect l="l" t="t" r="r" b="b"/>
              <a:pathLst>
                <a:path w="4704545" h="406400" extrusionOk="0">
                  <a:moveTo>
                    <a:pt x="4704545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4704545" y="406400"/>
                  </a:lnTo>
                  <a:lnTo>
                    <a:pt x="4602945" y="203200"/>
                  </a:lnTo>
                  <a:lnTo>
                    <a:pt x="4704545" y="0"/>
                  </a:lnTo>
                  <a:close/>
                </a:path>
              </a:pathLst>
            </a:custGeom>
            <a:solidFill>
              <a:srgbClr val="2D31A2"/>
            </a:solidFill>
            <a:ln>
              <a:noFill/>
            </a:ln>
          </p:spPr>
        </p:sp>
        <p:sp>
          <p:nvSpPr>
            <p:cNvPr id="17" name="Google Shape;17;p3"/>
            <p:cNvSpPr txBox="1"/>
            <p:nvPr/>
          </p:nvSpPr>
          <p:spPr>
            <a:xfrm>
              <a:off x="88900" y="-38100"/>
              <a:ext cx="45267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18;p3"/>
          <p:cNvGrpSpPr/>
          <p:nvPr/>
        </p:nvGrpSpPr>
        <p:grpSpPr>
          <a:xfrm>
            <a:off x="4446792" y="1556071"/>
            <a:ext cx="9394573" cy="884621"/>
            <a:chOff x="0" y="-38100"/>
            <a:chExt cx="4721603" cy="444600"/>
          </a:xfrm>
        </p:grpSpPr>
        <p:sp>
          <p:nvSpPr>
            <p:cNvPr id="19" name="Google Shape;19;p3"/>
            <p:cNvSpPr/>
            <p:nvPr/>
          </p:nvSpPr>
          <p:spPr>
            <a:xfrm>
              <a:off x="0" y="0"/>
              <a:ext cx="4721603" cy="406400"/>
            </a:xfrm>
            <a:custGeom>
              <a:avLst/>
              <a:gdLst/>
              <a:ahLst/>
              <a:cxnLst/>
              <a:rect l="l" t="t" r="r" b="b"/>
              <a:pathLst>
                <a:path w="4721603" h="406400" extrusionOk="0">
                  <a:moveTo>
                    <a:pt x="4721603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4721603" y="406400"/>
                  </a:lnTo>
                  <a:lnTo>
                    <a:pt x="4620003" y="203200"/>
                  </a:lnTo>
                  <a:lnTo>
                    <a:pt x="4721603" y="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20" name="Google Shape;20;p3"/>
            <p:cNvSpPr txBox="1"/>
            <p:nvPr/>
          </p:nvSpPr>
          <p:spPr>
            <a:xfrm>
              <a:off x="88900" y="-38100"/>
              <a:ext cx="454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512217" y="6181342"/>
            <a:ext cx="440820" cy="541237"/>
            <a:chOff x="0" y="-38100"/>
            <a:chExt cx="116100" cy="142547"/>
          </a:xfrm>
        </p:grpSpPr>
        <p:sp>
          <p:nvSpPr>
            <p:cNvPr id="22" name="Google Shape;22;p3"/>
            <p:cNvSpPr/>
            <p:nvPr/>
          </p:nvSpPr>
          <p:spPr>
            <a:xfrm>
              <a:off x="0" y="0"/>
              <a:ext cx="115959" cy="104447"/>
            </a:xfrm>
            <a:custGeom>
              <a:avLst/>
              <a:gdLst/>
              <a:ahLst/>
              <a:cxnLst/>
              <a:rect l="l" t="t" r="r" b="b"/>
              <a:pathLst>
                <a:path w="115959" h="104447" extrusionOk="0">
                  <a:moveTo>
                    <a:pt x="0" y="0"/>
                  </a:moveTo>
                  <a:lnTo>
                    <a:pt x="115959" y="0"/>
                  </a:lnTo>
                  <a:lnTo>
                    <a:pt x="115959" y="104447"/>
                  </a:lnTo>
                  <a:lnTo>
                    <a:pt x="0" y="104447"/>
                  </a:ln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</p:sp>
        <p:sp>
          <p:nvSpPr>
            <p:cNvPr id="23" name="Google Shape;23;p3"/>
            <p:cNvSpPr txBox="1"/>
            <p:nvPr/>
          </p:nvSpPr>
          <p:spPr>
            <a:xfrm>
              <a:off x="0" y="-38100"/>
              <a:ext cx="1161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1301813" y="5707697"/>
            <a:ext cx="440820" cy="1014911"/>
            <a:chOff x="0" y="-38100"/>
            <a:chExt cx="116100" cy="267300"/>
          </a:xfrm>
        </p:grpSpPr>
        <p:sp>
          <p:nvSpPr>
            <p:cNvPr id="25" name="Google Shape;25;p3"/>
            <p:cNvSpPr/>
            <p:nvPr/>
          </p:nvSpPr>
          <p:spPr>
            <a:xfrm>
              <a:off x="0" y="0"/>
              <a:ext cx="115959" cy="229193"/>
            </a:xfrm>
            <a:custGeom>
              <a:avLst/>
              <a:gdLst/>
              <a:ahLst/>
              <a:cxnLst/>
              <a:rect l="l" t="t" r="r" b="b"/>
              <a:pathLst>
                <a:path w="115959" h="229193" extrusionOk="0">
                  <a:moveTo>
                    <a:pt x="0" y="0"/>
                  </a:moveTo>
                  <a:lnTo>
                    <a:pt x="115959" y="0"/>
                  </a:lnTo>
                  <a:lnTo>
                    <a:pt x="115959" y="229193"/>
                  </a:lnTo>
                  <a:lnTo>
                    <a:pt x="0" y="2291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6" name="Google Shape;26;p3"/>
            <p:cNvSpPr txBox="1"/>
            <p:nvPr/>
          </p:nvSpPr>
          <p:spPr>
            <a:xfrm>
              <a:off x="0" y="-38100"/>
              <a:ext cx="1161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4900175" y="2636700"/>
            <a:ext cx="8487600" cy="55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00"/>
              <a:buFont typeface="Contrail One"/>
              <a:buNone/>
              <a:defRPr sz="12100" i="0" u="none" strike="noStrike" cap="none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00"/>
              <a:buNone/>
              <a:defRPr sz="12100">
                <a:solidFill>
                  <a:schemeClr val="lt1"/>
                </a:solidFill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00"/>
              <a:buNone/>
              <a:defRPr sz="12100">
                <a:solidFill>
                  <a:schemeClr val="lt1"/>
                </a:solidFill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00"/>
              <a:buNone/>
              <a:defRPr sz="12100">
                <a:solidFill>
                  <a:schemeClr val="lt1"/>
                </a:solidFill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00"/>
              <a:buNone/>
              <a:defRPr sz="12100">
                <a:solidFill>
                  <a:schemeClr val="lt1"/>
                </a:solidFill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00"/>
              <a:buNone/>
              <a:defRPr sz="12100">
                <a:solidFill>
                  <a:schemeClr val="lt1"/>
                </a:solidFill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00"/>
              <a:buNone/>
              <a:defRPr sz="12100">
                <a:solidFill>
                  <a:schemeClr val="lt1"/>
                </a:solidFill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00"/>
              <a:buNone/>
              <a:defRPr sz="12100">
                <a:solidFill>
                  <a:schemeClr val="lt1"/>
                </a:solidFill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00"/>
              <a:buNone/>
              <a:defRPr sz="1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4986150" y="1743075"/>
            <a:ext cx="8315700" cy="77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56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76250" y="1755113"/>
            <a:ext cx="7688100" cy="173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9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l="5123" b="29507"/>
          <a:stretch/>
        </p:blipFill>
        <p:spPr>
          <a:xfrm>
            <a:off x="0" y="7249975"/>
            <a:ext cx="4521675" cy="3037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4"/>
          <p:cNvGrpSpPr/>
          <p:nvPr/>
        </p:nvGrpSpPr>
        <p:grpSpPr>
          <a:xfrm>
            <a:off x="13256683" y="881924"/>
            <a:ext cx="4002634" cy="4002634"/>
            <a:chOff x="0" y="0"/>
            <a:chExt cx="812800" cy="812800"/>
          </a:xfrm>
        </p:grpSpPr>
        <p:sp>
          <p:nvSpPr>
            <p:cNvPr id="33" name="Google Shape;33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4"/>
          <p:cNvGrpSpPr/>
          <p:nvPr/>
        </p:nvGrpSpPr>
        <p:grpSpPr>
          <a:xfrm>
            <a:off x="8882242" y="881924"/>
            <a:ext cx="4002634" cy="4002634"/>
            <a:chOff x="0" y="0"/>
            <a:chExt cx="812800" cy="812800"/>
          </a:xfrm>
        </p:grpSpPr>
        <p:sp>
          <p:nvSpPr>
            <p:cNvPr id="36" name="Google Shape;36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4"/>
          <p:cNvGrpSpPr/>
          <p:nvPr/>
        </p:nvGrpSpPr>
        <p:grpSpPr>
          <a:xfrm>
            <a:off x="13256683" y="5402459"/>
            <a:ext cx="4002634" cy="4002634"/>
            <a:chOff x="0" y="0"/>
            <a:chExt cx="812800" cy="812800"/>
          </a:xfrm>
        </p:grpSpPr>
        <p:sp>
          <p:nvSpPr>
            <p:cNvPr id="39" name="Google Shape;39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" name="Google Shape;41;p4"/>
          <p:cNvGrpSpPr/>
          <p:nvPr/>
        </p:nvGrpSpPr>
        <p:grpSpPr>
          <a:xfrm>
            <a:off x="8882242" y="5402459"/>
            <a:ext cx="4002634" cy="4002634"/>
            <a:chOff x="0" y="0"/>
            <a:chExt cx="812800" cy="812800"/>
          </a:xfrm>
        </p:grpSpPr>
        <p:sp>
          <p:nvSpPr>
            <p:cNvPr id="42" name="Google Shape;42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76250" y="3728050"/>
            <a:ext cx="6018000" cy="363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1pPr>
            <a:lvl2pPr marL="914400" lvl="1" indent="-361950" algn="l">
              <a:spcBef>
                <a:spcPts val="560"/>
              </a:spcBef>
              <a:spcAft>
                <a:spcPts val="0"/>
              </a:spcAft>
              <a:buSzPts val="2100"/>
              <a:buChar char="–"/>
              <a:defRPr sz="2100"/>
            </a:lvl2pPr>
            <a:lvl3pPr marL="1371600" lvl="2" indent="-361950" algn="l">
              <a:spcBef>
                <a:spcPts val="480"/>
              </a:spcBef>
              <a:spcAft>
                <a:spcPts val="0"/>
              </a:spcAft>
              <a:buSzPts val="2100"/>
              <a:buChar char="•"/>
              <a:defRPr sz="2100"/>
            </a:lvl3pPr>
            <a:lvl4pPr marL="1828800" lvl="3" indent="-361950" algn="l">
              <a:spcBef>
                <a:spcPts val="400"/>
              </a:spcBef>
              <a:spcAft>
                <a:spcPts val="0"/>
              </a:spcAft>
              <a:buSzPts val="2100"/>
              <a:buChar char="–"/>
              <a:defRPr sz="2100"/>
            </a:lvl4pPr>
            <a:lvl5pPr marL="2286000" lvl="4" indent="-361950" algn="l">
              <a:spcBef>
                <a:spcPts val="400"/>
              </a:spcBef>
              <a:spcAft>
                <a:spcPts val="0"/>
              </a:spcAft>
              <a:buSzPts val="2100"/>
              <a:buChar char="»"/>
              <a:defRPr sz="2100"/>
            </a:lvl5pPr>
            <a:lvl6pPr marL="2743200" lvl="5" indent="-361950" algn="l"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6pPr>
            <a:lvl7pPr marL="3200400" lvl="6" indent="-361950" algn="l"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7pPr>
            <a:lvl8pPr marL="3657600" lvl="7" indent="-361950" algn="l"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8pPr>
            <a:lvl9pPr marL="4114800" lvl="8" indent="-361950" algn="l"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"/>
          </p:nvPr>
        </p:nvSpPr>
        <p:spPr>
          <a:xfrm>
            <a:off x="14197188" y="1478575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3650"/>
              <a:buFont typeface="Contrail One"/>
              <a:buNone/>
              <a:defRPr sz="3650">
                <a:latin typeface="Contrail One"/>
                <a:ea typeface="Contrail One"/>
                <a:cs typeface="Contrail One"/>
                <a:sym typeface="Contrail One"/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3"/>
          </p:nvPr>
        </p:nvSpPr>
        <p:spPr>
          <a:xfrm>
            <a:off x="9822750" y="1478575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3E42BE"/>
              </a:buClr>
              <a:buSzPts val="3650"/>
              <a:buFont typeface="Contrail One"/>
              <a:buNone/>
              <a:defRPr sz="3650">
                <a:solidFill>
                  <a:srgbClr val="3E42BE"/>
                </a:solidFill>
                <a:latin typeface="Contrail One"/>
                <a:ea typeface="Contrail One"/>
                <a:cs typeface="Contrail One"/>
                <a:sym typeface="Contrail One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4"/>
          </p:nvPr>
        </p:nvSpPr>
        <p:spPr>
          <a:xfrm>
            <a:off x="9519775" y="2511125"/>
            <a:ext cx="2727600" cy="173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>
              <a:spcBef>
                <a:spcPts val="64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1pPr>
            <a:lvl2pPr marL="914400" lvl="1" indent="-349250">
              <a:spcBef>
                <a:spcPts val="560"/>
              </a:spcBef>
              <a:spcAft>
                <a:spcPts val="0"/>
              </a:spcAft>
              <a:buClr>
                <a:srgbClr val="3E42BE"/>
              </a:buClr>
              <a:buSzPts val="1900"/>
              <a:buChar char="–"/>
              <a:defRPr>
                <a:solidFill>
                  <a:srgbClr val="3E42BE"/>
                </a:solidFill>
              </a:defRPr>
            </a:lvl2pPr>
            <a:lvl3pPr marL="1371600" lvl="2" indent="-349250">
              <a:spcBef>
                <a:spcPts val="48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3pPr>
            <a:lvl4pPr marL="1828800" lvl="3" indent="-34925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–"/>
              <a:defRPr>
                <a:solidFill>
                  <a:srgbClr val="3E42BE"/>
                </a:solidFill>
              </a:defRPr>
            </a:lvl4pPr>
            <a:lvl5pPr marL="2286000" lvl="4" indent="-34925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»"/>
              <a:defRPr>
                <a:solidFill>
                  <a:srgbClr val="3E42BE"/>
                </a:solidFill>
              </a:defRPr>
            </a:lvl5pPr>
            <a:lvl6pPr marL="2743200" lvl="5" indent="-34925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6pPr>
            <a:lvl7pPr marL="3200400" lvl="6" indent="-34925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7pPr>
            <a:lvl8pPr marL="3657600" lvl="7" indent="-34925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8pPr>
            <a:lvl9pPr marL="4114800" lvl="8" indent="-34925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5"/>
          </p:nvPr>
        </p:nvSpPr>
        <p:spPr>
          <a:xfrm>
            <a:off x="13894163" y="2511125"/>
            <a:ext cx="2727600" cy="173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ubTitle" idx="6"/>
          </p:nvPr>
        </p:nvSpPr>
        <p:spPr>
          <a:xfrm>
            <a:off x="9822763" y="6019150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3650"/>
              <a:buFont typeface="Contrail One"/>
              <a:buNone/>
              <a:defRPr sz="3650">
                <a:latin typeface="Contrail One"/>
                <a:ea typeface="Contrail One"/>
                <a:cs typeface="Contrail One"/>
                <a:sym typeface="Contrail One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7"/>
          </p:nvPr>
        </p:nvSpPr>
        <p:spPr>
          <a:xfrm>
            <a:off x="9519738" y="7051700"/>
            <a:ext cx="2727600" cy="173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ubTitle" idx="8"/>
          </p:nvPr>
        </p:nvSpPr>
        <p:spPr>
          <a:xfrm>
            <a:off x="14197175" y="6019150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3E42BE"/>
              </a:buClr>
              <a:buSzPts val="3650"/>
              <a:buFont typeface="Contrail One"/>
              <a:buNone/>
              <a:defRPr sz="3650">
                <a:solidFill>
                  <a:srgbClr val="3E42BE"/>
                </a:solidFill>
                <a:latin typeface="Contrail One"/>
                <a:ea typeface="Contrail One"/>
                <a:cs typeface="Contrail One"/>
                <a:sym typeface="Contrail One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9"/>
          </p:nvPr>
        </p:nvSpPr>
        <p:spPr>
          <a:xfrm>
            <a:off x="13894200" y="7051700"/>
            <a:ext cx="2727600" cy="173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Clr>
                <a:srgbClr val="3E42BE"/>
              </a:buClr>
              <a:buSzPts val="1900"/>
              <a:buChar char="–"/>
              <a:defRPr>
                <a:solidFill>
                  <a:srgbClr val="3E42BE"/>
                </a:solidFill>
              </a:defRPr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–"/>
              <a:defRPr>
                <a:solidFill>
                  <a:srgbClr val="3E42BE"/>
                </a:solidFill>
              </a:defRPr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»"/>
              <a:defRPr>
                <a:solidFill>
                  <a:srgbClr val="3E42BE"/>
                </a:solidFill>
              </a:defRPr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76250" y="407550"/>
            <a:ext cx="16735500" cy="173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5"/>
          <p:cNvCxnSpPr/>
          <p:nvPr/>
        </p:nvCxnSpPr>
        <p:spPr>
          <a:xfrm>
            <a:off x="2780326" y="6651759"/>
            <a:ext cx="0" cy="2006700"/>
          </a:xfrm>
          <a:prstGeom prst="straightConnector1">
            <a:avLst/>
          </a:prstGeom>
          <a:noFill/>
          <a:ln w="38100" cap="flat" cmpd="sng">
            <a:solidFill>
              <a:srgbClr val="5257C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5"/>
          <p:cNvCxnSpPr/>
          <p:nvPr/>
        </p:nvCxnSpPr>
        <p:spPr>
          <a:xfrm>
            <a:off x="7003725" y="6651759"/>
            <a:ext cx="0" cy="2006700"/>
          </a:xfrm>
          <a:prstGeom prst="straightConnector1">
            <a:avLst/>
          </a:prstGeom>
          <a:noFill/>
          <a:ln w="38100" cap="flat" cmpd="sng">
            <a:solidFill>
              <a:srgbClr val="5257C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5"/>
          <p:cNvCxnSpPr/>
          <p:nvPr/>
        </p:nvCxnSpPr>
        <p:spPr>
          <a:xfrm>
            <a:off x="11265225" y="6651759"/>
            <a:ext cx="0" cy="2006700"/>
          </a:xfrm>
          <a:prstGeom prst="straightConnector1">
            <a:avLst/>
          </a:prstGeom>
          <a:noFill/>
          <a:ln w="38100" cap="flat" cmpd="sng">
            <a:solidFill>
              <a:srgbClr val="5257C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5"/>
          <p:cNvCxnSpPr/>
          <p:nvPr/>
        </p:nvCxnSpPr>
        <p:spPr>
          <a:xfrm>
            <a:off x="15526724" y="6651759"/>
            <a:ext cx="0" cy="2006700"/>
          </a:xfrm>
          <a:prstGeom prst="straightConnector1">
            <a:avLst/>
          </a:prstGeom>
          <a:noFill/>
          <a:ln w="38100" cap="flat" cmpd="sng">
            <a:solidFill>
              <a:srgbClr val="5257C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9" name="Google Shape;59;p5"/>
          <p:cNvGrpSpPr/>
          <p:nvPr/>
        </p:nvGrpSpPr>
        <p:grpSpPr>
          <a:xfrm>
            <a:off x="875801" y="2500832"/>
            <a:ext cx="3809029" cy="5083956"/>
            <a:chOff x="0" y="0"/>
            <a:chExt cx="835570" cy="1115245"/>
          </a:xfrm>
        </p:grpSpPr>
        <p:sp>
          <p:nvSpPr>
            <p:cNvPr id="60" name="Google Shape;60;p5"/>
            <p:cNvSpPr/>
            <p:nvPr/>
          </p:nvSpPr>
          <p:spPr>
            <a:xfrm>
              <a:off x="0" y="0"/>
              <a:ext cx="835570" cy="1115245"/>
            </a:xfrm>
            <a:custGeom>
              <a:avLst/>
              <a:gdLst/>
              <a:ahLst/>
              <a:cxnLst/>
              <a:rect l="l" t="t" r="r" b="b"/>
              <a:pathLst>
                <a:path w="835570" h="1115245" extrusionOk="0">
                  <a:moveTo>
                    <a:pt x="417785" y="0"/>
                  </a:moveTo>
                  <a:lnTo>
                    <a:pt x="835570" y="203200"/>
                  </a:lnTo>
                  <a:lnTo>
                    <a:pt x="835570" y="912045"/>
                  </a:lnTo>
                  <a:lnTo>
                    <a:pt x="417785" y="1115245"/>
                  </a:lnTo>
                  <a:lnTo>
                    <a:pt x="0" y="912045"/>
                  </a:lnTo>
                  <a:lnTo>
                    <a:pt x="0" y="203200"/>
                  </a:lnTo>
                  <a:lnTo>
                    <a:pt x="417785" y="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61" name="Google Shape;61;p5"/>
            <p:cNvSpPr txBox="1"/>
            <p:nvPr/>
          </p:nvSpPr>
          <p:spPr>
            <a:xfrm>
              <a:off x="0" y="101600"/>
              <a:ext cx="835500" cy="8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5"/>
          <p:cNvGrpSpPr/>
          <p:nvPr/>
        </p:nvGrpSpPr>
        <p:grpSpPr>
          <a:xfrm>
            <a:off x="5118251" y="2500832"/>
            <a:ext cx="3809029" cy="5083956"/>
            <a:chOff x="0" y="0"/>
            <a:chExt cx="835570" cy="1115245"/>
          </a:xfrm>
        </p:grpSpPr>
        <p:sp>
          <p:nvSpPr>
            <p:cNvPr id="63" name="Google Shape;63;p5"/>
            <p:cNvSpPr/>
            <p:nvPr/>
          </p:nvSpPr>
          <p:spPr>
            <a:xfrm>
              <a:off x="0" y="0"/>
              <a:ext cx="835570" cy="1115245"/>
            </a:xfrm>
            <a:custGeom>
              <a:avLst/>
              <a:gdLst/>
              <a:ahLst/>
              <a:cxnLst/>
              <a:rect l="l" t="t" r="r" b="b"/>
              <a:pathLst>
                <a:path w="835570" h="1115245" extrusionOk="0">
                  <a:moveTo>
                    <a:pt x="417785" y="0"/>
                  </a:moveTo>
                  <a:lnTo>
                    <a:pt x="835570" y="203200"/>
                  </a:lnTo>
                  <a:lnTo>
                    <a:pt x="835570" y="912045"/>
                  </a:lnTo>
                  <a:lnTo>
                    <a:pt x="417785" y="1115245"/>
                  </a:lnTo>
                  <a:lnTo>
                    <a:pt x="0" y="912045"/>
                  </a:lnTo>
                  <a:lnTo>
                    <a:pt x="0" y="203200"/>
                  </a:lnTo>
                  <a:lnTo>
                    <a:pt x="417785" y="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64" name="Google Shape;64;p5"/>
            <p:cNvSpPr txBox="1"/>
            <p:nvPr/>
          </p:nvSpPr>
          <p:spPr>
            <a:xfrm>
              <a:off x="0" y="101600"/>
              <a:ext cx="835500" cy="8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5"/>
          <p:cNvGrpSpPr/>
          <p:nvPr/>
        </p:nvGrpSpPr>
        <p:grpSpPr>
          <a:xfrm>
            <a:off x="9360700" y="2500832"/>
            <a:ext cx="3809029" cy="5083956"/>
            <a:chOff x="0" y="0"/>
            <a:chExt cx="835570" cy="1115245"/>
          </a:xfrm>
        </p:grpSpPr>
        <p:sp>
          <p:nvSpPr>
            <p:cNvPr id="66" name="Google Shape;66;p5"/>
            <p:cNvSpPr/>
            <p:nvPr/>
          </p:nvSpPr>
          <p:spPr>
            <a:xfrm>
              <a:off x="0" y="0"/>
              <a:ext cx="835570" cy="1115245"/>
            </a:xfrm>
            <a:custGeom>
              <a:avLst/>
              <a:gdLst/>
              <a:ahLst/>
              <a:cxnLst/>
              <a:rect l="l" t="t" r="r" b="b"/>
              <a:pathLst>
                <a:path w="835570" h="1115245" extrusionOk="0">
                  <a:moveTo>
                    <a:pt x="417785" y="0"/>
                  </a:moveTo>
                  <a:lnTo>
                    <a:pt x="835570" y="203200"/>
                  </a:lnTo>
                  <a:lnTo>
                    <a:pt x="835570" y="912045"/>
                  </a:lnTo>
                  <a:lnTo>
                    <a:pt x="417785" y="1115245"/>
                  </a:lnTo>
                  <a:lnTo>
                    <a:pt x="0" y="912045"/>
                  </a:lnTo>
                  <a:lnTo>
                    <a:pt x="0" y="203200"/>
                  </a:lnTo>
                  <a:lnTo>
                    <a:pt x="417785" y="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67" name="Google Shape;67;p5"/>
            <p:cNvSpPr txBox="1"/>
            <p:nvPr/>
          </p:nvSpPr>
          <p:spPr>
            <a:xfrm>
              <a:off x="0" y="101600"/>
              <a:ext cx="835500" cy="8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5"/>
          <p:cNvGrpSpPr/>
          <p:nvPr/>
        </p:nvGrpSpPr>
        <p:grpSpPr>
          <a:xfrm>
            <a:off x="13603149" y="2279416"/>
            <a:ext cx="3809029" cy="5083956"/>
            <a:chOff x="0" y="0"/>
            <a:chExt cx="835570" cy="1115245"/>
          </a:xfrm>
        </p:grpSpPr>
        <p:sp>
          <p:nvSpPr>
            <p:cNvPr id="69" name="Google Shape;69;p5"/>
            <p:cNvSpPr/>
            <p:nvPr/>
          </p:nvSpPr>
          <p:spPr>
            <a:xfrm>
              <a:off x="0" y="0"/>
              <a:ext cx="835570" cy="1115245"/>
            </a:xfrm>
            <a:custGeom>
              <a:avLst/>
              <a:gdLst/>
              <a:ahLst/>
              <a:cxnLst/>
              <a:rect l="l" t="t" r="r" b="b"/>
              <a:pathLst>
                <a:path w="835570" h="1115245" extrusionOk="0">
                  <a:moveTo>
                    <a:pt x="417785" y="0"/>
                  </a:moveTo>
                  <a:lnTo>
                    <a:pt x="835570" y="203200"/>
                  </a:lnTo>
                  <a:lnTo>
                    <a:pt x="835570" y="912045"/>
                  </a:lnTo>
                  <a:lnTo>
                    <a:pt x="417785" y="1115245"/>
                  </a:lnTo>
                  <a:lnTo>
                    <a:pt x="0" y="912045"/>
                  </a:lnTo>
                  <a:lnTo>
                    <a:pt x="0" y="203200"/>
                  </a:lnTo>
                  <a:lnTo>
                    <a:pt x="417785" y="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70" name="Google Shape;70;p5"/>
            <p:cNvSpPr txBox="1"/>
            <p:nvPr/>
          </p:nvSpPr>
          <p:spPr>
            <a:xfrm>
              <a:off x="0" y="101600"/>
              <a:ext cx="835500" cy="8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5"/>
          <p:cNvGrpSpPr/>
          <p:nvPr/>
        </p:nvGrpSpPr>
        <p:grpSpPr>
          <a:xfrm>
            <a:off x="2056679" y="2972946"/>
            <a:ext cx="1447272" cy="1447272"/>
            <a:chOff x="0" y="0"/>
            <a:chExt cx="812800" cy="812800"/>
          </a:xfrm>
        </p:grpSpPr>
        <p:sp>
          <p:nvSpPr>
            <p:cNvPr id="72" name="Google Shape;72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3E42BE"/>
                </a:gs>
                <a:gs pos="100000">
                  <a:srgbClr val="2024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5"/>
          <p:cNvGrpSpPr/>
          <p:nvPr/>
        </p:nvGrpSpPr>
        <p:grpSpPr>
          <a:xfrm>
            <a:off x="6299129" y="2972946"/>
            <a:ext cx="1447272" cy="1447272"/>
            <a:chOff x="0" y="0"/>
            <a:chExt cx="812800" cy="812800"/>
          </a:xfrm>
        </p:grpSpPr>
        <p:sp>
          <p:nvSpPr>
            <p:cNvPr id="75" name="Google Shape;75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3E42BE"/>
                </a:gs>
                <a:gs pos="100000">
                  <a:srgbClr val="2024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5"/>
          <p:cNvGrpSpPr/>
          <p:nvPr/>
        </p:nvGrpSpPr>
        <p:grpSpPr>
          <a:xfrm>
            <a:off x="10541578" y="2972946"/>
            <a:ext cx="1447272" cy="1447272"/>
            <a:chOff x="0" y="0"/>
            <a:chExt cx="812800" cy="812800"/>
          </a:xfrm>
        </p:grpSpPr>
        <p:sp>
          <p:nvSpPr>
            <p:cNvPr id="78" name="Google Shape;78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3E42BE"/>
                </a:gs>
                <a:gs pos="100000">
                  <a:srgbClr val="2024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80;p5"/>
          <p:cNvGrpSpPr/>
          <p:nvPr/>
        </p:nvGrpSpPr>
        <p:grpSpPr>
          <a:xfrm>
            <a:off x="14784027" y="2972946"/>
            <a:ext cx="1447272" cy="1447272"/>
            <a:chOff x="0" y="0"/>
            <a:chExt cx="812800" cy="812800"/>
          </a:xfrm>
        </p:grpSpPr>
        <p:sp>
          <p:nvSpPr>
            <p:cNvPr id="81" name="Google Shape;81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3E42BE"/>
                </a:gs>
                <a:gs pos="100000">
                  <a:srgbClr val="2024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5"/>
          <p:cNvSpPr/>
          <p:nvPr/>
        </p:nvSpPr>
        <p:spPr>
          <a:xfrm>
            <a:off x="2297558" y="3206657"/>
            <a:ext cx="836807" cy="847595"/>
          </a:xfrm>
          <a:custGeom>
            <a:avLst/>
            <a:gdLst/>
            <a:ahLst/>
            <a:cxnLst/>
            <a:rect l="l" t="t" r="r" b="b"/>
            <a:pathLst>
              <a:path w="836807" h="847595" extrusionOk="0">
                <a:moveTo>
                  <a:pt x="0" y="0"/>
                </a:moveTo>
                <a:lnTo>
                  <a:pt x="836807" y="0"/>
                </a:lnTo>
                <a:lnTo>
                  <a:pt x="836807" y="847594"/>
                </a:lnTo>
                <a:lnTo>
                  <a:pt x="0" y="8475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4" name="Google Shape;84;p5"/>
          <p:cNvSpPr/>
          <p:nvPr/>
        </p:nvSpPr>
        <p:spPr>
          <a:xfrm>
            <a:off x="15152911" y="3238049"/>
            <a:ext cx="826019" cy="847595"/>
          </a:xfrm>
          <a:custGeom>
            <a:avLst/>
            <a:gdLst/>
            <a:ahLst/>
            <a:cxnLst/>
            <a:rect l="l" t="t" r="r" b="b"/>
            <a:pathLst>
              <a:path w="826019" h="847595" extrusionOk="0">
                <a:moveTo>
                  <a:pt x="0" y="0"/>
                </a:moveTo>
                <a:lnTo>
                  <a:pt x="826020" y="0"/>
                </a:lnTo>
                <a:lnTo>
                  <a:pt x="826020" y="847595"/>
                </a:lnTo>
                <a:lnTo>
                  <a:pt x="0" y="8475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5" name="Google Shape;85;p5"/>
          <p:cNvSpPr/>
          <p:nvPr/>
        </p:nvSpPr>
        <p:spPr>
          <a:xfrm>
            <a:off x="10832300" y="3269442"/>
            <a:ext cx="781328" cy="847595"/>
          </a:xfrm>
          <a:custGeom>
            <a:avLst/>
            <a:gdLst/>
            <a:ahLst/>
            <a:cxnLst/>
            <a:rect l="l" t="t" r="r" b="b"/>
            <a:pathLst>
              <a:path w="781328" h="847595" extrusionOk="0">
                <a:moveTo>
                  <a:pt x="0" y="0"/>
                </a:moveTo>
                <a:lnTo>
                  <a:pt x="781328" y="0"/>
                </a:lnTo>
                <a:lnTo>
                  <a:pt x="781328" y="847594"/>
                </a:lnTo>
                <a:lnTo>
                  <a:pt x="0" y="8475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6" name="Google Shape;86;p5"/>
          <p:cNvSpPr/>
          <p:nvPr/>
        </p:nvSpPr>
        <p:spPr>
          <a:xfrm>
            <a:off x="6587096" y="3300834"/>
            <a:ext cx="871359" cy="847595"/>
          </a:xfrm>
          <a:custGeom>
            <a:avLst/>
            <a:gdLst/>
            <a:ahLst/>
            <a:cxnLst/>
            <a:rect l="l" t="t" r="r" b="b"/>
            <a:pathLst>
              <a:path w="871359" h="847595" extrusionOk="0">
                <a:moveTo>
                  <a:pt x="0" y="0"/>
                </a:moveTo>
                <a:lnTo>
                  <a:pt x="871359" y="0"/>
                </a:lnTo>
                <a:lnTo>
                  <a:pt x="871359" y="847595"/>
                </a:lnTo>
                <a:lnTo>
                  <a:pt x="0" y="8475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87" name="Google Shape;87;p5"/>
          <p:cNvGrpSpPr/>
          <p:nvPr/>
        </p:nvGrpSpPr>
        <p:grpSpPr>
          <a:xfrm>
            <a:off x="2119526" y="8430899"/>
            <a:ext cx="1321613" cy="1321613"/>
            <a:chOff x="0" y="0"/>
            <a:chExt cx="812800" cy="812800"/>
          </a:xfrm>
        </p:grpSpPr>
        <p:sp>
          <p:nvSpPr>
            <p:cNvPr id="88" name="Google Shape;88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5"/>
          <p:cNvGrpSpPr/>
          <p:nvPr/>
        </p:nvGrpSpPr>
        <p:grpSpPr>
          <a:xfrm>
            <a:off x="6361975" y="8430899"/>
            <a:ext cx="1321613" cy="1321613"/>
            <a:chOff x="0" y="0"/>
            <a:chExt cx="812800" cy="812800"/>
          </a:xfrm>
        </p:grpSpPr>
        <p:sp>
          <p:nvSpPr>
            <p:cNvPr id="91" name="Google Shape;91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5"/>
          <p:cNvGrpSpPr/>
          <p:nvPr/>
        </p:nvGrpSpPr>
        <p:grpSpPr>
          <a:xfrm>
            <a:off x="10562164" y="8430899"/>
            <a:ext cx="1321613" cy="1321613"/>
            <a:chOff x="0" y="0"/>
            <a:chExt cx="812800" cy="812800"/>
          </a:xfrm>
        </p:grpSpPr>
        <p:sp>
          <p:nvSpPr>
            <p:cNvPr id="94" name="Google Shape;94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5"/>
          <p:cNvGrpSpPr/>
          <p:nvPr/>
        </p:nvGrpSpPr>
        <p:grpSpPr>
          <a:xfrm>
            <a:off x="14802837" y="8430899"/>
            <a:ext cx="1321613" cy="1321613"/>
            <a:chOff x="0" y="0"/>
            <a:chExt cx="812800" cy="812800"/>
          </a:xfrm>
        </p:grpSpPr>
        <p:sp>
          <p:nvSpPr>
            <p:cNvPr id="97" name="Google Shape;97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5"/>
          <p:cNvSpPr txBox="1"/>
          <p:nvPr/>
        </p:nvSpPr>
        <p:spPr>
          <a:xfrm>
            <a:off x="2309069" y="8610773"/>
            <a:ext cx="9426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25" b="0" i="0" u="none" strike="noStrike" cap="none">
                <a:solidFill>
                  <a:srgbClr val="3E42BE"/>
                </a:solidFill>
                <a:latin typeface="Contrail One"/>
                <a:ea typeface="Contrail One"/>
                <a:cs typeface="Contrail One"/>
                <a:sym typeface="Contrail One"/>
              </a:rPr>
              <a:t>01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6530388" y="8610773"/>
            <a:ext cx="9426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25" b="0" i="0" u="none" strike="noStrike" cap="none">
                <a:solidFill>
                  <a:srgbClr val="3E42BE"/>
                </a:solidFill>
                <a:latin typeface="Contrail One"/>
                <a:ea typeface="Contrail One"/>
                <a:cs typeface="Contrail One"/>
                <a:sym typeface="Contrail One"/>
              </a:rPr>
              <a:t>02</a:t>
            </a:r>
            <a:endParaRPr/>
          </a:p>
        </p:txBody>
      </p:sp>
      <p:sp>
        <p:nvSpPr>
          <p:cNvPr id="101" name="Google Shape;101;p5"/>
          <p:cNvSpPr txBox="1"/>
          <p:nvPr/>
        </p:nvSpPr>
        <p:spPr>
          <a:xfrm>
            <a:off x="10762424" y="8610773"/>
            <a:ext cx="9426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25" b="0" i="0" u="none" strike="noStrike" cap="none">
                <a:solidFill>
                  <a:srgbClr val="3E42BE"/>
                </a:solidFill>
                <a:latin typeface="Contrail One"/>
                <a:ea typeface="Contrail One"/>
                <a:cs typeface="Contrail One"/>
                <a:sym typeface="Contrail One"/>
              </a:rPr>
              <a:t>03</a:t>
            </a:r>
            <a:endParaRPr/>
          </a:p>
        </p:txBody>
      </p:sp>
      <p:sp>
        <p:nvSpPr>
          <p:cNvPr id="102" name="Google Shape;102;p5"/>
          <p:cNvSpPr txBox="1"/>
          <p:nvPr/>
        </p:nvSpPr>
        <p:spPr>
          <a:xfrm>
            <a:off x="14941167" y="8610773"/>
            <a:ext cx="9426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25" b="0" i="0" u="none" strike="noStrike" cap="none">
                <a:solidFill>
                  <a:srgbClr val="3E42BE"/>
                </a:solidFill>
                <a:latin typeface="Contrail One"/>
                <a:ea typeface="Contrail One"/>
                <a:cs typeface="Contrail One"/>
                <a:sym typeface="Contrail One"/>
              </a:rPr>
              <a:t>04</a:t>
            </a:r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1"/>
          </p:nvPr>
        </p:nvSpPr>
        <p:spPr>
          <a:xfrm>
            <a:off x="1655138" y="4762750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body" idx="2"/>
          </p:nvPr>
        </p:nvSpPr>
        <p:spPr>
          <a:xfrm>
            <a:off x="1352175" y="5633350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3"/>
          </p:nvPr>
        </p:nvSpPr>
        <p:spPr>
          <a:xfrm>
            <a:off x="5961925" y="4762750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body" idx="4"/>
          </p:nvPr>
        </p:nvSpPr>
        <p:spPr>
          <a:xfrm>
            <a:off x="5658963" y="5633350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subTitle" idx="5"/>
          </p:nvPr>
        </p:nvSpPr>
        <p:spPr>
          <a:xfrm>
            <a:off x="10162113" y="4762750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6"/>
          </p:nvPr>
        </p:nvSpPr>
        <p:spPr>
          <a:xfrm>
            <a:off x="9859150" y="5633350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7"/>
          </p:nvPr>
        </p:nvSpPr>
        <p:spPr>
          <a:xfrm>
            <a:off x="14446813" y="4762750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8"/>
          </p:nvPr>
        </p:nvSpPr>
        <p:spPr>
          <a:xfrm>
            <a:off x="14143850" y="5633350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>
            <a:spLocks noGrp="1"/>
          </p:cNvSpPr>
          <p:nvPr>
            <p:ph type="pic" idx="2"/>
          </p:nvPr>
        </p:nvSpPr>
        <p:spPr>
          <a:xfrm>
            <a:off x="125" y="125"/>
            <a:ext cx="18288000" cy="10287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3" name="Google Shape;113;p6"/>
          <p:cNvGrpSpPr/>
          <p:nvPr/>
        </p:nvGrpSpPr>
        <p:grpSpPr>
          <a:xfrm rot="10800000">
            <a:off x="-118" y="4897942"/>
            <a:ext cx="18288118" cy="5533720"/>
            <a:chOff x="0" y="-38100"/>
            <a:chExt cx="4816592" cy="1457431"/>
          </a:xfrm>
        </p:grpSpPr>
        <p:sp>
          <p:nvSpPr>
            <p:cNvPr id="114" name="Google Shape;114;p6"/>
            <p:cNvSpPr/>
            <p:nvPr/>
          </p:nvSpPr>
          <p:spPr>
            <a:xfrm>
              <a:off x="0" y="0"/>
              <a:ext cx="4816592" cy="1419331"/>
            </a:xfrm>
            <a:custGeom>
              <a:avLst/>
              <a:gdLst/>
              <a:ahLst/>
              <a:cxnLst/>
              <a:rect l="l" t="t" r="r" b="b"/>
              <a:pathLst>
                <a:path w="4816592" h="1419331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419331"/>
                  </a:lnTo>
                  <a:lnTo>
                    <a:pt x="0" y="14193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7647"/>
                  </a:srgbClr>
                </a:gs>
                <a:gs pos="100000">
                  <a:srgbClr val="3337AC">
                    <a:alpha val="17647"/>
                  </a:srgbClr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5" name="Google Shape;115;p6"/>
            <p:cNvSpPr txBox="1"/>
            <p:nvPr/>
          </p:nvSpPr>
          <p:spPr>
            <a:xfrm>
              <a:off x="0" y="-38100"/>
              <a:ext cx="4816500" cy="145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3961525" y="757675"/>
            <a:ext cx="13297800" cy="707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628650" algn="r">
              <a:spcBef>
                <a:spcPts val="640"/>
              </a:spcBef>
              <a:spcAft>
                <a:spcPts val="0"/>
              </a:spcAft>
              <a:buSzPts val="6300"/>
              <a:buFont typeface="Contrail One"/>
              <a:buChar char="•"/>
              <a:defRPr sz="6300">
                <a:latin typeface="Contrail One"/>
                <a:ea typeface="Contrail One"/>
                <a:cs typeface="Contrail One"/>
                <a:sym typeface="Contrail One"/>
              </a:defRPr>
            </a:lvl1pPr>
            <a:lvl2pPr marL="914400" lvl="1" indent="-628650" algn="r">
              <a:spcBef>
                <a:spcPts val="560"/>
              </a:spcBef>
              <a:spcAft>
                <a:spcPts val="0"/>
              </a:spcAft>
              <a:buSzPts val="6300"/>
              <a:buFont typeface="Contrail One"/>
              <a:buChar char="–"/>
              <a:defRPr sz="6300">
                <a:latin typeface="Contrail One"/>
                <a:ea typeface="Contrail One"/>
                <a:cs typeface="Contrail One"/>
                <a:sym typeface="Contrail One"/>
              </a:defRPr>
            </a:lvl2pPr>
            <a:lvl3pPr marL="1371600" lvl="2" indent="-628650" algn="r">
              <a:spcBef>
                <a:spcPts val="480"/>
              </a:spcBef>
              <a:spcAft>
                <a:spcPts val="0"/>
              </a:spcAft>
              <a:buSzPts val="6300"/>
              <a:buFont typeface="Contrail One"/>
              <a:buChar char="•"/>
              <a:defRPr sz="6300">
                <a:latin typeface="Contrail One"/>
                <a:ea typeface="Contrail One"/>
                <a:cs typeface="Contrail One"/>
                <a:sym typeface="Contrail One"/>
              </a:defRPr>
            </a:lvl3pPr>
            <a:lvl4pPr marL="1828800" lvl="3" indent="-628650" algn="r">
              <a:spcBef>
                <a:spcPts val="400"/>
              </a:spcBef>
              <a:spcAft>
                <a:spcPts val="0"/>
              </a:spcAft>
              <a:buSzPts val="6300"/>
              <a:buFont typeface="Contrail One"/>
              <a:buChar char="–"/>
              <a:defRPr sz="6300">
                <a:latin typeface="Contrail One"/>
                <a:ea typeface="Contrail One"/>
                <a:cs typeface="Contrail One"/>
                <a:sym typeface="Contrail One"/>
              </a:defRPr>
            </a:lvl4pPr>
            <a:lvl5pPr marL="2286000" lvl="4" indent="-628650" algn="r">
              <a:spcBef>
                <a:spcPts val="400"/>
              </a:spcBef>
              <a:spcAft>
                <a:spcPts val="0"/>
              </a:spcAft>
              <a:buSzPts val="6300"/>
              <a:buFont typeface="Contrail One"/>
              <a:buChar char="»"/>
              <a:defRPr sz="6300">
                <a:latin typeface="Contrail One"/>
                <a:ea typeface="Contrail One"/>
                <a:cs typeface="Contrail One"/>
                <a:sym typeface="Contrail One"/>
              </a:defRPr>
            </a:lvl5pPr>
            <a:lvl6pPr marL="2743200" lvl="5" indent="-628650" algn="r">
              <a:spcBef>
                <a:spcPts val="400"/>
              </a:spcBef>
              <a:spcAft>
                <a:spcPts val="0"/>
              </a:spcAft>
              <a:buSzPts val="6300"/>
              <a:buFont typeface="Contrail One"/>
              <a:buChar char="•"/>
              <a:defRPr sz="6300">
                <a:latin typeface="Contrail One"/>
                <a:ea typeface="Contrail One"/>
                <a:cs typeface="Contrail One"/>
                <a:sym typeface="Contrail One"/>
              </a:defRPr>
            </a:lvl6pPr>
            <a:lvl7pPr marL="3200400" lvl="6" indent="-628650" algn="r">
              <a:spcBef>
                <a:spcPts val="400"/>
              </a:spcBef>
              <a:spcAft>
                <a:spcPts val="0"/>
              </a:spcAft>
              <a:buSzPts val="6300"/>
              <a:buFont typeface="Contrail One"/>
              <a:buChar char="•"/>
              <a:defRPr sz="6300">
                <a:latin typeface="Contrail One"/>
                <a:ea typeface="Contrail One"/>
                <a:cs typeface="Contrail One"/>
                <a:sym typeface="Contrail One"/>
              </a:defRPr>
            </a:lvl7pPr>
            <a:lvl8pPr marL="3657600" lvl="7" indent="-628650" algn="r">
              <a:spcBef>
                <a:spcPts val="400"/>
              </a:spcBef>
              <a:spcAft>
                <a:spcPts val="0"/>
              </a:spcAft>
              <a:buSzPts val="6300"/>
              <a:buFont typeface="Contrail One"/>
              <a:buChar char="•"/>
              <a:defRPr sz="6300">
                <a:latin typeface="Contrail One"/>
                <a:ea typeface="Contrail One"/>
                <a:cs typeface="Contrail One"/>
                <a:sym typeface="Contrail One"/>
              </a:defRPr>
            </a:lvl8pPr>
            <a:lvl9pPr marL="4114800" lvl="8" indent="-628650" algn="r">
              <a:spcBef>
                <a:spcPts val="400"/>
              </a:spcBef>
              <a:spcAft>
                <a:spcPts val="0"/>
              </a:spcAft>
              <a:buSzPts val="6300"/>
              <a:buFont typeface="Contrail One"/>
              <a:buChar char="•"/>
              <a:defRPr sz="6300">
                <a:latin typeface="Contrail One"/>
                <a:ea typeface="Contrail One"/>
                <a:cs typeface="Contrail One"/>
                <a:sym typeface="Contrail One"/>
              </a:defRPr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ubTitle" idx="3"/>
          </p:nvPr>
        </p:nvSpPr>
        <p:spPr>
          <a:xfrm>
            <a:off x="12799825" y="8031300"/>
            <a:ext cx="4459500" cy="88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B6DF69"/>
              </a:buClr>
              <a:buSzPts val="3200"/>
              <a:buNone/>
              <a:defRPr sz="3200" b="1">
                <a:solidFill>
                  <a:srgbClr val="B6DF69"/>
                </a:solidFill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21045" y="7310967"/>
            <a:ext cx="1173700" cy="119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875" y="7076900"/>
            <a:ext cx="1300350" cy="14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863" y="1537424"/>
            <a:ext cx="1300350" cy="132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7"/>
          <p:cNvGrpSpPr/>
          <p:nvPr/>
        </p:nvGrpSpPr>
        <p:grpSpPr>
          <a:xfrm>
            <a:off x="2838888" y="749869"/>
            <a:ext cx="5063166" cy="3230782"/>
            <a:chOff x="0" y="-38100"/>
            <a:chExt cx="1333500" cy="850900"/>
          </a:xfrm>
        </p:grpSpPr>
        <p:sp>
          <p:nvSpPr>
            <p:cNvPr id="123" name="Google Shape;123;p7"/>
            <p:cNvSpPr/>
            <p:nvPr/>
          </p:nvSpPr>
          <p:spPr>
            <a:xfrm>
              <a:off x="0" y="0"/>
              <a:ext cx="1333489" cy="812800"/>
            </a:xfrm>
            <a:custGeom>
              <a:avLst/>
              <a:gdLst/>
              <a:ahLst/>
              <a:cxnLst/>
              <a:rect l="l" t="t" r="r" b="b"/>
              <a:pathLst>
                <a:path w="1333489" h="812800" extrusionOk="0">
                  <a:moveTo>
                    <a:pt x="0" y="0"/>
                  </a:moveTo>
                  <a:lnTo>
                    <a:pt x="1333489" y="0"/>
                  </a:lnTo>
                  <a:lnTo>
                    <a:pt x="1333489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24" name="Google Shape;124;p7"/>
            <p:cNvSpPr txBox="1"/>
            <p:nvPr/>
          </p:nvSpPr>
          <p:spPr>
            <a:xfrm>
              <a:off x="0" y="-38100"/>
              <a:ext cx="13335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7"/>
          <p:cNvGrpSpPr/>
          <p:nvPr/>
        </p:nvGrpSpPr>
        <p:grpSpPr>
          <a:xfrm>
            <a:off x="2838888" y="6161707"/>
            <a:ext cx="5063166" cy="3230782"/>
            <a:chOff x="0" y="-38100"/>
            <a:chExt cx="1333500" cy="850900"/>
          </a:xfrm>
        </p:grpSpPr>
        <p:sp>
          <p:nvSpPr>
            <p:cNvPr id="126" name="Google Shape;126;p7"/>
            <p:cNvSpPr/>
            <p:nvPr/>
          </p:nvSpPr>
          <p:spPr>
            <a:xfrm>
              <a:off x="0" y="0"/>
              <a:ext cx="1333489" cy="812800"/>
            </a:xfrm>
            <a:custGeom>
              <a:avLst/>
              <a:gdLst/>
              <a:ahLst/>
              <a:cxnLst/>
              <a:rect l="l" t="t" r="r" b="b"/>
              <a:pathLst>
                <a:path w="1333489" h="812800" extrusionOk="0">
                  <a:moveTo>
                    <a:pt x="0" y="0"/>
                  </a:moveTo>
                  <a:lnTo>
                    <a:pt x="1333489" y="0"/>
                  </a:lnTo>
                  <a:lnTo>
                    <a:pt x="1333489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27" name="Google Shape;127;p7"/>
            <p:cNvSpPr txBox="1"/>
            <p:nvPr/>
          </p:nvSpPr>
          <p:spPr>
            <a:xfrm>
              <a:off x="0" y="-38100"/>
              <a:ext cx="13335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7"/>
          <p:cNvGrpSpPr/>
          <p:nvPr/>
        </p:nvGrpSpPr>
        <p:grpSpPr>
          <a:xfrm>
            <a:off x="10386021" y="749869"/>
            <a:ext cx="5063166" cy="3230782"/>
            <a:chOff x="0" y="-38100"/>
            <a:chExt cx="1333500" cy="850900"/>
          </a:xfrm>
        </p:grpSpPr>
        <p:sp>
          <p:nvSpPr>
            <p:cNvPr id="129" name="Google Shape;129;p7"/>
            <p:cNvSpPr/>
            <p:nvPr/>
          </p:nvSpPr>
          <p:spPr>
            <a:xfrm>
              <a:off x="0" y="0"/>
              <a:ext cx="1333489" cy="812800"/>
            </a:xfrm>
            <a:custGeom>
              <a:avLst/>
              <a:gdLst/>
              <a:ahLst/>
              <a:cxnLst/>
              <a:rect l="l" t="t" r="r" b="b"/>
              <a:pathLst>
                <a:path w="1333489" h="812800" extrusionOk="0">
                  <a:moveTo>
                    <a:pt x="0" y="0"/>
                  </a:moveTo>
                  <a:lnTo>
                    <a:pt x="1333489" y="0"/>
                  </a:lnTo>
                  <a:lnTo>
                    <a:pt x="1333489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30" name="Google Shape;130;p7"/>
            <p:cNvSpPr txBox="1"/>
            <p:nvPr/>
          </p:nvSpPr>
          <p:spPr>
            <a:xfrm>
              <a:off x="0" y="-38100"/>
              <a:ext cx="13335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7"/>
          <p:cNvGrpSpPr/>
          <p:nvPr/>
        </p:nvGrpSpPr>
        <p:grpSpPr>
          <a:xfrm>
            <a:off x="10386021" y="6161707"/>
            <a:ext cx="5063166" cy="3230782"/>
            <a:chOff x="0" y="-38100"/>
            <a:chExt cx="1333500" cy="850900"/>
          </a:xfrm>
        </p:grpSpPr>
        <p:sp>
          <p:nvSpPr>
            <p:cNvPr id="132" name="Google Shape;132;p7"/>
            <p:cNvSpPr/>
            <p:nvPr/>
          </p:nvSpPr>
          <p:spPr>
            <a:xfrm>
              <a:off x="0" y="0"/>
              <a:ext cx="1333489" cy="812800"/>
            </a:xfrm>
            <a:custGeom>
              <a:avLst/>
              <a:gdLst/>
              <a:ahLst/>
              <a:cxnLst/>
              <a:rect l="l" t="t" r="r" b="b"/>
              <a:pathLst>
                <a:path w="1333489" h="812800" extrusionOk="0">
                  <a:moveTo>
                    <a:pt x="0" y="0"/>
                  </a:moveTo>
                  <a:lnTo>
                    <a:pt x="1333489" y="0"/>
                  </a:lnTo>
                  <a:lnTo>
                    <a:pt x="1333489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33" name="Google Shape;133;p7"/>
            <p:cNvSpPr txBox="1"/>
            <p:nvPr/>
          </p:nvSpPr>
          <p:spPr>
            <a:xfrm>
              <a:off x="0" y="-38100"/>
              <a:ext cx="13335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2695636" y="749869"/>
            <a:ext cx="287046" cy="3230782"/>
            <a:chOff x="0" y="-38100"/>
            <a:chExt cx="75600" cy="850900"/>
          </a:xfrm>
        </p:grpSpPr>
        <p:sp>
          <p:nvSpPr>
            <p:cNvPr id="135" name="Google Shape;135;p7"/>
            <p:cNvSpPr/>
            <p:nvPr/>
          </p:nvSpPr>
          <p:spPr>
            <a:xfrm>
              <a:off x="0" y="0"/>
              <a:ext cx="75458" cy="812800"/>
            </a:xfrm>
            <a:custGeom>
              <a:avLst/>
              <a:gdLst/>
              <a:ahLst/>
              <a:cxnLst/>
              <a:rect l="l" t="t" r="r" b="b"/>
              <a:pathLst>
                <a:path w="75458" h="812800" extrusionOk="0">
                  <a:moveTo>
                    <a:pt x="0" y="0"/>
                  </a:moveTo>
                  <a:lnTo>
                    <a:pt x="75458" y="0"/>
                  </a:lnTo>
                  <a:lnTo>
                    <a:pt x="75458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36" name="Google Shape;136;p7"/>
            <p:cNvSpPr txBox="1"/>
            <p:nvPr/>
          </p:nvSpPr>
          <p:spPr>
            <a:xfrm>
              <a:off x="0" y="-38100"/>
              <a:ext cx="756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7"/>
          <p:cNvGrpSpPr/>
          <p:nvPr/>
        </p:nvGrpSpPr>
        <p:grpSpPr>
          <a:xfrm>
            <a:off x="2695636" y="6161707"/>
            <a:ext cx="287046" cy="3230782"/>
            <a:chOff x="0" y="-38100"/>
            <a:chExt cx="75600" cy="850900"/>
          </a:xfrm>
        </p:grpSpPr>
        <p:sp>
          <p:nvSpPr>
            <p:cNvPr id="138" name="Google Shape;138;p7"/>
            <p:cNvSpPr/>
            <p:nvPr/>
          </p:nvSpPr>
          <p:spPr>
            <a:xfrm>
              <a:off x="0" y="0"/>
              <a:ext cx="75458" cy="812800"/>
            </a:xfrm>
            <a:custGeom>
              <a:avLst/>
              <a:gdLst/>
              <a:ahLst/>
              <a:cxnLst/>
              <a:rect l="l" t="t" r="r" b="b"/>
              <a:pathLst>
                <a:path w="75458" h="812800" extrusionOk="0">
                  <a:moveTo>
                    <a:pt x="0" y="0"/>
                  </a:moveTo>
                  <a:lnTo>
                    <a:pt x="75458" y="0"/>
                  </a:lnTo>
                  <a:lnTo>
                    <a:pt x="75458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39" name="Google Shape;139;p7"/>
            <p:cNvSpPr txBox="1"/>
            <p:nvPr/>
          </p:nvSpPr>
          <p:spPr>
            <a:xfrm>
              <a:off x="0" y="-38100"/>
              <a:ext cx="756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15305860" y="749869"/>
            <a:ext cx="287046" cy="3230782"/>
            <a:chOff x="0" y="-38100"/>
            <a:chExt cx="75600" cy="850900"/>
          </a:xfrm>
        </p:grpSpPr>
        <p:sp>
          <p:nvSpPr>
            <p:cNvPr id="141" name="Google Shape;141;p7"/>
            <p:cNvSpPr/>
            <p:nvPr/>
          </p:nvSpPr>
          <p:spPr>
            <a:xfrm>
              <a:off x="0" y="0"/>
              <a:ext cx="75458" cy="812800"/>
            </a:xfrm>
            <a:custGeom>
              <a:avLst/>
              <a:gdLst/>
              <a:ahLst/>
              <a:cxnLst/>
              <a:rect l="l" t="t" r="r" b="b"/>
              <a:pathLst>
                <a:path w="75458" h="812800" extrusionOk="0">
                  <a:moveTo>
                    <a:pt x="0" y="0"/>
                  </a:moveTo>
                  <a:lnTo>
                    <a:pt x="75458" y="0"/>
                  </a:lnTo>
                  <a:lnTo>
                    <a:pt x="75458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42" name="Google Shape;142;p7"/>
            <p:cNvSpPr txBox="1"/>
            <p:nvPr/>
          </p:nvSpPr>
          <p:spPr>
            <a:xfrm>
              <a:off x="0" y="-38100"/>
              <a:ext cx="756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7"/>
          <p:cNvGrpSpPr/>
          <p:nvPr/>
        </p:nvGrpSpPr>
        <p:grpSpPr>
          <a:xfrm>
            <a:off x="15305860" y="6161707"/>
            <a:ext cx="287046" cy="3230782"/>
            <a:chOff x="0" y="-38100"/>
            <a:chExt cx="75600" cy="850900"/>
          </a:xfrm>
        </p:grpSpPr>
        <p:sp>
          <p:nvSpPr>
            <p:cNvPr id="144" name="Google Shape;144;p7"/>
            <p:cNvSpPr/>
            <p:nvPr/>
          </p:nvSpPr>
          <p:spPr>
            <a:xfrm>
              <a:off x="0" y="0"/>
              <a:ext cx="75458" cy="812800"/>
            </a:xfrm>
            <a:custGeom>
              <a:avLst/>
              <a:gdLst/>
              <a:ahLst/>
              <a:cxnLst/>
              <a:rect l="l" t="t" r="r" b="b"/>
              <a:pathLst>
                <a:path w="75458" h="812800" extrusionOk="0">
                  <a:moveTo>
                    <a:pt x="0" y="0"/>
                  </a:moveTo>
                  <a:lnTo>
                    <a:pt x="75458" y="0"/>
                  </a:lnTo>
                  <a:lnTo>
                    <a:pt x="75458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45" name="Google Shape;145;p7"/>
            <p:cNvSpPr txBox="1"/>
            <p:nvPr/>
          </p:nvSpPr>
          <p:spPr>
            <a:xfrm>
              <a:off x="0" y="-38100"/>
              <a:ext cx="756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6" name="Google Shape;14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25203" y="1702450"/>
            <a:ext cx="1365370" cy="13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>
            <a:spLocks noGrp="1"/>
          </p:cNvSpPr>
          <p:nvPr>
            <p:ph type="subTitle" idx="1"/>
          </p:nvPr>
        </p:nvSpPr>
        <p:spPr>
          <a:xfrm>
            <a:off x="3519075" y="1272650"/>
            <a:ext cx="42093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2700"/>
              <a:buNone/>
              <a:defRPr sz="2700" b="1"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2"/>
          </p:nvPr>
        </p:nvSpPr>
        <p:spPr>
          <a:xfrm>
            <a:off x="3519075" y="1948425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algn="l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algn="l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ubTitle" idx="3"/>
          </p:nvPr>
        </p:nvSpPr>
        <p:spPr>
          <a:xfrm>
            <a:off x="10564250" y="1272650"/>
            <a:ext cx="42093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700"/>
              <a:buNone/>
              <a:defRPr sz="2700" b="1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body" idx="4"/>
          </p:nvPr>
        </p:nvSpPr>
        <p:spPr>
          <a:xfrm>
            <a:off x="12045950" y="1948425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r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algn="r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algn="r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subTitle" idx="5"/>
          </p:nvPr>
        </p:nvSpPr>
        <p:spPr>
          <a:xfrm>
            <a:off x="3519075" y="6623200"/>
            <a:ext cx="42093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2700"/>
              <a:buNone/>
              <a:defRPr sz="2700" b="1"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6"/>
          </p:nvPr>
        </p:nvSpPr>
        <p:spPr>
          <a:xfrm>
            <a:off x="3519075" y="7298975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algn="l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algn="l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subTitle" idx="7"/>
          </p:nvPr>
        </p:nvSpPr>
        <p:spPr>
          <a:xfrm>
            <a:off x="10564250" y="6623200"/>
            <a:ext cx="42093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700"/>
              <a:buNone/>
              <a:defRPr sz="2700" b="1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7"/>
          <p:cNvSpPr txBox="1">
            <a:spLocks noGrp="1"/>
          </p:cNvSpPr>
          <p:nvPr>
            <p:ph type="body" idx="8"/>
          </p:nvPr>
        </p:nvSpPr>
        <p:spPr>
          <a:xfrm>
            <a:off x="12045950" y="7298975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r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algn="r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algn="r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776250" y="4335727"/>
            <a:ext cx="16735500" cy="173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95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5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776250" y="486625"/>
            <a:ext cx="16735500" cy="173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8" name="Google Shape;158;p8"/>
          <p:cNvCxnSpPr/>
          <p:nvPr/>
        </p:nvCxnSpPr>
        <p:spPr>
          <a:xfrm>
            <a:off x="2653830" y="3535551"/>
            <a:ext cx="3056400" cy="2307600"/>
          </a:xfrm>
          <a:prstGeom prst="straightConnector1">
            <a:avLst/>
          </a:prstGeom>
          <a:noFill/>
          <a:ln w="38100" cap="flat" cmpd="sng">
            <a:solidFill>
              <a:srgbClr val="5257C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8"/>
          <p:cNvCxnSpPr/>
          <p:nvPr/>
        </p:nvCxnSpPr>
        <p:spPr>
          <a:xfrm rot="10800000" flipH="1">
            <a:off x="5721703" y="3401492"/>
            <a:ext cx="2883600" cy="2233800"/>
          </a:xfrm>
          <a:prstGeom prst="straightConnector1">
            <a:avLst/>
          </a:prstGeom>
          <a:noFill/>
          <a:ln w="38100" cap="flat" cmpd="sng">
            <a:solidFill>
              <a:srgbClr val="5257C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8"/>
          <p:cNvCxnSpPr/>
          <p:nvPr/>
        </p:nvCxnSpPr>
        <p:spPr>
          <a:xfrm rot="10800000" flipH="1">
            <a:off x="12824687" y="3401605"/>
            <a:ext cx="2687700" cy="2441400"/>
          </a:xfrm>
          <a:prstGeom prst="straightConnector1">
            <a:avLst/>
          </a:prstGeom>
          <a:noFill/>
          <a:ln w="38100" cap="flat" cmpd="sng">
            <a:solidFill>
              <a:srgbClr val="5257C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1" name="Google Shape;161;p8"/>
          <p:cNvGrpSpPr/>
          <p:nvPr/>
        </p:nvGrpSpPr>
        <p:grpSpPr>
          <a:xfrm>
            <a:off x="1590255" y="2722922"/>
            <a:ext cx="1543020" cy="1543020"/>
            <a:chOff x="0" y="0"/>
            <a:chExt cx="812800" cy="812800"/>
          </a:xfrm>
        </p:grpSpPr>
        <p:sp>
          <p:nvSpPr>
            <p:cNvPr id="162" name="Google Shape;162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4" name="Google Shape;164;p8"/>
          <p:cNvCxnSpPr/>
          <p:nvPr/>
        </p:nvCxnSpPr>
        <p:spPr>
          <a:xfrm>
            <a:off x="9233074" y="3535551"/>
            <a:ext cx="3056400" cy="2307600"/>
          </a:xfrm>
          <a:prstGeom prst="straightConnector1">
            <a:avLst/>
          </a:prstGeom>
          <a:noFill/>
          <a:ln w="38100" cap="flat" cmpd="sng">
            <a:solidFill>
              <a:srgbClr val="5257C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5" name="Google Shape;165;p8"/>
          <p:cNvGrpSpPr/>
          <p:nvPr/>
        </p:nvGrpSpPr>
        <p:grpSpPr>
          <a:xfrm>
            <a:off x="8023373" y="2722922"/>
            <a:ext cx="1543020" cy="1543020"/>
            <a:chOff x="0" y="0"/>
            <a:chExt cx="812800" cy="812800"/>
          </a:xfrm>
        </p:grpSpPr>
        <p:sp>
          <p:nvSpPr>
            <p:cNvPr id="166" name="Google Shape;166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15154695" y="2722922"/>
            <a:ext cx="1543020" cy="1543020"/>
            <a:chOff x="0" y="0"/>
            <a:chExt cx="812800" cy="812800"/>
          </a:xfrm>
        </p:grpSpPr>
        <p:sp>
          <p:nvSpPr>
            <p:cNvPr id="169" name="Google Shape;169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4950178" y="5418027"/>
            <a:ext cx="1543020" cy="1543020"/>
            <a:chOff x="0" y="0"/>
            <a:chExt cx="812800" cy="812800"/>
          </a:xfrm>
        </p:grpSpPr>
        <p:sp>
          <p:nvSpPr>
            <p:cNvPr id="172" name="Google Shape;172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12082536" y="5418027"/>
            <a:ext cx="1543020" cy="1543020"/>
            <a:chOff x="0" y="0"/>
            <a:chExt cx="812800" cy="812800"/>
          </a:xfrm>
        </p:grpSpPr>
        <p:sp>
          <p:nvSpPr>
            <p:cNvPr id="175" name="Google Shape;175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8"/>
          <p:cNvSpPr txBox="1"/>
          <p:nvPr/>
        </p:nvSpPr>
        <p:spPr>
          <a:xfrm>
            <a:off x="1590255" y="2912499"/>
            <a:ext cx="15432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91" b="0" i="0" u="none" strike="noStrike" cap="none">
                <a:solidFill>
                  <a:srgbClr val="2D31A2"/>
                </a:solidFill>
                <a:latin typeface="Contrail One"/>
                <a:ea typeface="Contrail One"/>
                <a:cs typeface="Contrail One"/>
                <a:sym typeface="Contrail One"/>
              </a:rPr>
              <a:t>01</a:t>
            </a:r>
            <a:endParaRPr/>
          </a:p>
        </p:txBody>
      </p:sp>
      <p:sp>
        <p:nvSpPr>
          <p:cNvPr id="178" name="Google Shape;178;p8"/>
          <p:cNvSpPr txBox="1"/>
          <p:nvPr/>
        </p:nvSpPr>
        <p:spPr>
          <a:xfrm>
            <a:off x="8023373" y="2912499"/>
            <a:ext cx="15432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91" b="0" i="0" u="none" strike="noStrike" cap="none">
                <a:solidFill>
                  <a:srgbClr val="2D31A2"/>
                </a:solidFill>
                <a:latin typeface="Contrail One"/>
                <a:ea typeface="Contrail One"/>
                <a:cs typeface="Contrail One"/>
                <a:sym typeface="Contrail One"/>
              </a:rPr>
              <a:t>03</a:t>
            </a:r>
            <a:endParaRPr/>
          </a:p>
        </p:txBody>
      </p:sp>
      <p:sp>
        <p:nvSpPr>
          <p:cNvPr id="179" name="Google Shape;179;p8"/>
          <p:cNvSpPr txBox="1"/>
          <p:nvPr/>
        </p:nvSpPr>
        <p:spPr>
          <a:xfrm>
            <a:off x="15154695" y="2912499"/>
            <a:ext cx="15432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91" b="0" i="0" u="none" strike="noStrike" cap="none">
                <a:solidFill>
                  <a:srgbClr val="2D31A2"/>
                </a:solidFill>
                <a:latin typeface="Contrail One"/>
                <a:ea typeface="Contrail One"/>
                <a:cs typeface="Contrail One"/>
                <a:sym typeface="Contrail One"/>
              </a:rPr>
              <a:t>05</a:t>
            </a:r>
            <a:endParaRPr/>
          </a:p>
        </p:txBody>
      </p:sp>
      <p:sp>
        <p:nvSpPr>
          <p:cNvPr id="180" name="Google Shape;180;p8"/>
          <p:cNvSpPr txBox="1"/>
          <p:nvPr/>
        </p:nvSpPr>
        <p:spPr>
          <a:xfrm>
            <a:off x="4950178" y="5604600"/>
            <a:ext cx="15432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91" b="0" i="0" u="none" strike="noStrike" cap="none">
                <a:solidFill>
                  <a:srgbClr val="2D31A2"/>
                </a:solidFill>
                <a:latin typeface="Contrail One"/>
                <a:ea typeface="Contrail One"/>
                <a:cs typeface="Contrail One"/>
                <a:sym typeface="Contrail One"/>
              </a:rPr>
              <a:t>02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12082536" y="5604600"/>
            <a:ext cx="15432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91" b="0" i="0" u="none" strike="noStrike" cap="none">
                <a:solidFill>
                  <a:srgbClr val="2D31A2"/>
                </a:solidFill>
                <a:latin typeface="Contrail One"/>
                <a:ea typeface="Contrail One"/>
                <a:cs typeface="Contrail One"/>
                <a:sym typeface="Contrail One"/>
              </a:rPr>
              <a:t>04</a:t>
            </a:r>
            <a:endParaRPr/>
          </a:p>
        </p:txBody>
      </p:sp>
      <p:sp>
        <p:nvSpPr>
          <p:cNvPr id="182" name="Google Shape;182;p8"/>
          <p:cNvSpPr txBox="1">
            <a:spLocks noGrp="1"/>
          </p:cNvSpPr>
          <p:nvPr>
            <p:ph type="subTitle" idx="1"/>
          </p:nvPr>
        </p:nvSpPr>
        <p:spPr>
          <a:xfrm>
            <a:off x="1300925" y="4469825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8"/>
          <p:cNvSpPr txBox="1">
            <a:spLocks noGrp="1"/>
          </p:cNvSpPr>
          <p:nvPr>
            <p:ph type="body" idx="2"/>
          </p:nvPr>
        </p:nvSpPr>
        <p:spPr>
          <a:xfrm>
            <a:off x="997963" y="5340425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8"/>
          <p:cNvSpPr txBox="1">
            <a:spLocks noGrp="1"/>
          </p:cNvSpPr>
          <p:nvPr>
            <p:ph type="subTitle" idx="3"/>
          </p:nvPr>
        </p:nvSpPr>
        <p:spPr>
          <a:xfrm>
            <a:off x="7733600" y="4469825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8"/>
          <p:cNvSpPr txBox="1">
            <a:spLocks noGrp="1"/>
          </p:cNvSpPr>
          <p:nvPr>
            <p:ph type="body" idx="4"/>
          </p:nvPr>
        </p:nvSpPr>
        <p:spPr>
          <a:xfrm>
            <a:off x="7430638" y="5340425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subTitle" idx="5"/>
          </p:nvPr>
        </p:nvSpPr>
        <p:spPr>
          <a:xfrm>
            <a:off x="14865363" y="4469825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body" idx="6"/>
          </p:nvPr>
        </p:nvSpPr>
        <p:spPr>
          <a:xfrm>
            <a:off x="14562400" y="5340425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8"/>
          <p:cNvSpPr txBox="1">
            <a:spLocks noGrp="1"/>
          </p:cNvSpPr>
          <p:nvPr>
            <p:ph type="subTitle" idx="7"/>
          </p:nvPr>
        </p:nvSpPr>
        <p:spPr>
          <a:xfrm>
            <a:off x="4660838" y="7155375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9" name="Google Shape;189;p8"/>
          <p:cNvSpPr txBox="1">
            <a:spLocks noGrp="1"/>
          </p:cNvSpPr>
          <p:nvPr>
            <p:ph type="body" idx="8"/>
          </p:nvPr>
        </p:nvSpPr>
        <p:spPr>
          <a:xfrm>
            <a:off x="4357875" y="8025975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8"/>
          <p:cNvSpPr txBox="1">
            <a:spLocks noGrp="1"/>
          </p:cNvSpPr>
          <p:nvPr>
            <p:ph type="subTitle" idx="9"/>
          </p:nvPr>
        </p:nvSpPr>
        <p:spPr>
          <a:xfrm>
            <a:off x="11793288" y="7155375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1" name="Google Shape;191;p8"/>
          <p:cNvSpPr txBox="1">
            <a:spLocks noGrp="1"/>
          </p:cNvSpPr>
          <p:nvPr>
            <p:ph type="body" idx="13"/>
          </p:nvPr>
        </p:nvSpPr>
        <p:spPr>
          <a:xfrm>
            <a:off x="11490325" y="8025975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FA5">
            <a:alpha val="8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250" y="640500"/>
            <a:ext cx="16735500" cy="1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50"/>
              <a:buFont typeface="Contrail One"/>
              <a:buNone/>
              <a:defRPr sz="9950" i="0" u="none" strike="noStrike" cap="none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29200" y="27391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925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•"/>
              <a:defRPr sz="19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49250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–"/>
              <a:defRPr sz="19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4925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•"/>
              <a:defRPr sz="19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4925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–"/>
              <a:defRPr sz="19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4925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»"/>
              <a:defRPr sz="19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4925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•"/>
              <a:defRPr sz="19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4925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•"/>
              <a:defRPr sz="19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4925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•"/>
              <a:defRPr sz="19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4925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•"/>
              <a:defRPr sz="19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NjM5Njg5MzMtMjFjZi00OWRkLTkwNmYtNGNhYTNlNTI5NGYxIiwidCI6ImE3YTZhMWQzLTU5N2MtNDJlMS05YzQ4LTRiMjU2ODljZGZiNiJ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/>
        </p:nvSpPr>
        <p:spPr>
          <a:xfrm>
            <a:off x="494071" y="1678501"/>
            <a:ext cx="1729985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0" i="0" u="none" strike="noStrike" cap="non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Flipkart Products Analysis</a:t>
            </a:r>
            <a:endParaRPr sz="10000"/>
          </a:p>
        </p:txBody>
      </p:sp>
      <p:sp>
        <p:nvSpPr>
          <p:cNvPr id="2" name="Google Shape;313;p12">
            <a:extLst>
              <a:ext uri="{FF2B5EF4-FFF2-40B4-BE49-F238E27FC236}">
                <a16:creationId xmlns:a16="http://schemas.microsoft.com/office/drawing/2014/main" id="{0757D301-3436-44A2-5D4D-24C875D371FD}"/>
              </a:ext>
            </a:extLst>
          </p:cNvPr>
          <p:cNvSpPr txBox="1"/>
          <p:nvPr/>
        </p:nvSpPr>
        <p:spPr>
          <a:xfrm>
            <a:off x="2481414" y="8397573"/>
            <a:ext cx="4398706" cy="844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71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8" b="1" i="0" u="none" strike="noStrike" cap="none">
                <a:solidFill>
                  <a:schemeClr val="bg1"/>
                </a:solidFill>
                <a:latin typeface="Inter"/>
                <a:ea typeface="Inter"/>
                <a:cs typeface="Inter"/>
                <a:sym typeface="Inter"/>
              </a:rPr>
              <a:t>- Pratyush Majumdar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37EAC-ABFE-8A03-A0B8-C914F5D6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549356"/>
            <a:ext cx="6341319" cy="3566992"/>
          </a:xfrm>
          <a:prstGeom prst="rect">
            <a:avLst/>
          </a:prstGeom>
        </p:spPr>
      </p:pic>
      <p:sp>
        <p:nvSpPr>
          <p:cNvPr id="7" name="Google Shape;213;p9">
            <a:extLst>
              <a:ext uri="{FF2B5EF4-FFF2-40B4-BE49-F238E27FC236}">
                <a16:creationId xmlns:a16="http://schemas.microsoft.com/office/drawing/2014/main" id="{A842D178-ECA9-295D-218F-8056FF7453F6}"/>
              </a:ext>
            </a:extLst>
          </p:cNvPr>
          <p:cNvSpPr txBox="1"/>
          <p:nvPr/>
        </p:nvSpPr>
        <p:spPr>
          <a:xfrm>
            <a:off x="2481414" y="3593924"/>
            <a:ext cx="734469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Contrail One"/>
                <a:sym typeface="Contrail One"/>
              </a:rPr>
              <a:t>E-Commerce Industry</a:t>
            </a:r>
            <a:endParaRPr sz="600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DAF91B75-31CC-D532-663D-F6C49090C401}"/>
              </a:ext>
            </a:extLst>
          </p:cNvPr>
          <p:cNvSpPr/>
          <p:nvPr/>
        </p:nvSpPr>
        <p:spPr>
          <a:xfrm>
            <a:off x="1327355" y="4424921"/>
            <a:ext cx="9000000" cy="360000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"/>
          <p:cNvSpPr txBox="1"/>
          <p:nvPr/>
        </p:nvSpPr>
        <p:spPr>
          <a:xfrm>
            <a:off x="1028698" y="544227"/>
            <a:ext cx="1623059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7</a:t>
            </a: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) List down the top 10 brands with the highest average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sales having discount greater than 50% and product rating greater than 3.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28A99-D6DA-5B22-BA8F-BB323DDB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24523" y="2489688"/>
            <a:ext cx="9838947" cy="66100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9603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"/>
          <p:cNvSpPr txBox="1"/>
          <p:nvPr/>
        </p:nvSpPr>
        <p:spPr>
          <a:xfrm>
            <a:off x="1028698" y="544227"/>
            <a:ext cx="1623059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8) List down the top 10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categories</a:t>
            </a: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with the highest average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sales having product rating greater than 4 and having flipkart assured.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28A99-D6DA-5B22-BA8F-BB323DDB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41603" y="2474940"/>
            <a:ext cx="8804787" cy="66100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914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8"/>
          <p:cNvSpPr txBox="1"/>
          <p:nvPr/>
        </p:nvSpPr>
        <p:spPr>
          <a:xfrm>
            <a:off x="1028700" y="152147"/>
            <a:ext cx="16230600" cy="222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39" b="0" i="0" u="none" strike="noStrike" cap="non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Dashboard</a:t>
            </a:r>
          </a:p>
          <a:p>
            <a:pPr marL="0" marR="0" lvl="0" indent="0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ABB95E65-7F74-C77B-A7E7-9093CA5590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79277" y="2066432"/>
            <a:ext cx="12961187" cy="70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6"/>
          <p:cNvSpPr txBox="1"/>
          <p:nvPr/>
        </p:nvSpPr>
        <p:spPr>
          <a:xfrm>
            <a:off x="5565478" y="2127289"/>
            <a:ext cx="9435051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0" i="0" u="none" strike="noStrike" cap="non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THANK YOU!</a:t>
            </a:r>
            <a:endParaRPr sz="14000"/>
          </a:p>
        </p:txBody>
      </p:sp>
      <p:sp>
        <p:nvSpPr>
          <p:cNvPr id="2" name="Google Shape;214;p9">
            <a:extLst>
              <a:ext uri="{FF2B5EF4-FFF2-40B4-BE49-F238E27FC236}">
                <a16:creationId xmlns:a16="http://schemas.microsoft.com/office/drawing/2014/main" id="{464E4D0A-E8A7-19AE-4509-D54438AEE0F9}"/>
              </a:ext>
            </a:extLst>
          </p:cNvPr>
          <p:cNvSpPr txBox="1"/>
          <p:nvPr/>
        </p:nvSpPr>
        <p:spPr>
          <a:xfrm>
            <a:off x="5565478" y="4647978"/>
            <a:ext cx="9435051" cy="99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Contrail One"/>
                <a:sym typeface="Contrail One"/>
              </a:rPr>
              <a:t>If its trendy, its on Flipkart.</a:t>
            </a:r>
            <a:endParaRPr sz="560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5778B-6D9D-3815-495A-A785119B4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27" y="4647978"/>
            <a:ext cx="4762500" cy="476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8"/>
          <p:cNvSpPr txBox="1"/>
          <p:nvPr/>
        </p:nvSpPr>
        <p:spPr>
          <a:xfrm>
            <a:off x="1028700" y="152147"/>
            <a:ext cx="16230600" cy="222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39" b="0" i="0" u="none" strike="noStrike" cap="non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Objective</a:t>
            </a:r>
          </a:p>
          <a:p>
            <a:pPr marL="0" marR="0" lvl="0" indent="0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22;p18">
            <a:extLst>
              <a:ext uri="{FF2B5EF4-FFF2-40B4-BE49-F238E27FC236}">
                <a16:creationId xmlns:a16="http://schemas.microsoft.com/office/drawing/2014/main" id="{258F841D-51BF-E43E-3F3F-3E242F9B6A59}"/>
              </a:ext>
            </a:extLst>
          </p:cNvPr>
          <p:cNvSpPr txBox="1"/>
          <p:nvPr/>
        </p:nvSpPr>
        <p:spPr>
          <a:xfrm>
            <a:off x="1028700" y="2107556"/>
            <a:ext cx="16230599" cy="581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600">
                <a:solidFill>
                  <a:schemeClr val="bg1"/>
                </a:solidFill>
              </a:rPr>
              <a:t>To analyze product data from Flipkart, identify key trends, and provide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bg1"/>
                </a:solidFill>
              </a:rPr>
              <a:t>actionable insights that can help in optimizing inventory management, improving pricing strategies, enhancing customer satisfaction, and driving sales growth.</a:t>
            </a:r>
            <a:br>
              <a:rPr lang="en-US" sz="3600">
                <a:solidFill>
                  <a:schemeClr val="bg1"/>
                </a:solidFill>
              </a:rPr>
            </a:br>
            <a:endParaRPr lang="en-US" sz="3600">
              <a:solidFill>
                <a:schemeClr val="bg1"/>
              </a:solidFill>
            </a:endParaRPr>
          </a:p>
          <a:p>
            <a:pPr marL="571500" marR="0" lvl="0" indent="-571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600">
                <a:solidFill>
                  <a:schemeClr val="bg1"/>
                </a:solidFill>
              </a:rPr>
              <a:t>The analysis will focus on understanding product performance, customer</a:t>
            </a: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600">
                <a:solidFill>
                  <a:schemeClr val="bg1"/>
                </a:solidFill>
              </a:rPr>
              <a:t>preferences, pricing patterns, and competitive positioning, with the aim of supporting data-driven decision-making for e-commerce strategies.</a:t>
            </a:r>
            <a:endParaRPr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8"/>
          <p:cNvSpPr txBox="1"/>
          <p:nvPr/>
        </p:nvSpPr>
        <p:spPr>
          <a:xfrm>
            <a:off x="1028700" y="152147"/>
            <a:ext cx="16230600" cy="192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39" b="0" i="0" u="none" strike="noStrike" cap="non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Data Model and Technology Used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31592-FE5C-481A-13E3-4FD128FCA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434461"/>
            <a:ext cx="10312809" cy="5942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0BCD0B-1B1F-F7CA-4970-25FAB42178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260437" y="2078059"/>
            <a:ext cx="6406902" cy="3216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B615B0-6BB0-2EF9-000B-D9B55E2614A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231752" y="5796117"/>
            <a:ext cx="4464272" cy="2335866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B80D4EA4-E9AB-6DDD-5730-B8042148403B}"/>
              </a:ext>
            </a:extLst>
          </p:cNvPr>
          <p:cNvSpPr/>
          <p:nvPr/>
        </p:nvSpPr>
        <p:spPr>
          <a:xfrm>
            <a:off x="13463888" y="4789418"/>
            <a:ext cx="296357" cy="88003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D4D0B8F4-4AE5-91E5-8DFA-359481E3A1B3}"/>
              </a:ext>
            </a:extLst>
          </p:cNvPr>
          <p:cNvSpPr/>
          <p:nvPr/>
        </p:nvSpPr>
        <p:spPr>
          <a:xfrm>
            <a:off x="11563429" y="7374193"/>
            <a:ext cx="839269" cy="3097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5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8"/>
          <p:cNvSpPr txBox="1"/>
          <p:nvPr/>
        </p:nvSpPr>
        <p:spPr>
          <a:xfrm>
            <a:off x="1028700" y="152147"/>
            <a:ext cx="16230600" cy="192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39" b="0" i="0" u="none" strike="noStrike" cap="non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Insights</a:t>
            </a:r>
            <a:endParaRPr/>
          </a:p>
        </p:txBody>
      </p:sp>
      <p:sp>
        <p:nvSpPr>
          <p:cNvPr id="522" name="Google Shape;522;p18"/>
          <p:cNvSpPr txBox="1"/>
          <p:nvPr/>
        </p:nvSpPr>
        <p:spPr>
          <a:xfrm>
            <a:off x="1028699" y="2078059"/>
            <a:ext cx="1623059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1) List down the top 5 products with the highest sales having flipkart assured.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28A99-D6DA-5B22-BA8F-BB323DDB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693" y="3207830"/>
            <a:ext cx="8076610" cy="600991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"/>
          <p:cNvSpPr txBox="1"/>
          <p:nvPr/>
        </p:nvSpPr>
        <p:spPr>
          <a:xfrm>
            <a:off x="1028698" y="544227"/>
            <a:ext cx="1623059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) List down the top 5 products with the highest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number of sales.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28A99-D6DA-5B22-BA8F-BB323DDB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04797" y="1785610"/>
            <a:ext cx="8078400" cy="671577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3978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"/>
          <p:cNvSpPr txBox="1"/>
          <p:nvPr/>
        </p:nvSpPr>
        <p:spPr>
          <a:xfrm>
            <a:off x="1028698" y="544227"/>
            <a:ext cx="1623059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3) List down the top 5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categories</a:t>
            </a: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with the highest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sales not having flipkart assured.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28A99-D6DA-5B22-BA8F-BB323DDB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04797" y="1780941"/>
            <a:ext cx="8078400" cy="67251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3787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"/>
          <p:cNvSpPr txBox="1"/>
          <p:nvPr/>
        </p:nvSpPr>
        <p:spPr>
          <a:xfrm>
            <a:off x="1028698" y="544227"/>
            <a:ext cx="1623059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4)</a:t>
            </a: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List down the top 5 products with the highest average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sales having product rating greater than 4.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28A99-D6DA-5B22-BA8F-BB323DDB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80268" y="2461627"/>
            <a:ext cx="9527458" cy="663812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275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"/>
          <p:cNvSpPr txBox="1"/>
          <p:nvPr/>
        </p:nvSpPr>
        <p:spPr>
          <a:xfrm>
            <a:off x="1028698" y="544227"/>
            <a:ext cx="1623059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5) List down the top 10 brands with the highest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sales having flipkart assured and also show the number of sales.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28A99-D6DA-5B22-BA8F-BB323DDB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04184" y="2504436"/>
            <a:ext cx="10279626" cy="66100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889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"/>
          <p:cNvSpPr txBox="1"/>
          <p:nvPr/>
        </p:nvSpPr>
        <p:spPr>
          <a:xfrm>
            <a:off x="1028698" y="544227"/>
            <a:ext cx="1623059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6) List down the top 10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categories</a:t>
            </a: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with the highest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sales having discount greater than 60%.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28A99-D6DA-5B22-BA8F-BB323DDB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45588" y="2474939"/>
            <a:ext cx="10196818" cy="66100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494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253</Words>
  <Application>Microsoft Office PowerPoint</Application>
  <PresentationFormat>Custom</PresentationFormat>
  <Paragraphs>21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Inter</vt:lpstr>
      <vt:lpstr>Calibri</vt:lpstr>
      <vt:lpstr>Contrail One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Pratyush Majumdar</cp:lastModifiedBy>
  <cp:revision>14</cp:revision>
  <dcterms:modified xsi:type="dcterms:W3CDTF">2024-09-04T12:28:36Z</dcterms:modified>
</cp:coreProperties>
</file>