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82" r:id="rId3"/>
    <p:sldId id="283" r:id="rId4"/>
    <p:sldId id="284" r:id="rId5"/>
    <p:sldId id="265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81" r:id="rId14"/>
    <p:sldId id="273" r:id="rId15"/>
  </p:sldIdLst>
  <p:sldSz cx="18288000" cy="10287000"/>
  <p:notesSz cx="6858000" cy="9144000"/>
  <p:embeddedFontLst>
    <p:embeddedFont>
      <p:font typeface="Contrail One" panose="020B0604020202020204" charset="0"/>
      <p:regular r:id="rId17"/>
    </p:embeddedFont>
    <p:embeddedFont>
      <p:font typeface="Inter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A5"/>
    <a:srgbClr val="30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433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319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097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34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29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117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CCA3E6DD-92B0-56E3-8D59-551A616A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>
            <a:extLst>
              <a:ext uri="{FF2B5EF4-FFF2-40B4-BE49-F238E27FC236}">
                <a16:creationId xmlns:a16="http://schemas.microsoft.com/office/drawing/2014/main" id="{08F81F34-1A3F-CC79-E931-1975B1922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>
            <a:extLst>
              <a:ext uri="{FF2B5EF4-FFF2-40B4-BE49-F238E27FC236}">
                <a16:creationId xmlns:a16="http://schemas.microsoft.com/office/drawing/2014/main" id="{54D693BD-8C8D-CFBC-A773-76ECEC06A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72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75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581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5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56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2">
            <a:alphaModFix/>
          </a:blip>
          <a:srcRect b="19756"/>
          <a:stretch/>
        </p:blipFill>
        <p:spPr>
          <a:xfrm>
            <a:off x="8159550" y="8036600"/>
            <a:ext cx="2764300" cy="2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l="2028" t="1190" b="7259"/>
          <a:stretch/>
        </p:blipFill>
        <p:spPr>
          <a:xfrm>
            <a:off x="0" y="4461700"/>
            <a:ext cx="4607225" cy="5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114" y="927285"/>
            <a:ext cx="2764300" cy="269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5">
            <a:alphaModFix/>
          </a:blip>
          <a:srcRect t="2190" r="33359"/>
          <a:stretch/>
        </p:blipFill>
        <p:spPr>
          <a:xfrm>
            <a:off x="12631700" y="0"/>
            <a:ext cx="5656301" cy="46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04754" y="6798775"/>
            <a:ext cx="3020995" cy="290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4580142" y="1647280"/>
            <a:ext cx="9360633" cy="884621"/>
            <a:chOff x="0" y="-38100"/>
            <a:chExt cx="4704545" cy="444600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4704545" cy="406400"/>
            </a:xfrm>
            <a:custGeom>
              <a:avLst/>
              <a:gdLst/>
              <a:ahLst/>
              <a:cxnLst/>
              <a:rect l="l" t="t" r="r" b="b"/>
              <a:pathLst>
                <a:path w="4704545" h="406400" extrusionOk="0">
                  <a:moveTo>
                    <a:pt x="4704545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4704545" y="406400"/>
                  </a:lnTo>
                  <a:lnTo>
                    <a:pt x="4602945" y="203200"/>
                  </a:lnTo>
                  <a:lnTo>
                    <a:pt x="4704545" y="0"/>
                  </a:lnTo>
                  <a:close/>
                </a:path>
              </a:pathLst>
            </a:custGeom>
            <a:solidFill>
              <a:srgbClr val="2D31A2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88900" y="-38100"/>
              <a:ext cx="45267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>
            <a:off x="4446792" y="1556071"/>
            <a:ext cx="9394573" cy="884621"/>
            <a:chOff x="0" y="-38100"/>
            <a:chExt cx="4721603" cy="444600"/>
          </a:xfrm>
        </p:grpSpPr>
        <p:sp>
          <p:nvSpPr>
            <p:cNvPr id="19" name="Google Shape;19;p3"/>
            <p:cNvSpPr/>
            <p:nvPr/>
          </p:nvSpPr>
          <p:spPr>
            <a:xfrm>
              <a:off x="0" y="0"/>
              <a:ext cx="4721603" cy="406400"/>
            </a:xfrm>
            <a:custGeom>
              <a:avLst/>
              <a:gdLst/>
              <a:ahLst/>
              <a:cxnLst/>
              <a:rect l="l" t="t" r="r" b="b"/>
              <a:pathLst>
                <a:path w="4721603" h="406400" extrusionOk="0">
                  <a:moveTo>
                    <a:pt x="4721603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4721603" y="406400"/>
                  </a:lnTo>
                  <a:lnTo>
                    <a:pt x="4620003" y="203200"/>
                  </a:lnTo>
                  <a:lnTo>
                    <a:pt x="4721603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0" name="Google Shape;20;p3"/>
            <p:cNvSpPr txBox="1"/>
            <p:nvPr/>
          </p:nvSpPr>
          <p:spPr>
            <a:xfrm>
              <a:off x="88900" y="-38100"/>
              <a:ext cx="45438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512217" y="6181342"/>
            <a:ext cx="440820" cy="541237"/>
            <a:chOff x="0" y="-38100"/>
            <a:chExt cx="116100" cy="142547"/>
          </a:xfrm>
        </p:grpSpPr>
        <p:sp>
          <p:nvSpPr>
            <p:cNvPr id="22" name="Google Shape;22;p3"/>
            <p:cNvSpPr/>
            <p:nvPr/>
          </p:nvSpPr>
          <p:spPr>
            <a:xfrm>
              <a:off x="0" y="0"/>
              <a:ext cx="115959" cy="104447"/>
            </a:xfrm>
            <a:custGeom>
              <a:avLst/>
              <a:gdLst/>
              <a:ahLst/>
              <a:cxnLst/>
              <a:rect l="l" t="t" r="r" b="b"/>
              <a:pathLst>
                <a:path w="115959" h="104447" extrusionOk="0">
                  <a:moveTo>
                    <a:pt x="0" y="0"/>
                  </a:moveTo>
                  <a:lnTo>
                    <a:pt x="115959" y="0"/>
                  </a:lnTo>
                  <a:lnTo>
                    <a:pt x="115959" y="104447"/>
                  </a:lnTo>
                  <a:lnTo>
                    <a:pt x="0" y="104447"/>
                  </a:ln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</p:sp>
        <p:sp>
          <p:nvSpPr>
            <p:cNvPr id="23" name="Google Shape;23;p3"/>
            <p:cNvSpPr txBox="1"/>
            <p:nvPr/>
          </p:nvSpPr>
          <p:spPr>
            <a:xfrm>
              <a:off x="0" y="-38100"/>
              <a:ext cx="116100" cy="14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1301813" y="5707697"/>
            <a:ext cx="440820" cy="1014911"/>
            <a:chOff x="0" y="-38100"/>
            <a:chExt cx="116100" cy="267300"/>
          </a:xfrm>
        </p:grpSpPr>
        <p:sp>
          <p:nvSpPr>
            <p:cNvPr id="25" name="Google Shape;25;p3"/>
            <p:cNvSpPr/>
            <p:nvPr/>
          </p:nvSpPr>
          <p:spPr>
            <a:xfrm>
              <a:off x="0" y="0"/>
              <a:ext cx="115959" cy="229193"/>
            </a:xfrm>
            <a:custGeom>
              <a:avLst/>
              <a:gdLst/>
              <a:ahLst/>
              <a:cxnLst/>
              <a:rect l="l" t="t" r="r" b="b"/>
              <a:pathLst>
                <a:path w="115959" h="229193" extrusionOk="0">
                  <a:moveTo>
                    <a:pt x="0" y="0"/>
                  </a:moveTo>
                  <a:lnTo>
                    <a:pt x="115959" y="0"/>
                  </a:lnTo>
                  <a:lnTo>
                    <a:pt x="115959" y="229193"/>
                  </a:lnTo>
                  <a:lnTo>
                    <a:pt x="0" y="2291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6" name="Google Shape;26;p3"/>
            <p:cNvSpPr txBox="1"/>
            <p:nvPr/>
          </p:nvSpPr>
          <p:spPr>
            <a:xfrm>
              <a:off x="0" y="-38100"/>
              <a:ext cx="116100" cy="26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4900175" y="2636700"/>
            <a:ext cx="8487600" cy="55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Font typeface="Contrail One"/>
              <a:buNone/>
              <a:defRPr sz="12100" i="0" u="none" strike="noStrike" cap="non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00"/>
              <a:buNone/>
              <a:defRPr sz="1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986150" y="1743075"/>
            <a:ext cx="8315700" cy="77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76250" y="1755113"/>
            <a:ext cx="76881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l="5123" b="29507"/>
          <a:stretch/>
        </p:blipFill>
        <p:spPr>
          <a:xfrm>
            <a:off x="0" y="7249975"/>
            <a:ext cx="4521675" cy="303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13256683" y="881924"/>
            <a:ext cx="4002634" cy="4002634"/>
            <a:chOff x="0" y="0"/>
            <a:chExt cx="812800" cy="812800"/>
          </a:xfrm>
        </p:grpSpPr>
        <p:sp>
          <p:nvSpPr>
            <p:cNvPr id="33" name="Google Shape;33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4"/>
          <p:cNvGrpSpPr/>
          <p:nvPr/>
        </p:nvGrpSpPr>
        <p:grpSpPr>
          <a:xfrm>
            <a:off x="8882242" y="881924"/>
            <a:ext cx="4002634" cy="4002634"/>
            <a:chOff x="0" y="0"/>
            <a:chExt cx="812800" cy="812800"/>
          </a:xfrm>
        </p:grpSpPr>
        <p:sp>
          <p:nvSpPr>
            <p:cNvPr id="36" name="Google Shape;36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13256683" y="5402459"/>
            <a:ext cx="4002634" cy="4002634"/>
            <a:chOff x="0" y="0"/>
            <a:chExt cx="812800" cy="812800"/>
          </a:xfrm>
        </p:grpSpPr>
        <p:sp>
          <p:nvSpPr>
            <p:cNvPr id="39" name="Google Shape;39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4"/>
          <p:cNvGrpSpPr/>
          <p:nvPr/>
        </p:nvGrpSpPr>
        <p:grpSpPr>
          <a:xfrm>
            <a:off x="8882242" y="5402459"/>
            <a:ext cx="4002634" cy="4002634"/>
            <a:chOff x="0" y="0"/>
            <a:chExt cx="812800" cy="812800"/>
          </a:xfrm>
        </p:grpSpPr>
        <p:sp>
          <p:nvSpPr>
            <p:cNvPr id="42" name="Google Shape;42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76250" y="3728050"/>
            <a:ext cx="6018000" cy="363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SzPts val="2100"/>
              <a:buChar char="–"/>
              <a:defRPr sz="2100"/>
            </a:lvl2pPr>
            <a:lvl3pPr marL="1371600" lvl="2" indent="-361950" algn="l">
              <a:spcBef>
                <a:spcPts val="480"/>
              </a:spcBef>
              <a:spcAft>
                <a:spcPts val="0"/>
              </a:spcAft>
              <a:buSzPts val="2100"/>
              <a:buChar char="•"/>
              <a:defRPr sz="2100"/>
            </a:lvl3pPr>
            <a:lvl4pPr marL="1828800" lvl="3" indent="-361950" algn="l">
              <a:spcBef>
                <a:spcPts val="40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>
              <a:spcBef>
                <a:spcPts val="40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 algn="l">
              <a:spcBef>
                <a:spcPts val="40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97188" y="14785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650"/>
              <a:buFont typeface="Contrail One"/>
              <a:buNone/>
              <a:defRPr sz="3650">
                <a:latin typeface="Contrail One"/>
                <a:ea typeface="Contrail One"/>
                <a:cs typeface="Contrail One"/>
                <a:sym typeface="Contrail One"/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3"/>
          </p:nvPr>
        </p:nvSpPr>
        <p:spPr>
          <a:xfrm>
            <a:off x="9822750" y="14785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3650"/>
              <a:buFont typeface="Contrail One"/>
              <a:buNone/>
              <a:defRPr sz="3650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4"/>
          </p:nvPr>
        </p:nvSpPr>
        <p:spPr>
          <a:xfrm>
            <a:off x="9519775" y="2511125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1pPr>
            <a:lvl2pPr marL="914400" lvl="1" indent="-349250">
              <a:spcBef>
                <a:spcPts val="56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2pPr>
            <a:lvl3pPr marL="1371600" lvl="2" indent="-349250">
              <a:spcBef>
                <a:spcPts val="48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3pPr>
            <a:lvl4pPr marL="1828800" lvl="3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4pPr>
            <a:lvl5pPr marL="2286000" lvl="4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»"/>
              <a:defRPr>
                <a:solidFill>
                  <a:srgbClr val="3E42BE"/>
                </a:solidFill>
              </a:defRPr>
            </a:lvl5pPr>
            <a:lvl6pPr marL="2743200" lvl="5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6pPr>
            <a:lvl7pPr marL="3200400" lvl="6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7pPr>
            <a:lvl8pPr marL="3657600" lvl="7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8pPr>
            <a:lvl9pPr marL="4114800" lvl="8" indent="-34925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5"/>
          </p:nvPr>
        </p:nvSpPr>
        <p:spPr>
          <a:xfrm>
            <a:off x="13894163" y="2511125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ubTitle" idx="6"/>
          </p:nvPr>
        </p:nvSpPr>
        <p:spPr>
          <a:xfrm>
            <a:off x="9822763" y="60191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3650"/>
              <a:buFont typeface="Contrail One"/>
              <a:buNone/>
              <a:defRPr sz="3650"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7"/>
          </p:nvPr>
        </p:nvSpPr>
        <p:spPr>
          <a:xfrm>
            <a:off x="9519738" y="7051700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8"/>
          </p:nvPr>
        </p:nvSpPr>
        <p:spPr>
          <a:xfrm>
            <a:off x="14197175" y="60191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3650"/>
              <a:buFont typeface="Contrail One"/>
              <a:buNone/>
              <a:defRPr sz="3650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9"/>
          </p:nvPr>
        </p:nvSpPr>
        <p:spPr>
          <a:xfrm>
            <a:off x="13894200" y="7051700"/>
            <a:ext cx="27276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–"/>
              <a:defRPr>
                <a:solidFill>
                  <a:srgbClr val="3E42BE"/>
                </a:solidFill>
              </a:defRPr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»"/>
              <a:defRPr>
                <a:solidFill>
                  <a:srgbClr val="3E42BE"/>
                </a:solidFill>
              </a:defRPr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Clr>
                <a:srgbClr val="3E42BE"/>
              </a:buClr>
              <a:buSzPts val="1900"/>
              <a:buChar char="•"/>
              <a:defRPr>
                <a:solidFill>
                  <a:srgbClr val="3E42B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776250" y="407550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5"/>
          <p:cNvCxnSpPr/>
          <p:nvPr/>
        </p:nvCxnSpPr>
        <p:spPr>
          <a:xfrm>
            <a:off x="2780326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5"/>
          <p:cNvCxnSpPr/>
          <p:nvPr/>
        </p:nvCxnSpPr>
        <p:spPr>
          <a:xfrm>
            <a:off x="7003725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5"/>
          <p:cNvCxnSpPr/>
          <p:nvPr/>
        </p:nvCxnSpPr>
        <p:spPr>
          <a:xfrm>
            <a:off x="11265225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5"/>
          <p:cNvCxnSpPr/>
          <p:nvPr/>
        </p:nvCxnSpPr>
        <p:spPr>
          <a:xfrm>
            <a:off x="15526724" y="6651759"/>
            <a:ext cx="0" cy="20067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" name="Google Shape;59;p5"/>
          <p:cNvGrpSpPr/>
          <p:nvPr/>
        </p:nvGrpSpPr>
        <p:grpSpPr>
          <a:xfrm>
            <a:off x="875801" y="2500832"/>
            <a:ext cx="3809029" cy="5083956"/>
            <a:chOff x="0" y="0"/>
            <a:chExt cx="835570" cy="1115245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1" name="Google Shape;61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5"/>
          <p:cNvGrpSpPr/>
          <p:nvPr/>
        </p:nvGrpSpPr>
        <p:grpSpPr>
          <a:xfrm>
            <a:off x="5118251" y="2500832"/>
            <a:ext cx="3809029" cy="5083956"/>
            <a:chOff x="0" y="0"/>
            <a:chExt cx="835570" cy="1115245"/>
          </a:xfrm>
        </p:grpSpPr>
        <p:sp>
          <p:nvSpPr>
            <p:cNvPr id="63" name="Google Shape;63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4" name="Google Shape;64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5"/>
          <p:cNvGrpSpPr/>
          <p:nvPr/>
        </p:nvGrpSpPr>
        <p:grpSpPr>
          <a:xfrm>
            <a:off x="9360700" y="2500832"/>
            <a:ext cx="3809029" cy="5083956"/>
            <a:chOff x="0" y="0"/>
            <a:chExt cx="835570" cy="1115245"/>
          </a:xfrm>
        </p:grpSpPr>
        <p:sp>
          <p:nvSpPr>
            <p:cNvPr id="66" name="Google Shape;66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67" name="Google Shape;67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3603149" y="2279416"/>
            <a:ext cx="3809029" cy="5083956"/>
            <a:chOff x="0" y="0"/>
            <a:chExt cx="835570" cy="1115245"/>
          </a:xfrm>
        </p:grpSpPr>
        <p:sp>
          <p:nvSpPr>
            <p:cNvPr id="69" name="Google Shape;69;p5"/>
            <p:cNvSpPr/>
            <p:nvPr/>
          </p:nvSpPr>
          <p:spPr>
            <a:xfrm>
              <a:off x="0" y="0"/>
              <a:ext cx="835570" cy="1115245"/>
            </a:xfrm>
            <a:custGeom>
              <a:avLst/>
              <a:gdLst/>
              <a:ahLst/>
              <a:cxnLst/>
              <a:rect l="l" t="t" r="r" b="b"/>
              <a:pathLst>
                <a:path w="835570" h="1115245" extrusionOk="0">
                  <a:moveTo>
                    <a:pt x="417785" y="0"/>
                  </a:moveTo>
                  <a:lnTo>
                    <a:pt x="835570" y="203200"/>
                  </a:lnTo>
                  <a:lnTo>
                    <a:pt x="835570" y="912045"/>
                  </a:lnTo>
                  <a:lnTo>
                    <a:pt x="417785" y="1115245"/>
                  </a:lnTo>
                  <a:lnTo>
                    <a:pt x="0" y="912045"/>
                  </a:lnTo>
                  <a:lnTo>
                    <a:pt x="0" y="203200"/>
                  </a:lnTo>
                  <a:lnTo>
                    <a:pt x="417785" y="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70" name="Google Shape;70;p5"/>
            <p:cNvSpPr txBox="1"/>
            <p:nvPr/>
          </p:nvSpPr>
          <p:spPr>
            <a:xfrm>
              <a:off x="0" y="101600"/>
              <a:ext cx="835500" cy="8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2056679" y="2972946"/>
            <a:ext cx="1447272" cy="1447272"/>
            <a:chOff x="0" y="0"/>
            <a:chExt cx="812800" cy="812800"/>
          </a:xfrm>
        </p:grpSpPr>
        <p:sp>
          <p:nvSpPr>
            <p:cNvPr id="72" name="Google Shape;72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6299129" y="2972946"/>
            <a:ext cx="1447272" cy="1447272"/>
            <a:chOff x="0" y="0"/>
            <a:chExt cx="812800" cy="812800"/>
          </a:xfrm>
        </p:grpSpPr>
        <p:sp>
          <p:nvSpPr>
            <p:cNvPr id="75" name="Google Shape;75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5"/>
          <p:cNvGrpSpPr/>
          <p:nvPr/>
        </p:nvGrpSpPr>
        <p:grpSpPr>
          <a:xfrm>
            <a:off x="10541578" y="2972946"/>
            <a:ext cx="1447272" cy="1447272"/>
            <a:chOff x="0" y="0"/>
            <a:chExt cx="812800" cy="812800"/>
          </a:xfrm>
        </p:grpSpPr>
        <p:sp>
          <p:nvSpPr>
            <p:cNvPr id="78" name="Google Shape;78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14784027" y="2972946"/>
            <a:ext cx="1447272" cy="1447272"/>
            <a:chOff x="0" y="0"/>
            <a:chExt cx="812800" cy="812800"/>
          </a:xfrm>
        </p:grpSpPr>
        <p:sp>
          <p:nvSpPr>
            <p:cNvPr id="81" name="Google Shape;8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3E42BE"/>
                </a:gs>
                <a:gs pos="100000">
                  <a:srgbClr val="20248D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2297558" y="3206657"/>
            <a:ext cx="836807" cy="847595"/>
          </a:xfrm>
          <a:custGeom>
            <a:avLst/>
            <a:gdLst/>
            <a:ahLst/>
            <a:cxnLst/>
            <a:rect l="l" t="t" r="r" b="b"/>
            <a:pathLst>
              <a:path w="836807" h="847595" extrusionOk="0">
                <a:moveTo>
                  <a:pt x="0" y="0"/>
                </a:moveTo>
                <a:lnTo>
                  <a:pt x="836807" y="0"/>
                </a:lnTo>
                <a:lnTo>
                  <a:pt x="836807" y="847594"/>
                </a:lnTo>
                <a:lnTo>
                  <a:pt x="0" y="847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4" name="Google Shape;84;p5"/>
          <p:cNvSpPr/>
          <p:nvPr/>
        </p:nvSpPr>
        <p:spPr>
          <a:xfrm>
            <a:off x="15152911" y="3238049"/>
            <a:ext cx="826019" cy="847595"/>
          </a:xfrm>
          <a:custGeom>
            <a:avLst/>
            <a:gdLst/>
            <a:ahLst/>
            <a:cxnLst/>
            <a:rect l="l" t="t" r="r" b="b"/>
            <a:pathLst>
              <a:path w="826019" h="847595" extrusionOk="0">
                <a:moveTo>
                  <a:pt x="0" y="0"/>
                </a:moveTo>
                <a:lnTo>
                  <a:pt x="826020" y="0"/>
                </a:lnTo>
                <a:lnTo>
                  <a:pt x="826020" y="847595"/>
                </a:lnTo>
                <a:lnTo>
                  <a:pt x="0" y="84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5"/>
          <p:cNvSpPr/>
          <p:nvPr/>
        </p:nvSpPr>
        <p:spPr>
          <a:xfrm>
            <a:off x="10832300" y="3269442"/>
            <a:ext cx="781328" cy="847595"/>
          </a:xfrm>
          <a:custGeom>
            <a:avLst/>
            <a:gdLst/>
            <a:ahLst/>
            <a:cxnLst/>
            <a:rect l="l" t="t" r="r" b="b"/>
            <a:pathLst>
              <a:path w="781328" h="847595" extrusionOk="0">
                <a:moveTo>
                  <a:pt x="0" y="0"/>
                </a:moveTo>
                <a:lnTo>
                  <a:pt x="781328" y="0"/>
                </a:lnTo>
                <a:lnTo>
                  <a:pt x="781328" y="847594"/>
                </a:lnTo>
                <a:lnTo>
                  <a:pt x="0" y="847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5"/>
          <p:cNvSpPr/>
          <p:nvPr/>
        </p:nvSpPr>
        <p:spPr>
          <a:xfrm>
            <a:off x="6587096" y="3300834"/>
            <a:ext cx="871359" cy="847595"/>
          </a:xfrm>
          <a:custGeom>
            <a:avLst/>
            <a:gdLst/>
            <a:ahLst/>
            <a:cxnLst/>
            <a:rect l="l" t="t" r="r" b="b"/>
            <a:pathLst>
              <a:path w="871359" h="847595" extrusionOk="0">
                <a:moveTo>
                  <a:pt x="0" y="0"/>
                </a:moveTo>
                <a:lnTo>
                  <a:pt x="871359" y="0"/>
                </a:lnTo>
                <a:lnTo>
                  <a:pt x="871359" y="847595"/>
                </a:lnTo>
                <a:lnTo>
                  <a:pt x="0" y="84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7" name="Google Shape;87;p5"/>
          <p:cNvGrpSpPr/>
          <p:nvPr/>
        </p:nvGrpSpPr>
        <p:grpSpPr>
          <a:xfrm>
            <a:off x="2119526" y="8430899"/>
            <a:ext cx="1321613" cy="1321613"/>
            <a:chOff x="0" y="0"/>
            <a:chExt cx="812800" cy="812800"/>
          </a:xfrm>
        </p:grpSpPr>
        <p:sp>
          <p:nvSpPr>
            <p:cNvPr id="88" name="Google Shape;88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6361975" y="8430899"/>
            <a:ext cx="1321613" cy="1321613"/>
            <a:chOff x="0" y="0"/>
            <a:chExt cx="812800" cy="812800"/>
          </a:xfrm>
        </p:grpSpPr>
        <p:sp>
          <p:nvSpPr>
            <p:cNvPr id="91" name="Google Shape;91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10562164" y="8430899"/>
            <a:ext cx="1321613" cy="1321613"/>
            <a:chOff x="0" y="0"/>
            <a:chExt cx="812800" cy="812800"/>
          </a:xfrm>
        </p:grpSpPr>
        <p:sp>
          <p:nvSpPr>
            <p:cNvPr id="94" name="Google Shape;94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14802837" y="8430899"/>
            <a:ext cx="1321613" cy="1321613"/>
            <a:chOff x="0" y="0"/>
            <a:chExt cx="812800" cy="812800"/>
          </a:xfrm>
        </p:grpSpPr>
        <p:sp>
          <p:nvSpPr>
            <p:cNvPr id="97" name="Google Shape;97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5"/>
          <p:cNvSpPr txBox="1"/>
          <p:nvPr/>
        </p:nvSpPr>
        <p:spPr>
          <a:xfrm>
            <a:off x="2309069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01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6530388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02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10762424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03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14941167" y="8610773"/>
            <a:ext cx="942600" cy="9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25" b="0" i="0" u="none" strike="noStrike" cap="none">
                <a:solidFill>
                  <a:srgbClr val="3E42BE"/>
                </a:solidFill>
                <a:latin typeface="Contrail One"/>
                <a:ea typeface="Contrail One"/>
                <a:cs typeface="Contrail One"/>
                <a:sym typeface="Contrail One"/>
              </a:rPr>
              <a:t>04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655138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2"/>
          </p:nvPr>
        </p:nvSpPr>
        <p:spPr>
          <a:xfrm>
            <a:off x="1352175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3"/>
          </p:nvPr>
        </p:nvSpPr>
        <p:spPr>
          <a:xfrm>
            <a:off x="5961925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4"/>
          </p:nvPr>
        </p:nvSpPr>
        <p:spPr>
          <a:xfrm>
            <a:off x="5658963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ubTitle" idx="5"/>
          </p:nvPr>
        </p:nvSpPr>
        <p:spPr>
          <a:xfrm>
            <a:off x="10162113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6"/>
          </p:nvPr>
        </p:nvSpPr>
        <p:spPr>
          <a:xfrm>
            <a:off x="9859150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7"/>
          </p:nvPr>
        </p:nvSpPr>
        <p:spPr>
          <a:xfrm>
            <a:off x="14446813" y="4762750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8"/>
          </p:nvPr>
        </p:nvSpPr>
        <p:spPr>
          <a:xfrm>
            <a:off x="14143850" y="5633350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>
            <a:spLocks noGrp="1"/>
          </p:cNvSpPr>
          <p:nvPr>
            <p:ph type="pic" idx="2"/>
          </p:nvPr>
        </p:nvSpPr>
        <p:spPr>
          <a:xfrm>
            <a:off x="125" y="125"/>
            <a:ext cx="18288000" cy="10287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6"/>
          <p:cNvGrpSpPr/>
          <p:nvPr/>
        </p:nvGrpSpPr>
        <p:grpSpPr>
          <a:xfrm rot="10800000">
            <a:off x="-118" y="4897942"/>
            <a:ext cx="18288118" cy="5533720"/>
            <a:chOff x="0" y="-38100"/>
            <a:chExt cx="4816592" cy="1457431"/>
          </a:xfrm>
        </p:grpSpPr>
        <p:sp>
          <p:nvSpPr>
            <p:cNvPr id="114" name="Google Shape;114;p6"/>
            <p:cNvSpPr/>
            <p:nvPr/>
          </p:nvSpPr>
          <p:spPr>
            <a:xfrm>
              <a:off x="0" y="0"/>
              <a:ext cx="4816592" cy="1419331"/>
            </a:xfrm>
            <a:custGeom>
              <a:avLst/>
              <a:gdLst/>
              <a:ahLst/>
              <a:cxnLst/>
              <a:rect l="l" t="t" r="r" b="b"/>
              <a:pathLst>
                <a:path w="4816592" h="141933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19331"/>
                  </a:lnTo>
                  <a:lnTo>
                    <a:pt x="0" y="14193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7647"/>
                  </a:srgbClr>
                </a:gs>
                <a:gs pos="100000">
                  <a:srgbClr val="3337AC">
                    <a:alpha val="17647"/>
                  </a:srgbClr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5" name="Google Shape;115;p6"/>
            <p:cNvSpPr txBox="1"/>
            <p:nvPr/>
          </p:nvSpPr>
          <p:spPr>
            <a:xfrm>
              <a:off x="0" y="-38100"/>
              <a:ext cx="4816500" cy="14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3961525" y="757675"/>
            <a:ext cx="13297800" cy="7078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628650" algn="r">
              <a:spcBef>
                <a:spcPts val="64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1pPr>
            <a:lvl2pPr marL="914400" lvl="1" indent="-628650" algn="r">
              <a:spcBef>
                <a:spcPts val="560"/>
              </a:spcBef>
              <a:spcAft>
                <a:spcPts val="0"/>
              </a:spcAft>
              <a:buSzPts val="6300"/>
              <a:buFont typeface="Contrail One"/>
              <a:buChar char="–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2pPr>
            <a:lvl3pPr marL="1371600" lvl="2" indent="-628650" algn="r">
              <a:spcBef>
                <a:spcPts val="48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3pPr>
            <a:lvl4pPr marL="1828800" lvl="3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–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4pPr>
            <a:lvl5pPr marL="2286000" lvl="4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»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5pPr>
            <a:lvl6pPr marL="2743200" lvl="5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6pPr>
            <a:lvl7pPr marL="3200400" lvl="6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7pPr>
            <a:lvl8pPr marL="3657600" lvl="7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8pPr>
            <a:lvl9pPr marL="4114800" lvl="8" indent="-628650" algn="r">
              <a:spcBef>
                <a:spcPts val="400"/>
              </a:spcBef>
              <a:spcAft>
                <a:spcPts val="0"/>
              </a:spcAft>
              <a:buSzPts val="6300"/>
              <a:buFont typeface="Contrail One"/>
              <a:buChar char="•"/>
              <a:defRPr sz="6300">
                <a:latin typeface="Contrail One"/>
                <a:ea typeface="Contrail One"/>
                <a:cs typeface="Contrail One"/>
                <a:sym typeface="Contrail One"/>
              </a:defRPr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ubTitle" idx="3"/>
          </p:nvPr>
        </p:nvSpPr>
        <p:spPr>
          <a:xfrm>
            <a:off x="12799825" y="8031300"/>
            <a:ext cx="4459500" cy="8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rgbClr val="B6DF69"/>
              </a:buClr>
              <a:buSzPts val="3200"/>
              <a:buNone/>
              <a:defRPr sz="3200" b="1">
                <a:solidFill>
                  <a:srgbClr val="B6DF69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21045" y="7310967"/>
            <a:ext cx="1173700" cy="119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75" y="7076900"/>
            <a:ext cx="1300350" cy="14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863" y="1537424"/>
            <a:ext cx="1300350" cy="13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7"/>
          <p:cNvGrpSpPr/>
          <p:nvPr/>
        </p:nvGrpSpPr>
        <p:grpSpPr>
          <a:xfrm>
            <a:off x="2838888" y="749869"/>
            <a:ext cx="5063166" cy="3230782"/>
            <a:chOff x="0" y="-38100"/>
            <a:chExt cx="1333500" cy="850900"/>
          </a:xfrm>
        </p:grpSpPr>
        <p:sp>
          <p:nvSpPr>
            <p:cNvPr id="123" name="Google Shape;123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4" name="Google Shape;124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7"/>
          <p:cNvGrpSpPr/>
          <p:nvPr/>
        </p:nvGrpSpPr>
        <p:grpSpPr>
          <a:xfrm>
            <a:off x="2838888" y="6161707"/>
            <a:ext cx="5063166" cy="3230782"/>
            <a:chOff x="0" y="-38100"/>
            <a:chExt cx="1333500" cy="850900"/>
          </a:xfrm>
        </p:grpSpPr>
        <p:sp>
          <p:nvSpPr>
            <p:cNvPr id="126" name="Google Shape;126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27" name="Google Shape;127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10386021" y="749869"/>
            <a:ext cx="5063166" cy="3230782"/>
            <a:chOff x="0" y="-38100"/>
            <a:chExt cx="1333500" cy="850900"/>
          </a:xfrm>
        </p:grpSpPr>
        <p:sp>
          <p:nvSpPr>
            <p:cNvPr id="129" name="Google Shape;129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0" name="Google Shape;130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7"/>
          <p:cNvGrpSpPr/>
          <p:nvPr/>
        </p:nvGrpSpPr>
        <p:grpSpPr>
          <a:xfrm>
            <a:off x="10386021" y="6161707"/>
            <a:ext cx="5063166" cy="3230782"/>
            <a:chOff x="0" y="-38100"/>
            <a:chExt cx="1333500" cy="850900"/>
          </a:xfrm>
        </p:grpSpPr>
        <p:sp>
          <p:nvSpPr>
            <p:cNvPr id="132" name="Google Shape;132;p7"/>
            <p:cNvSpPr/>
            <p:nvPr/>
          </p:nvSpPr>
          <p:spPr>
            <a:xfrm>
              <a:off x="0" y="0"/>
              <a:ext cx="1333489" cy="812800"/>
            </a:xfrm>
            <a:custGeom>
              <a:avLst/>
              <a:gdLst/>
              <a:ahLst/>
              <a:cxnLst/>
              <a:rect l="l" t="t" r="r" b="b"/>
              <a:pathLst>
                <a:path w="1333489" h="812800" extrusionOk="0">
                  <a:moveTo>
                    <a:pt x="0" y="0"/>
                  </a:moveTo>
                  <a:lnTo>
                    <a:pt x="1333489" y="0"/>
                  </a:lnTo>
                  <a:lnTo>
                    <a:pt x="1333489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3" name="Google Shape;133;p7"/>
            <p:cNvSpPr txBox="1"/>
            <p:nvPr/>
          </p:nvSpPr>
          <p:spPr>
            <a:xfrm>
              <a:off x="0" y="-38100"/>
              <a:ext cx="13335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2695636" y="749869"/>
            <a:ext cx="287046" cy="3230782"/>
            <a:chOff x="0" y="-38100"/>
            <a:chExt cx="75600" cy="850900"/>
          </a:xfrm>
        </p:grpSpPr>
        <p:sp>
          <p:nvSpPr>
            <p:cNvPr id="135" name="Google Shape;135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6" name="Google Shape;136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7"/>
          <p:cNvGrpSpPr/>
          <p:nvPr/>
        </p:nvGrpSpPr>
        <p:grpSpPr>
          <a:xfrm>
            <a:off x="2695636" y="6161707"/>
            <a:ext cx="287046" cy="3230782"/>
            <a:chOff x="0" y="-38100"/>
            <a:chExt cx="75600" cy="850900"/>
          </a:xfrm>
        </p:grpSpPr>
        <p:sp>
          <p:nvSpPr>
            <p:cNvPr id="138" name="Google Shape;138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39" name="Google Shape;139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15305860" y="749869"/>
            <a:ext cx="287046" cy="3230782"/>
            <a:chOff x="0" y="-38100"/>
            <a:chExt cx="75600" cy="850900"/>
          </a:xfrm>
        </p:grpSpPr>
        <p:sp>
          <p:nvSpPr>
            <p:cNvPr id="141" name="Google Shape;141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2" name="Google Shape;142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7"/>
          <p:cNvGrpSpPr/>
          <p:nvPr/>
        </p:nvGrpSpPr>
        <p:grpSpPr>
          <a:xfrm>
            <a:off x="15305860" y="6161707"/>
            <a:ext cx="287046" cy="3230782"/>
            <a:chOff x="0" y="-38100"/>
            <a:chExt cx="75600" cy="850900"/>
          </a:xfrm>
        </p:grpSpPr>
        <p:sp>
          <p:nvSpPr>
            <p:cNvPr id="144" name="Google Shape;144;p7"/>
            <p:cNvSpPr/>
            <p:nvPr/>
          </p:nvSpPr>
          <p:spPr>
            <a:xfrm>
              <a:off x="0" y="0"/>
              <a:ext cx="75458" cy="812800"/>
            </a:xfrm>
            <a:custGeom>
              <a:avLst/>
              <a:gdLst/>
              <a:ahLst/>
              <a:cxnLst/>
              <a:rect l="l" t="t" r="r" b="b"/>
              <a:pathLst>
                <a:path w="75458" h="812800" extrusionOk="0">
                  <a:moveTo>
                    <a:pt x="0" y="0"/>
                  </a:moveTo>
                  <a:lnTo>
                    <a:pt x="75458" y="0"/>
                  </a:lnTo>
                  <a:lnTo>
                    <a:pt x="75458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5257CF"/>
                </a:gs>
                <a:gs pos="100000">
                  <a:srgbClr val="ACADE6"/>
                </a:gs>
              </a:gsLst>
              <a:lin ang="2700006" scaled="0"/>
            </a:gradFill>
            <a:ln>
              <a:noFill/>
            </a:ln>
          </p:spPr>
        </p:sp>
        <p:sp>
          <p:nvSpPr>
            <p:cNvPr id="145" name="Google Shape;145;p7"/>
            <p:cNvSpPr txBox="1"/>
            <p:nvPr/>
          </p:nvSpPr>
          <p:spPr>
            <a:xfrm>
              <a:off x="0" y="-38100"/>
              <a:ext cx="756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25203" y="1702450"/>
            <a:ext cx="1365370" cy="13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>
            <a:spLocks noGrp="1"/>
          </p:cNvSpPr>
          <p:nvPr>
            <p:ph type="subTitle" idx="1"/>
          </p:nvPr>
        </p:nvSpPr>
        <p:spPr>
          <a:xfrm>
            <a:off x="3519075" y="127265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2"/>
          </p:nvPr>
        </p:nvSpPr>
        <p:spPr>
          <a:xfrm>
            <a:off x="3519075" y="1948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ubTitle" idx="3"/>
          </p:nvPr>
        </p:nvSpPr>
        <p:spPr>
          <a:xfrm>
            <a:off x="10564250" y="127265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4"/>
          </p:nvPr>
        </p:nvSpPr>
        <p:spPr>
          <a:xfrm>
            <a:off x="12045950" y="1948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r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r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r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5"/>
          </p:nvPr>
        </p:nvSpPr>
        <p:spPr>
          <a:xfrm>
            <a:off x="3519075" y="662320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6"/>
          </p:nvPr>
        </p:nvSpPr>
        <p:spPr>
          <a:xfrm>
            <a:off x="3519075" y="7298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l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l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l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ubTitle" idx="7"/>
          </p:nvPr>
        </p:nvSpPr>
        <p:spPr>
          <a:xfrm>
            <a:off x="10564250" y="6623200"/>
            <a:ext cx="42093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700"/>
              <a:buNone/>
              <a:defRPr sz="270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body" idx="8"/>
          </p:nvPr>
        </p:nvSpPr>
        <p:spPr>
          <a:xfrm>
            <a:off x="12045950" y="7298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r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algn="r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algn="r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algn="r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776250" y="4335727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776250" y="486625"/>
            <a:ext cx="16735500" cy="1736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9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8"/>
          <p:cNvCxnSpPr/>
          <p:nvPr/>
        </p:nvCxnSpPr>
        <p:spPr>
          <a:xfrm>
            <a:off x="2653830" y="3535551"/>
            <a:ext cx="3056400" cy="23076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8"/>
          <p:cNvCxnSpPr/>
          <p:nvPr/>
        </p:nvCxnSpPr>
        <p:spPr>
          <a:xfrm rot="10800000" flipH="1">
            <a:off x="5721703" y="3401492"/>
            <a:ext cx="2883600" cy="22338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8"/>
          <p:cNvCxnSpPr/>
          <p:nvPr/>
        </p:nvCxnSpPr>
        <p:spPr>
          <a:xfrm rot="10800000" flipH="1">
            <a:off x="12824687" y="3401605"/>
            <a:ext cx="2687700" cy="24414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1590255" y="2722922"/>
            <a:ext cx="1543020" cy="1543020"/>
            <a:chOff x="0" y="0"/>
            <a:chExt cx="812800" cy="812800"/>
          </a:xfrm>
        </p:grpSpPr>
        <p:sp>
          <p:nvSpPr>
            <p:cNvPr id="162" name="Google Shape;16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4" name="Google Shape;164;p8"/>
          <p:cNvCxnSpPr/>
          <p:nvPr/>
        </p:nvCxnSpPr>
        <p:spPr>
          <a:xfrm>
            <a:off x="9233074" y="3535551"/>
            <a:ext cx="3056400" cy="2307600"/>
          </a:xfrm>
          <a:prstGeom prst="straightConnector1">
            <a:avLst/>
          </a:prstGeom>
          <a:noFill/>
          <a:ln w="38100" cap="flat" cmpd="sng">
            <a:solidFill>
              <a:srgbClr val="5257C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5" name="Google Shape;165;p8"/>
          <p:cNvGrpSpPr/>
          <p:nvPr/>
        </p:nvGrpSpPr>
        <p:grpSpPr>
          <a:xfrm>
            <a:off x="8023373" y="2722922"/>
            <a:ext cx="1543020" cy="1543020"/>
            <a:chOff x="0" y="0"/>
            <a:chExt cx="812800" cy="812800"/>
          </a:xfrm>
        </p:grpSpPr>
        <p:sp>
          <p:nvSpPr>
            <p:cNvPr id="166" name="Google Shape;16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15154695" y="2722922"/>
            <a:ext cx="1543020" cy="1543020"/>
            <a:chOff x="0" y="0"/>
            <a:chExt cx="812800" cy="812800"/>
          </a:xfrm>
        </p:grpSpPr>
        <p:sp>
          <p:nvSpPr>
            <p:cNvPr id="169" name="Google Shape;16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4950178" y="5418027"/>
            <a:ext cx="1543020" cy="1543020"/>
            <a:chOff x="0" y="0"/>
            <a:chExt cx="812800" cy="812800"/>
          </a:xfrm>
        </p:grpSpPr>
        <p:sp>
          <p:nvSpPr>
            <p:cNvPr id="172" name="Google Shape;17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12082536" y="5418027"/>
            <a:ext cx="1543020" cy="1543020"/>
            <a:chOff x="0" y="0"/>
            <a:chExt cx="812800" cy="812800"/>
          </a:xfrm>
        </p:grpSpPr>
        <p:sp>
          <p:nvSpPr>
            <p:cNvPr id="175" name="Google Shape;17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DF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8"/>
          <p:cNvSpPr txBox="1"/>
          <p:nvPr/>
        </p:nvSpPr>
        <p:spPr>
          <a:xfrm>
            <a:off x="1590255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01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8023373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03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5154695" y="2912499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05</a:t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4950178" y="5604600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02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12082536" y="5604600"/>
            <a:ext cx="15432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91" b="0" i="0" u="none" strike="noStrike" cap="none">
                <a:solidFill>
                  <a:srgbClr val="2D31A2"/>
                </a:solidFill>
                <a:latin typeface="Contrail One"/>
                <a:ea typeface="Contrail One"/>
                <a:cs typeface="Contrail One"/>
                <a:sym typeface="Contrail One"/>
              </a:rPr>
              <a:t>04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1300925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body" idx="2"/>
          </p:nvPr>
        </p:nvSpPr>
        <p:spPr>
          <a:xfrm>
            <a:off x="997963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3"/>
          </p:nvPr>
        </p:nvSpPr>
        <p:spPr>
          <a:xfrm>
            <a:off x="7733600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body" idx="4"/>
          </p:nvPr>
        </p:nvSpPr>
        <p:spPr>
          <a:xfrm>
            <a:off x="7430638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subTitle" idx="5"/>
          </p:nvPr>
        </p:nvSpPr>
        <p:spPr>
          <a:xfrm>
            <a:off x="14865363" y="446982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6"/>
          </p:nvPr>
        </p:nvSpPr>
        <p:spPr>
          <a:xfrm>
            <a:off x="14562400" y="534042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subTitle" idx="7"/>
          </p:nvPr>
        </p:nvSpPr>
        <p:spPr>
          <a:xfrm>
            <a:off x="4660838" y="71553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8"/>
          </p:nvPr>
        </p:nvSpPr>
        <p:spPr>
          <a:xfrm>
            <a:off x="4357875" y="8025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ubTitle" idx="9"/>
          </p:nvPr>
        </p:nvSpPr>
        <p:spPr>
          <a:xfrm>
            <a:off x="11793288" y="7155375"/>
            <a:ext cx="2121600" cy="8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48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4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body" idx="13"/>
          </p:nvPr>
        </p:nvSpPr>
        <p:spPr>
          <a:xfrm>
            <a:off x="11490325" y="8025975"/>
            <a:ext cx="2727600" cy="1898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rtl="0">
              <a:spcBef>
                <a:spcPts val="64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49250" rtl="0">
              <a:spcBef>
                <a:spcPts val="560"/>
              </a:spcBef>
              <a:spcAft>
                <a:spcPts val="0"/>
              </a:spcAft>
              <a:buSzPts val="1900"/>
              <a:buChar char="–"/>
              <a:defRPr/>
            </a:lvl2pPr>
            <a:lvl3pPr marL="1371600" lvl="2" indent="-349250" rtl="0">
              <a:spcBef>
                <a:spcPts val="480"/>
              </a:spcBef>
              <a:spcAft>
                <a:spcPts val="0"/>
              </a:spcAft>
              <a:buSzPts val="1900"/>
              <a:buChar char="•"/>
              <a:defRPr/>
            </a:lvl3pPr>
            <a:lvl4pPr marL="1828800" lvl="3" indent="-349250" rtl="0">
              <a:spcBef>
                <a:spcPts val="400"/>
              </a:spcBef>
              <a:spcAft>
                <a:spcPts val="0"/>
              </a:spcAft>
              <a:buSzPts val="1900"/>
              <a:buChar char="–"/>
              <a:defRPr/>
            </a:lvl4pPr>
            <a:lvl5pPr marL="2286000" lvl="4" indent="-349250" rtl="0">
              <a:spcBef>
                <a:spcPts val="400"/>
              </a:spcBef>
              <a:spcAft>
                <a:spcPts val="0"/>
              </a:spcAft>
              <a:buSzPts val="1900"/>
              <a:buChar char="»"/>
              <a:defRPr/>
            </a:lvl5pPr>
            <a:lvl6pPr marL="2743200" lvl="5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6pPr>
            <a:lvl7pPr marL="3200400" lvl="6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7pPr>
            <a:lvl8pPr marL="3657600" lvl="7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8pPr>
            <a:lvl9pPr marL="4114800" lvl="8" indent="-349250" rtl="0">
              <a:spcBef>
                <a:spcPts val="400"/>
              </a:spcBef>
              <a:spcAft>
                <a:spcPts val="0"/>
              </a:spcAft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FA5">
            <a:alpha val="8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250" y="640500"/>
            <a:ext cx="167355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50"/>
              <a:buFont typeface="Contrail One"/>
              <a:buNone/>
              <a:defRPr sz="9950" i="0" u="none" strike="noStrike" cap="none">
                <a:solidFill>
                  <a:schemeClr val="lt1"/>
                </a:solidFill>
                <a:latin typeface="Contrail One"/>
                <a:ea typeface="Contrail One"/>
                <a:cs typeface="Contrail One"/>
                <a:sym typeface="Contrail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7391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925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925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–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925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–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»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925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•"/>
              <a:defRPr sz="19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view?r=eyJrIjoiNjM5Njg5MzMtMjFjZi00OWRkLTkwNmYtNGNhYTNlNTI5NGYxIiwidCI6ImE3YTZhMWQzLTU5N2MtNDJlMS05YzQ4LTRiMjU2ODljZGZiNiJ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/>
        </p:nvSpPr>
        <p:spPr>
          <a:xfrm>
            <a:off x="494071" y="1678501"/>
            <a:ext cx="1729985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Flipkart Products Analysis</a:t>
            </a:r>
            <a:endParaRPr sz="10000"/>
          </a:p>
        </p:txBody>
      </p:sp>
      <p:sp>
        <p:nvSpPr>
          <p:cNvPr id="2" name="Google Shape;313;p12">
            <a:extLst>
              <a:ext uri="{FF2B5EF4-FFF2-40B4-BE49-F238E27FC236}">
                <a16:creationId xmlns:a16="http://schemas.microsoft.com/office/drawing/2014/main" id="{0757D301-3436-44A2-5D4D-24C875D371FD}"/>
              </a:ext>
            </a:extLst>
          </p:cNvPr>
          <p:cNvSpPr txBox="1"/>
          <p:nvPr/>
        </p:nvSpPr>
        <p:spPr>
          <a:xfrm>
            <a:off x="2481414" y="8397573"/>
            <a:ext cx="4398706" cy="84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71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8" b="1" i="0" u="none" strike="noStrike" cap="none">
                <a:solidFill>
                  <a:schemeClr val="bg1"/>
                </a:solidFill>
                <a:latin typeface="Inter"/>
                <a:ea typeface="Inter"/>
                <a:cs typeface="Inter"/>
                <a:sym typeface="Inter"/>
              </a:rPr>
              <a:t>- Pratyush Majumdar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37EAC-ABFE-8A03-A0B8-C914F5D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549356"/>
            <a:ext cx="6341319" cy="3566992"/>
          </a:xfrm>
          <a:prstGeom prst="rect">
            <a:avLst/>
          </a:prstGeom>
        </p:spPr>
      </p:pic>
      <p:sp>
        <p:nvSpPr>
          <p:cNvPr id="7" name="Google Shape;213;p9">
            <a:extLst>
              <a:ext uri="{FF2B5EF4-FFF2-40B4-BE49-F238E27FC236}">
                <a16:creationId xmlns:a16="http://schemas.microsoft.com/office/drawing/2014/main" id="{A842D178-ECA9-295D-218F-8056FF7453F6}"/>
              </a:ext>
            </a:extLst>
          </p:cNvPr>
          <p:cNvSpPr txBox="1"/>
          <p:nvPr/>
        </p:nvSpPr>
        <p:spPr>
          <a:xfrm>
            <a:off x="2481414" y="3593924"/>
            <a:ext cx="73446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Contrail One"/>
                <a:sym typeface="Contrail One"/>
              </a:rPr>
              <a:t>E-Commerce Industry</a:t>
            </a:r>
            <a:endParaRPr sz="6000"/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DAF91B75-31CC-D532-663D-F6C49090C401}"/>
              </a:ext>
            </a:extLst>
          </p:cNvPr>
          <p:cNvSpPr/>
          <p:nvPr/>
        </p:nvSpPr>
        <p:spPr>
          <a:xfrm>
            <a:off x="1327355" y="4424921"/>
            <a:ext cx="9000000" cy="360000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6) List down the top 10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discount greater than 60%.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3823" y="2418735"/>
            <a:ext cx="10260347" cy="6724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494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) List down the top 10 brands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discount greater than 50% and product rating greater than 3.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526" y="2614807"/>
            <a:ext cx="9838947" cy="663243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60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8) List down the top 10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product rating greater than 4 and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1603" y="2533933"/>
            <a:ext cx="8804787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146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222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Dashboard</a:t>
            </a:r>
          </a:p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ABB95E65-7F74-C77B-A7E7-9093CA55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8700" y="2213917"/>
            <a:ext cx="13100255" cy="70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/>
          <p:nvPr/>
        </p:nvSpPr>
        <p:spPr>
          <a:xfrm>
            <a:off x="5565478" y="2127289"/>
            <a:ext cx="9435051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THANK YOU!</a:t>
            </a:r>
            <a:endParaRPr sz="14000"/>
          </a:p>
        </p:txBody>
      </p:sp>
      <p:sp>
        <p:nvSpPr>
          <p:cNvPr id="2" name="Google Shape;214;p9">
            <a:extLst>
              <a:ext uri="{FF2B5EF4-FFF2-40B4-BE49-F238E27FC236}">
                <a16:creationId xmlns:a16="http://schemas.microsoft.com/office/drawing/2014/main" id="{464E4D0A-E8A7-19AE-4509-D54438AEE0F9}"/>
              </a:ext>
            </a:extLst>
          </p:cNvPr>
          <p:cNvSpPr txBox="1"/>
          <p:nvPr/>
        </p:nvSpPr>
        <p:spPr>
          <a:xfrm>
            <a:off x="5565478" y="4647978"/>
            <a:ext cx="9435051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  <a:cs typeface="Contrail One"/>
                <a:sym typeface="Contrail One"/>
              </a:rPr>
              <a:t>If its trendy, its on Flipkart.</a:t>
            </a:r>
            <a:endParaRPr sz="560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5778B-6D9D-3815-495A-A785119B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27" y="4647978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222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Objective</a:t>
            </a:r>
          </a:p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22;p18">
            <a:extLst>
              <a:ext uri="{FF2B5EF4-FFF2-40B4-BE49-F238E27FC236}">
                <a16:creationId xmlns:a16="http://schemas.microsoft.com/office/drawing/2014/main" id="{258F841D-51BF-E43E-3F3F-3E242F9B6A59}"/>
              </a:ext>
            </a:extLst>
          </p:cNvPr>
          <p:cNvSpPr txBox="1"/>
          <p:nvPr/>
        </p:nvSpPr>
        <p:spPr>
          <a:xfrm>
            <a:off x="1028700" y="2107556"/>
            <a:ext cx="16230599" cy="581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bg1"/>
                </a:solidFill>
              </a:rPr>
              <a:t>To analyze product data from Flipkart, identify key trends, and provide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bg1"/>
                </a:solidFill>
              </a:rPr>
              <a:t>actionable insights that can help in optimizing inventory management, improving pricing strategies, enhancing customer satisfaction, and driving sales growth.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  <a:p>
            <a:pPr marL="571500" marR="0" lvl="0" indent="-571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600">
                <a:solidFill>
                  <a:schemeClr val="bg1"/>
                </a:solidFill>
              </a:rPr>
              <a:t>The analysis will focus on understanding product performance, customer</a:t>
            </a:r>
          </a:p>
          <a:p>
            <a:pPr marR="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600">
                <a:solidFill>
                  <a:schemeClr val="bg1"/>
                </a:solidFill>
              </a:rPr>
              <a:t>preferences, pricing patterns, and competitive positioning, with the aim of supporting data-driven decision-making for e-commerce strategies.</a:t>
            </a:r>
            <a:endParaRPr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19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Data Architecture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25A1DD-8211-65E7-0FC3-52104619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84538"/>
            <a:ext cx="12978969" cy="69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EC8F88A8-31EA-E8E2-1E5C-ADB1ABE0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>
            <a:extLst>
              <a:ext uri="{FF2B5EF4-FFF2-40B4-BE49-F238E27FC236}">
                <a16:creationId xmlns:a16="http://schemas.microsoft.com/office/drawing/2014/main" id="{2D5D6660-8EB7-01F1-27E8-1D4B291F8772}"/>
              </a:ext>
            </a:extLst>
          </p:cNvPr>
          <p:cNvSpPr txBox="1"/>
          <p:nvPr/>
        </p:nvSpPr>
        <p:spPr>
          <a:xfrm>
            <a:off x="1028700" y="152147"/>
            <a:ext cx="16230600" cy="19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Data Model and Technology Used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EF434-1181-0A46-5D2E-F458401E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01" y="2724864"/>
            <a:ext cx="10312809" cy="5942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D4CFF3-6D4B-C512-B7AF-705DB8BE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3318" y="6331621"/>
            <a:ext cx="4464272" cy="2335866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7949C5E8-A5A4-2613-20E2-50A123D75B38}"/>
              </a:ext>
            </a:extLst>
          </p:cNvPr>
          <p:cNvSpPr/>
          <p:nvPr/>
        </p:nvSpPr>
        <p:spPr>
          <a:xfrm rot="10800000">
            <a:off x="4233535" y="7499554"/>
            <a:ext cx="839269" cy="309716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02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 txBox="1"/>
          <p:nvPr/>
        </p:nvSpPr>
        <p:spPr>
          <a:xfrm>
            <a:off x="1028700" y="152147"/>
            <a:ext cx="16230600" cy="192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39" b="0" i="0" u="none" strike="noStrike" cap="none">
                <a:solidFill>
                  <a:srgbClr val="FFFFFF"/>
                </a:solidFill>
                <a:latin typeface="Contrail One"/>
                <a:ea typeface="Contrail One"/>
                <a:cs typeface="Contrail One"/>
                <a:sym typeface="Contrail One"/>
              </a:rPr>
              <a:t>Insights</a:t>
            </a:r>
            <a:endParaRPr/>
          </a:p>
        </p:txBody>
      </p:sp>
      <p:sp>
        <p:nvSpPr>
          <p:cNvPr id="522" name="Google Shape;522;p18"/>
          <p:cNvSpPr txBox="1"/>
          <p:nvPr/>
        </p:nvSpPr>
        <p:spPr>
          <a:xfrm>
            <a:off x="1028699" y="2078059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1) List down the top 5 products with the highest sales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693" y="3222578"/>
            <a:ext cx="8076610" cy="60099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) List down the top 5 products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number of sales.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60298" y="1781100"/>
            <a:ext cx="8167398" cy="6724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397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3) List down the top 5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categories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not having flipkart assured.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1199" y="1781100"/>
            <a:ext cx="8145596" cy="6724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78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4)</a:t>
            </a: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List down the top 5 products with the highest average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product rating greater than 4.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0600" y="2461628"/>
            <a:ext cx="8146800" cy="671186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756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8"/>
          <p:cNvSpPr txBox="1"/>
          <p:nvPr/>
        </p:nvSpPr>
        <p:spPr>
          <a:xfrm>
            <a:off x="1028698" y="544227"/>
            <a:ext cx="1623059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5) List down the top 10 brands with the highest </a:t>
            </a:r>
            <a:r>
              <a:rPr lang="en-US" sz="3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sales having flipkart assured and also show the number of sales.</a:t>
            </a:r>
            <a:endParaRPr sz="3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28A99-D6DA-5B22-BA8F-BB323DDB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34578" y="2504436"/>
            <a:ext cx="10618838" cy="661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89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255</Words>
  <Application>Microsoft Office PowerPoint</Application>
  <PresentationFormat>Custom</PresentationFormat>
  <Paragraphs>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Inter</vt:lpstr>
      <vt:lpstr>Contrail One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Pratyush Majumdar</cp:lastModifiedBy>
  <cp:revision>18</cp:revision>
  <dcterms:modified xsi:type="dcterms:W3CDTF">2025-01-05T17:36:34Z</dcterms:modified>
</cp:coreProperties>
</file>