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8" r:id="rId1"/>
  </p:sldMasterIdLst>
  <p:notesMasterIdLst>
    <p:notesMasterId r:id="rId18"/>
  </p:notesMasterIdLst>
  <p:sldIdLst>
    <p:sldId id="256" r:id="rId2"/>
    <p:sldId id="278" r:id="rId3"/>
    <p:sldId id="361" r:id="rId4"/>
    <p:sldId id="360" r:id="rId5"/>
    <p:sldId id="348" r:id="rId6"/>
    <p:sldId id="349" r:id="rId7"/>
    <p:sldId id="350" r:id="rId8"/>
    <p:sldId id="351" r:id="rId9"/>
    <p:sldId id="352" r:id="rId10"/>
    <p:sldId id="353" r:id="rId11"/>
    <p:sldId id="354" r:id="rId12"/>
    <p:sldId id="355" r:id="rId13"/>
    <p:sldId id="356" r:id="rId14"/>
    <p:sldId id="357" r:id="rId15"/>
    <p:sldId id="358" r:id="rId16"/>
    <p:sldId id="359" r:id="rId17"/>
  </p:sldIdLst>
  <p:sldSz cx="9144000" cy="5143500" type="screen16x9"/>
  <p:notesSz cx="6858000" cy="9144000"/>
  <p:embeddedFontLst>
    <p:embeddedFont>
      <p:font typeface="Josefin Sans" pitchFamily="2" charset="0"/>
      <p:regular r:id="rId19"/>
      <p:bold r:id="rId20"/>
      <p:italic r:id="rId21"/>
      <p:boldItalic r:id="rId22"/>
    </p:embeddedFont>
    <p:embeddedFont>
      <p:font typeface="Open Sans" panose="020B0606030504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2A6FA8"/>
    <a:srgbClr val="009494"/>
    <a:srgbClr val="225986"/>
    <a:srgbClr val="1A45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05AB6B-ADA7-4D95-8C8C-1A57CB3F2C26}">
  <a:tblStyle styleId="{3E05AB6B-ADA7-4D95-8C8C-1A57CB3F2C2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10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0"/>
        <p:cNvGrpSpPr/>
        <p:nvPr/>
      </p:nvGrpSpPr>
      <p:grpSpPr>
        <a:xfrm>
          <a:off x="0" y="0"/>
          <a:ext cx="0" cy="0"/>
          <a:chOff x="0" y="0"/>
          <a:chExt cx="0" cy="0"/>
        </a:xfrm>
      </p:grpSpPr>
      <p:sp>
        <p:nvSpPr>
          <p:cNvPr id="1031" name="Google Shape;10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2" name="Google Shape;10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3"/>
        <p:cNvGrpSpPr/>
        <p:nvPr/>
      </p:nvGrpSpPr>
      <p:grpSpPr>
        <a:xfrm>
          <a:off x="0" y="0"/>
          <a:ext cx="0" cy="0"/>
          <a:chOff x="0" y="0"/>
          <a:chExt cx="0" cy="0"/>
        </a:xfrm>
      </p:grpSpPr>
      <p:sp>
        <p:nvSpPr>
          <p:cNvPr id="1294" name="Google Shape;1294;gab8d1ca927_3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5" name="Google Shape;1295;gab8d1ca927_3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9155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3"/>
        <p:cNvGrpSpPr/>
        <p:nvPr/>
      </p:nvGrpSpPr>
      <p:grpSpPr>
        <a:xfrm>
          <a:off x="0" y="0"/>
          <a:ext cx="0" cy="0"/>
          <a:chOff x="0" y="0"/>
          <a:chExt cx="0" cy="0"/>
        </a:xfrm>
      </p:grpSpPr>
      <p:sp>
        <p:nvSpPr>
          <p:cNvPr id="1294" name="Google Shape;1294;gab8d1ca927_3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5" name="Google Shape;1295;gab8d1ca927_3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2219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3"/>
        <p:cNvGrpSpPr/>
        <p:nvPr/>
      </p:nvGrpSpPr>
      <p:grpSpPr>
        <a:xfrm>
          <a:off x="0" y="0"/>
          <a:ext cx="0" cy="0"/>
          <a:chOff x="0" y="0"/>
          <a:chExt cx="0" cy="0"/>
        </a:xfrm>
      </p:grpSpPr>
      <p:sp>
        <p:nvSpPr>
          <p:cNvPr id="1294" name="Google Shape;1294;gab8d1ca927_3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5" name="Google Shape;1295;gab8d1ca927_3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4652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3"/>
        <p:cNvGrpSpPr/>
        <p:nvPr/>
      </p:nvGrpSpPr>
      <p:grpSpPr>
        <a:xfrm>
          <a:off x="0" y="0"/>
          <a:ext cx="0" cy="0"/>
          <a:chOff x="0" y="0"/>
          <a:chExt cx="0" cy="0"/>
        </a:xfrm>
      </p:grpSpPr>
      <p:sp>
        <p:nvSpPr>
          <p:cNvPr id="1294" name="Google Shape;1294;gab8d1ca927_3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5" name="Google Shape;1295;gab8d1ca927_3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3309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3"/>
        <p:cNvGrpSpPr/>
        <p:nvPr/>
      </p:nvGrpSpPr>
      <p:grpSpPr>
        <a:xfrm>
          <a:off x="0" y="0"/>
          <a:ext cx="0" cy="0"/>
          <a:chOff x="0" y="0"/>
          <a:chExt cx="0" cy="0"/>
        </a:xfrm>
      </p:grpSpPr>
      <p:sp>
        <p:nvSpPr>
          <p:cNvPr id="1294" name="Google Shape;1294;gab8d1ca927_3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5" name="Google Shape;1295;gab8d1ca927_3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5164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3"/>
        <p:cNvGrpSpPr/>
        <p:nvPr/>
      </p:nvGrpSpPr>
      <p:grpSpPr>
        <a:xfrm>
          <a:off x="0" y="0"/>
          <a:ext cx="0" cy="0"/>
          <a:chOff x="0" y="0"/>
          <a:chExt cx="0" cy="0"/>
        </a:xfrm>
      </p:grpSpPr>
      <p:sp>
        <p:nvSpPr>
          <p:cNvPr id="1294" name="Google Shape;1294;gab8d1ca927_3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5" name="Google Shape;1295;gab8d1ca927_3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4917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0"/>
        <p:cNvGrpSpPr/>
        <p:nvPr/>
      </p:nvGrpSpPr>
      <p:grpSpPr>
        <a:xfrm>
          <a:off x="0" y="0"/>
          <a:ext cx="0" cy="0"/>
          <a:chOff x="0" y="0"/>
          <a:chExt cx="0" cy="0"/>
        </a:xfrm>
      </p:grpSpPr>
      <p:sp>
        <p:nvSpPr>
          <p:cNvPr id="1031" name="Google Shape;10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2" name="Google Shape;10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5226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3"/>
        <p:cNvGrpSpPr/>
        <p:nvPr/>
      </p:nvGrpSpPr>
      <p:grpSpPr>
        <a:xfrm>
          <a:off x="0" y="0"/>
          <a:ext cx="0" cy="0"/>
          <a:chOff x="0" y="0"/>
          <a:chExt cx="0" cy="0"/>
        </a:xfrm>
      </p:grpSpPr>
      <p:sp>
        <p:nvSpPr>
          <p:cNvPr id="1294" name="Google Shape;1294;gab8d1ca927_3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5" name="Google Shape;1295;gab8d1ca927_3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3"/>
        <p:cNvGrpSpPr/>
        <p:nvPr/>
      </p:nvGrpSpPr>
      <p:grpSpPr>
        <a:xfrm>
          <a:off x="0" y="0"/>
          <a:ext cx="0" cy="0"/>
          <a:chOff x="0" y="0"/>
          <a:chExt cx="0" cy="0"/>
        </a:xfrm>
      </p:grpSpPr>
      <p:sp>
        <p:nvSpPr>
          <p:cNvPr id="1294" name="Google Shape;1294;gab8d1ca927_3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5" name="Google Shape;1295;gab8d1ca927_3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0550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3"/>
        <p:cNvGrpSpPr/>
        <p:nvPr/>
      </p:nvGrpSpPr>
      <p:grpSpPr>
        <a:xfrm>
          <a:off x="0" y="0"/>
          <a:ext cx="0" cy="0"/>
          <a:chOff x="0" y="0"/>
          <a:chExt cx="0" cy="0"/>
        </a:xfrm>
      </p:grpSpPr>
      <p:sp>
        <p:nvSpPr>
          <p:cNvPr id="1294" name="Google Shape;1294;gab8d1ca927_3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5" name="Google Shape;1295;gab8d1ca927_3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7212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3"/>
        <p:cNvGrpSpPr/>
        <p:nvPr/>
      </p:nvGrpSpPr>
      <p:grpSpPr>
        <a:xfrm>
          <a:off x="0" y="0"/>
          <a:ext cx="0" cy="0"/>
          <a:chOff x="0" y="0"/>
          <a:chExt cx="0" cy="0"/>
        </a:xfrm>
      </p:grpSpPr>
      <p:sp>
        <p:nvSpPr>
          <p:cNvPr id="1294" name="Google Shape;1294;gab8d1ca927_3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5" name="Google Shape;1295;gab8d1ca927_3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2042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3"/>
        <p:cNvGrpSpPr/>
        <p:nvPr/>
      </p:nvGrpSpPr>
      <p:grpSpPr>
        <a:xfrm>
          <a:off x="0" y="0"/>
          <a:ext cx="0" cy="0"/>
          <a:chOff x="0" y="0"/>
          <a:chExt cx="0" cy="0"/>
        </a:xfrm>
      </p:grpSpPr>
      <p:sp>
        <p:nvSpPr>
          <p:cNvPr id="1294" name="Google Shape;1294;gab8d1ca927_3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5" name="Google Shape;1295;gab8d1ca927_3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5445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3"/>
        <p:cNvGrpSpPr/>
        <p:nvPr/>
      </p:nvGrpSpPr>
      <p:grpSpPr>
        <a:xfrm>
          <a:off x="0" y="0"/>
          <a:ext cx="0" cy="0"/>
          <a:chOff x="0" y="0"/>
          <a:chExt cx="0" cy="0"/>
        </a:xfrm>
      </p:grpSpPr>
      <p:sp>
        <p:nvSpPr>
          <p:cNvPr id="1294" name="Google Shape;1294;gab8d1ca927_3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5" name="Google Shape;1295;gab8d1ca927_3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962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3"/>
        <p:cNvGrpSpPr/>
        <p:nvPr/>
      </p:nvGrpSpPr>
      <p:grpSpPr>
        <a:xfrm>
          <a:off x="0" y="0"/>
          <a:ext cx="0" cy="0"/>
          <a:chOff x="0" y="0"/>
          <a:chExt cx="0" cy="0"/>
        </a:xfrm>
      </p:grpSpPr>
      <p:sp>
        <p:nvSpPr>
          <p:cNvPr id="1294" name="Google Shape;1294;gab8d1ca927_3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5" name="Google Shape;1295;gab8d1ca927_3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3819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3"/>
        <p:cNvGrpSpPr/>
        <p:nvPr/>
      </p:nvGrpSpPr>
      <p:grpSpPr>
        <a:xfrm>
          <a:off x="0" y="0"/>
          <a:ext cx="0" cy="0"/>
          <a:chOff x="0" y="0"/>
          <a:chExt cx="0" cy="0"/>
        </a:xfrm>
      </p:grpSpPr>
      <p:sp>
        <p:nvSpPr>
          <p:cNvPr id="1294" name="Google Shape;1294;gab8d1ca927_3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5" name="Google Shape;1295;gab8d1ca927_3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3975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78600" y="1484550"/>
            <a:ext cx="7787100" cy="2086500"/>
          </a:xfrm>
          <a:prstGeom prst="rect">
            <a:avLst/>
          </a:prstGeom>
        </p:spPr>
        <p:txBody>
          <a:bodyPr spcFirstLastPara="1" wrap="square" lIns="91425" tIns="91425" rIns="91425" bIns="91425" anchor="ctr" anchorCtr="0">
            <a:noAutofit/>
          </a:bodyPr>
          <a:lstStyle>
            <a:lvl1pPr lvl="0" algn="ctr">
              <a:lnSpc>
                <a:spcPct val="125000"/>
              </a:lnSpc>
              <a:spcBef>
                <a:spcPts val="0"/>
              </a:spcBef>
              <a:spcAft>
                <a:spcPts val="0"/>
              </a:spcAft>
              <a:buSzPts val="5200"/>
              <a:buNone/>
              <a:defRPr sz="55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547575" y="3466725"/>
            <a:ext cx="4048800" cy="382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5400000">
            <a:off x="-1867025" y="1013175"/>
            <a:ext cx="4814046" cy="171036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229260" y="3396805"/>
            <a:ext cx="3675485" cy="189381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315040" flipH="1">
            <a:off x="-236345" y="4475012"/>
            <a:ext cx="2114446" cy="9970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282713" y="47691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27300" y="42102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5488" y="29082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257175" y="49018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559288" y="3910538"/>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a:off x="6110254" y="2527892"/>
            <a:ext cx="4814046" cy="171036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744675" y="-169359"/>
            <a:ext cx="3627772" cy="1869298"/>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484934" flipH="1">
            <a:off x="7292455" y="-348495"/>
            <a:ext cx="2087045" cy="984164"/>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a:off x="5634813" y="20792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7750600" y="102480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8980488" y="193977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a:off x="4725450" y="139996"/>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5"/>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1">
  <p:cSld name="CUSTOM_12">
    <p:spTree>
      <p:nvGrpSpPr>
        <p:cNvPr id="1" name="Shape 330"/>
        <p:cNvGrpSpPr/>
        <p:nvPr/>
      </p:nvGrpSpPr>
      <p:grpSpPr>
        <a:xfrm>
          <a:off x="0" y="0"/>
          <a:ext cx="0" cy="0"/>
          <a:chOff x="0" y="0"/>
          <a:chExt cx="0" cy="0"/>
        </a:xfrm>
      </p:grpSpPr>
      <p:sp>
        <p:nvSpPr>
          <p:cNvPr id="331" name="Google Shape;331;p20"/>
          <p:cNvSpPr txBox="1">
            <a:spLocks noGrp="1"/>
          </p:cNvSpPr>
          <p:nvPr>
            <p:ph type="title"/>
          </p:nvPr>
        </p:nvSpPr>
        <p:spPr>
          <a:xfrm>
            <a:off x="2129125" y="363275"/>
            <a:ext cx="4885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332" name="Google Shape;332;p20"/>
          <p:cNvSpPr/>
          <p:nvPr/>
        </p:nvSpPr>
        <p:spPr>
          <a:xfrm flipH="1">
            <a:off x="-141518" y="-118290"/>
            <a:ext cx="3204343" cy="1651139"/>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0"/>
          <p:cNvSpPr/>
          <p:nvPr/>
        </p:nvSpPr>
        <p:spPr>
          <a:xfrm rot="10800000" flipH="1">
            <a:off x="-241297" y="-72669"/>
            <a:ext cx="2420522" cy="1034218"/>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0"/>
          <p:cNvSpPr/>
          <p:nvPr/>
        </p:nvSpPr>
        <p:spPr>
          <a:xfrm rot="-10484947">
            <a:off x="-697915" y="-411807"/>
            <a:ext cx="1843431" cy="8692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p:nvPr/>
        </p:nvSpPr>
        <p:spPr>
          <a:xfrm rot="10800000" flipH="1">
            <a:off x="1759263" y="45824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0"/>
          <p:cNvSpPr/>
          <p:nvPr/>
        </p:nvSpPr>
        <p:spPr>
          <a:xfrm rot="10800000" flipH="1">
            <a:off x="869351" y="69715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0"/>
          <p:cNvSpPr/>
          <p:nvPr/>
        </p:nvSpPr>
        <p:spPr>
          <a:xfrm rot="10800000" flipH="1">
            <a:off x="91151" y="1262334"/>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49">
    <p:spTree>
      <p:nvGrpSpPr>
        <p:cNvPr id="1" name="Shape 956"/>
        <p:cNvGrpSpPr/>
        <p:nvPr/>
      </p:nvGrpSpPr>
      <p:grpSpPr>
        <a:xfrm>
          <a:off x="0" y="0"/>
          <a:ext cx="0" cy="0"/>
          <a:chOff x="0" y="0"/>
          <a:chExt cx="0" cy="0"/>
        </a:xfrm>
      </p:grpSpPr>
      <p:sp>
        <p:nvSpPr>
          <p:cNvPr id="957" name="Google Shape;957;p64"/>
          <p:cNvSpPr/>
          <p:nvPr/>
        </p:nvSpPr>
        <p:spPr>
          <a:xfrm rot="10800000">
            <a:off x="2251306" y="-128"/>
            <a:ext cx="4462873" cy="1059925"/>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64"/>
          <p:cNvSpPr/>
          <p:nvPr/>
        </p:nvSpPr>
        <p:spPr>
          <a:xfrm rot="10799504" flipH="1">
            <a:off x="-6750" y="531"/>
            <a:ext cx="9154265" cy="812300"/>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64"/>
          <p:cNvSpPr/>
          <p:nvPr/>
        </p:nvSpPr>
        <p:spPr>
          <a:xfrm rot="-10799504">
            <a:off x="236" y="485"/>
            <a:ext cx="9154265" cy="865690"/>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64"/>
          <p:cNvSpPr/>
          <p:nvPr/>
        </p:nvSpPr>
        <p:spPr>
          <a:xfrm rot="-4555973" flipH="1">
            <a:off x="4908829" y="2657012"/>
            <a:ext cx="1457076" cy="4557441"/>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64"/>
          <p:cNvSpPr/>
          <p:nvPr/>
        </p:nvSpPr>
        <p:spPr>
          <a:xfrm rot="10800000" flipH="1">
            <a:off x="1" y="4443074"/>
            <a:ext cx="9154264" cy="836745"/>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64"/>
          <p:cNvSpPr/>
          <p:nvPr/>
        </p:nvSpPr>
        <p:spPr>
          <a:xfrm rot="10800000" flipH="1">
            <a:off x="-6750" y="4366693"/>
            <a:ext cx="9161260" cy="917583"/>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64"/>
          <p:cNvSpPr/>
          <p:nvPr/>
        </p:nvSpPr>
        <p:spPr>
          <a:xfrm rot="5400000">
            <a:off x="8226781" y="425343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64"/>
          <p:cNvSpPr/>
          <p:nvPr/>
        </p:nvSpPr>
        <p:spPr>
          <a:xfrm rot="5400000">
            <a:off x="2775969" y="43758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64"/>
          <p:cNvSpPr/>
          <p:nvPr/>
        </p:nvSpPr>
        <p:spPr>
          <a:xfrm rot="-5400000">
            <a:off x="6531806" y="41548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4"/>
          <p:cNvSpPr/>
          <p:nvPr/>
        </p:nvSpPr>
        <p:spPr>
          <a:xfrm rot="5400000">
            <a:off x="420981" y="39133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4"/>
          <p:cNvSpPr/>
          <p:nvPr/>
        </p:nvSpPr>
        <p:spPr>
          <a:xfrm rot="5400000">
            <a:off x="7233206" y="8166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4"/>
          <p:cNvSpPr/>
          <p:nvPr/>
        </p:nvSpPr>
        <p:spPr>
          <a:xfrm rot="5400000">
            <a:off x="5881019" y="71654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64"/>
          <p:cNvSpPr/>
          <p:nvPr/>
        </p:nvSpPr>
        <p:spPr>
          <a:xfrm rot="5400000">
            <a:off x="2521581" y="6640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50">
    <p:spTree>
      <p:nvGrpSpPr>
        <p:cNvPr id="1" name="Shape 970"/>
        <p:cNvGrpSpPr/>
        <p:nvPr/>
      </p:nvGrpSpPr>
      <p:grpSpPr>
        <a:xfrm>
          <a:off x="0" y="0"/>
          <a:ext cx="0" cy="0"/>
          <a:chOff x="0" y="0"/>
          <a:chExt cx="0" cy="0"/>
        </a:xfrm>
      </p:grpSpPr>
      <p:sp>
        <p:nvSpPr>
          <p:cNvPr id="971" name="Google Shape;971;p65"/>
          <p:cNvSpPr/>
          <p:nvPr/>
        </p:nvSpPr>
        <p:spPr>
          <a:xfrm rot="10800000" flipH="1">
            <a:off x="1206036" y="4410874"/>
            <a:ext cx="3936983" cy="732774"/>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65"/>
          <p:cNvSpPr/>
          <p:nvPr/>
        </p:nvSpPr>
        <p:spPr>
          <a:xfrm flipH="1">
            <a:off x="3939637" y="98"/>
            <a:ext cx="5126677" cy="1295929"/>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65"/>
          <p:cNvSpPr/>
          <p:nvPr/>
        </p:nvSpPr>
        <p:spPr>
          <a:xfrm rot="10800000">
            <a:off x="-1374513" y="4141676"/>
            <a:ext cx="5735030" cy="1001972"/>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65"/>
          <p:cNvSpPr/>
          <p:nvPr/>
        </p:nvSpPr>
        <p:spPr>
          <a:xfrm rot="10800000" flipH="1">
            <a:off x="5013459" y="204"/>
            <a:ext cx="4130832" cy="1472837"/>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65"/>
          <p:cNvSpPr/>
          <p:nvPr/>
        </p:nvSpPr>
        <p:spPr>
          <a:xfrm rot="10800000">
            <a:off x="5628786" y="490"/>
            <a:ext cx="3515148" cy="1472658"/>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65"/>
          <p:cNvSpPr/>
          <p:nvPr/>
        </p:nvSpPr>
        <p:spPr>
          <a:xfrm rot="10800000" flipH="1">
            <a:off x="-77156" y="4263470"/>
            <a:ext cx="3937105" cy="880179"/>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65"/>
          <p:cNvSpPr/>
          <p:nvPr/>
        </p:nvSpPr>
        <p:spPr>
          <a:xfrm>
            <a:off x="1958250" y="407202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65"/>
          <p:cNvSpPr/>
          <p:nvPr/>
        </p:nvSpPr>
        <p:spPr>
          <a:xfrm>
            <a:off x="285300" y="38556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65"/>
          <p:cNvSpPr/>
          <p:nvPr/>
        </p:nvSpPr>
        <p:spPr>
          <a:xfrm>
            <a:off x="4522800" y="48927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5"/>
          <p:cNvSpPr/>
          <p:nvPr/>
        </p:nvSpPr>
        <p:spPr>
          <a:xfrm rot="10800000" flipH="1">
            <a:off x="6363775" y="113252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65"/>
          <p:cNvSpPr/>
          <p:nvPr/>
        </p:nvSpPr>
        <p:spPr>
          <a:xfrm rot="10800000" flipH="1">
            <a:off x="8271400" y="1341500"/>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65"/>
          <p:cNvSpPr/>
          <p:nvPr/>
        </p:nvSpPr>
        <p:spPr>
          <a:xfrm rot="10800000" flipH="1">
            <a:off x="4360525" y="3233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51">
    <p:spTree>
      <p:nvGrpSpPr>
        <p:cNvPr id="1" name="Shape 983"/>
        <p:cNvGrpSpPr/>
        <p:nvPr/>
      </p:nvGrpSpPr>
      <p:grpSpPr>
        <a:xfrm>
          <a:off x="0" y="0"/>
          <a:ext cx="0" cy="0"/>
          <a:chOff x="0" y="0"/>
          <a:chExt cx="0" cy="0"/>
        </a:xfrm>
      </p:grpSpPr>
      <p:sp>
        <p:nvSpPr>
          <p:cNvPr id="984" name="Google Shape;984;p66"/>
          <p:cNvSpPr/>
          <p:nvPr/>
        </p:nvSpPr>
        <p:spPr>
          <a:xfrm rot="-5400000" flipH="1">
            <a:off x="7050252" y="2575411"/>
            <a:ext cx="2443246" cy="93999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66"/>
          <p:cNvSpPr/>
          <p:nvPr/>
        </p:nvSpPr>
        <p:spPr>
          <a:xfrm rot="-5399497">
            <a:off x="6325430" y="1701197"/>
            <a:ext cx="4515337" cy="1121168"/>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6"/>
          <p:cNvSpPr/>
          <p:nvPr/>
        </p:nvSpPr>
        <p:spPr>
          <a:xfrm rot="-5400440" flipH="1">
            <a:off x="5965428" y="1974301"/>
            <a:ext cx="5161707" cy="1194801"/>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66"/>
          <p:cNvSpPr/>
          <p:nvPr/>
        </p:nvSpPr>
        <p:spPr>
          <a:xfrm rot="-5400000">
            <a:off x="-1791843" y="1811847"/>
            <a:ext cx="5127422" cy="1543736"/>
          </a:xfrm>
          <a:custGeom>
            <a:avLst/>
            <a:gdLst/>
            <a:ahLst/>
            <a:cxnLst/>
            <a:rect l="l" t="t" r="r" b="b"/>
            <a:pathLst>
              <a:path w="246008" h="61867" extrusionOk="0">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66"/>
          <p:cNvSpPr/>
          <p:nvPr/>
        </p:nvSpPr>
        <p:spPr>
          <a:xfrm rot="-5400000">
            <a:off x="-1926425" y="1930649"/>
            <a:ext cx="5143202" cy="1290352"/>
          </a:xfrm>
          <a:custGeom>
            <a:avLst/>
            <a:gdLst/>
            <a:ahLst/>
            <a:cxnLst/>
            <a:rect l="l" t="t" r="r" b="b"/>
            <a:pathLst>
              <a:path w="264364" h="61984" extrusionOk="0">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66"/>
          <p:cNvSpPr/>
          <p:nvPr/>
        </p:nvSpPr>
        <p:spPr>
          <a:xfrm rot="-5400000" flipH="1">
            <a:off x="-1877527" y="1881640"/>
            <a:ext cx="5143337" cy="1388283"/>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66"/>
          <p:cNvSpPr/>
          <p:nvPr/>
        </p:nvSpPr>
        <p:spPr>
          <a:xfrm>
            <a:off x="1104550" y="271030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66"/>
          <p:cNvSpPr/>
          <p:nvPr/>
        </p:nvSpPr>
        <p:spPr>
          <a:xfrm>
            <a:off x="1553300" y="34525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66"/>
          <p:cNvSpPr/>
          <p:nvPr/>
        </p:nvSpPr>
        <p:spPr>
          <a:xfrm>
            <a:off x="804350" y="10513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66"/>
          <p:cNvSpPr/>
          <p:nvPr/>
        </p:nvSpPr>
        <p:spPr>
          <a:xfrm>
            <a:off x="1169650" y="41683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66"/>
          <p:cNvSpPr/>
          <p:nvPr/>
        </p:nvSpPr>
        <p:spPr>
          <a:xfrm>
            <a:off x="1520738" y="71690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66"/>
          <p:cNvSpPr/>
          <p:nvPr/>
        </p:nvSpPr>
        <p:spPr>
          <a:xfrm rot="10800000" flipH="1">
            <a:off x="8332050" y="1975150"/>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66"/>
          <p:cNvSpPr/>
          <p:nvPr/>
        </p:nvSpPr>
        <p:spPr>
          <a:xfrm rot="10800000" flipH="1">
            <a:off x="7695850" y="10064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66"/>
          <p:cNvSpPr/>
          <p:nvPr/>
        </p:nvSpPr>
        <p:spPr>
          <a:xfrm rot="10800000" flipH="1">
            <a:off x="7794238" y="449200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3">
  <p:cSld name="CUSTOM_52">
    <p:spTree>
      <p:nvGrpSpPr>
        <p:cNvPr id="1" name="Shape 998"/>
        <p:cNvGrpSpPr/>
        <p:nvPr/>
      </p:nvGrpSpPr>
      <p:grpSpPr>
        <a:xfrm>
          <a:off x="0" y="0"/>
          <a:ext cx="0" cy="0"/>
          <a:chOff x="0" y="0"/>
          <a:chExt cx="0" cy="0"/>
        </a:xfrm>
      </p:grpSpPr>
      <p:sp>
        <p:nvSpPr>
          <p:cNvPr id="999" name="Google Shape;999;p67"/>
          <p:cNvSpPr/>
          <p:nvPr/>
        </p:nvSpPr>
        <p:spPr>
          <a:xfrm rot="-5911893" flipH="1">
            <a:off x="-358275" y="-757650"/>
            <a:ext cx="1679785" cy="2039064"/>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67"/>
          <p:cNvSpPr/>
          <p:nvPr/>
        </p:nvSpPr>
        <p:spPr>
          <a:xfrm rot="-515846" flipH="1">
            <a:off x="-1764995" y="-321140"/>
            <a:ext cx="4858752" cy="984749"/>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67"/>
          <p:cNvSpPr/>
          <p:nvPr/>
        </p:nvSpPr>
        <p:spPr>
          <a:xfrm flipH="1">
            <a:off x="-1788061" y="-312190"/>
            <a:ext cx="4906095" cy="1060078"/>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67"/>
          <p:cNvSpPr/>
          <p:nvPr/>
        </p:nvSpPr>
        <p:spPr>
          <a:xfrm rot="4888107" flipH="1">
            <a:off x="1137128" y="4138487"/>
            <a:ext cx="1679785" cy="2039064"/>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67"/>
          <p:cNvSpPr/>
          <p:nvPr/>
        </p:nvSpPr>
        <p:spPr>
          <a:xfrm rot="-9922098" flipH="1">
            <a:off x="-1214868" y="4347472"/>
            <a:ext cx="4858620" cy="984751"/>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67"/>
          <p:cNvSpPr/>
          <p:nvPr/>
        </p:nvSpPr>
        <p:spPr>
          <a:xfrm rot="-10346708" flipH="1">
            <a:off x="-752392" y="4478612"/>
            <a:ext cx="4905724" cy="1060054"/>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67"/>
          <p:cNvSpPr/>
          <p:nvPr/>
        </p:nvSpPr>
        <p:spPr>
          <a:xfrm rot="5400000">
            <a:off x="1196981" y="84405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67"/>
          <p:cNvSpPr/>
          <p:nvPr/>
        </p:nvSpPr>
        <p:spPr>
          <a:xfrm rot="5400000">
            <a:off x="1196219" y="44671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67"/>
          <p:cNvSpPr/>
          <p:nvPr/>
        </p:nvSpPr>
        <p:spPr>
          <a:xfrm rot="-5400000">
            <a:off x="540156" y="6913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67"/>
          <p:cNvSpPr/>
          <p:nvPr/>
        </p:nvSpPr>
        <p:spPr>
          <a:xfrm rot="5400000">
            <a:off x="540006" y="38324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4">
  <p:cSld name="CUSTOM_53">
    <p:spTree>
      <p:nvGrpSpPr>
        <p:cNvPr id="1" name="Shape 1009"/>
        <p:cNvGrpSpPr/>
        <p:nvPr/>
      </p:nvGrpSpPr>
      <p:grpSpPr>
        <a:xfrm>
          <a:off x="0" y="0"/>
          <a:ext cx="0" cy="0"/>
          <a:chOff x="0" y="0"/>
          <a:chExt cx="0" cy="0"/>
        </a:xfrm>
      </p:grpSpPr>
      <p:sp>
        <p:nvSpPr>
          <p:cNvPr id="1010" name="Google Shape;1010;p68"/>
          <p:cNvSpPr/>
          <p:nvPr/>
        </p:nvSpPr>
        <p:spPr>
          <a:xfrm rot="10800000">
            <a:off x="3937512" y="4410874"/>
            <a:ext cx="3936983" cy="732774"/>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68"/>
          <p:cNvSpPr/>
          <p:nvPr/>
        </p:nvSpPr>
        <p:spPr>
          <a:xfrm flipH="1">
            <a:off x="3939637" y="98"/>
            <a:ext cx="5126677" cy="1295929"/>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68"/>
          <p:cNvSpPr/>
          <p:nvPr/>
        </p:nvSpPr>
        <p:spPr>
          <a:xfrm rot="10800000" flipH="1">
            <a:off x="4720014" y="4141676"/>
            <a:ext cx="5735030" cy="1001972"/>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68"/>
          <p:cNvSpPr/>
          <p:nvPr/>
        </p:nvSpPr>
        <p:spPr>
          <a:xfrm rot="10800000" flipH="1">
            <a:off x="5013459" y="204"/>
            <a:ext cx="4130832" cy="1472837"/>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68"/>
          <p:cNvSpPr/>
          <p:nvPr/>
        </p:nvSpPr>
        <p:spPr>
          <a:xfrm rot="10800000">
            <a:off x="5628786" y="490"/>
            <a:ext cx="3515148" cy="1472658"/>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68"/>
          <p:cNvSpPr/>
          <p:nvPr/>
        </p:nvSpPr>
        <p:spPr>
          <a:xfrm rot="10800000">
            <a:off x="5220582" y="4263470"/>
            <a:ext cx="3937105" cy="880179"/>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68"/>
          <p:cNvSpPr/>
          <p:nvPr/>
        </p:nvSpPr>
        <p:spPr>
          <a:xfrm rot="5400000">
            <a:off x="6527856" y="44833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68"/>
          <p:cNvSpPr/>
          <p:nvPr/>
        </p:nvSpPr>
        <p:spPr>
          <a:xfrm rot="5400000">
            <a:off x="5530219" y="94524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68"/>
          <p:cNvSpPr/>
          <p:nvPr/>
        </p:nvSpPr>
        <p:spPr>
          <a:xfrm rot="-5400000">
            <a:off x="5871031" y="43306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68"/>
          <p:cNvSpPr/>
          <p:nvPr/>
        </p:nvSpPr>
        <p:spPr>
          <a:xfrm rot="5400000">
            <a:off x="4874006" y="3104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0000" y="363275"/>
            <a:ext cx="80640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1pPr>
            <a:lvl2pPr lvl="1">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2pPr>
            <a:lvl3pPr lvl="2">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3pPr>
            <a:lvl4pPr lvl="3">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4pPr>
            <a:lvl5pPr lvl="4">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5pPr>
            <a:lvl6pPr lvl="5">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6pPr>
            <a:lvl7pPr lvl="6">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7pPr>
            <a:lvl8pPr lvl="7">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8pPr>
            <a:lvl9pPr lvl="8">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540000" y="1152475"/>
            <a:ext cx="80640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6" r:id="rId3"/>
    <p:sldLayoutId id="2147483710" r:id="rId4"/>
    <p:sldLayoutId id="2147483711" r:id="rId5"/>
    <p:sldLayoutId id="2147483712" r:id="rId6"/>
    <p:sldLayoutId id="2147483713" r:id="rId7"/>
    <p:sldLayoutId id="2147483714" r:id="rId8"/>
  </p:sldLayoutIdLst>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app.powerbi.com/view?r=eyJrIjoiMjhkNTdmZTUtZjI3Ni00MjRkLThmMmMtMjQ2YjY1YTQ5ZDVhIiwidCI6ImE3YTZhMWQzLTU5N2MtNDJlMS05YzQ4LTRiMjU2ODljZGZiNiJ9"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hyperlink" Target="https://app.powerbi.com/view?r=eyJrIjoiMjhkNTdmZTUtZjI3Ni00MjRkLThmMmMtMjQ2YjY1YTQ5ZDVhIiwidCI6ImE3YTZhMWQzLTU5N2MtNDJlMS05YzQ4LTRiMjU2ODljZGZiNiJ9"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3"/>
        <p:cNvGrpSpPr/>
        <p:nvPr/>
      </p:nvGrpSpPr>
      <p:grpSpPr>
        <a:xfrm>
          <a:off x="0" y="0"/>
          <a:ext cx="0" cy="0"/>
          <a:chOff x="0" y="0"/>
          <a:chExt cx="0" cy="0"/>
        </a:xfrm>
      </p:grpSpPr>
      <p:sp>
        <p:nvSpPr>
          <p:cNvPr id="1034" name="Google Shape;1034;p74"/>
          <p:cNvSpPr txBox="1">
            <a:spLocks noGrp="1"/>
          </p:cNvSpPr>
          <p:nvPr>
            <p:ph type="ctrTitle"/>
          </p:nvPr>
        </p:nvSpPr>
        <p:spPr>
          <a:xfrm>
            <a:off x="678450" y="543022"/>
            <a:ext cx="7787100" cy="208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solidFill>
                  <a:srgbClr val="2A6FA8"/>
                </a:solidFill>
              </a:rPr>
              <a:t>Paralympics Games Analysis</a:t>
            </a:r>
            <a:endParaRPr sz="4000">
              <a:solidFill>
                <a:srgbClr val="2A6FA8"/>
              </a:solidFill>
            </a:endParaRPr>
          </a:p>
        </p:txBody>
      </p:sp>
      <p:sp>
        <p:nvSpPr>
          <p:cNvPr id="1035" name="Google Shape;1035;p74"/>
          <p:cNvSpPr txBox="1">
            <a:spLocks noGrp="1"/>
          </p:cNvSpPr>
          <p:nvPr>
            <p:ph type="subTitle" idx="1"/>
          </p:nvPr>
        </p:nvSpPr>
        <p:spPr>
          <a:xfrm>
            <a:off x="249016" y="1936489"/>
            <a:ext cx="4048800" cy="38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b="1">
                <a:solidFill>
                  <a:srgbClr val="2A6FA8"/>
                </a:solidFill>
                <a:latin typeface="Josefin Sans" pitchFamily="2" charset="0"/>
              </a:rPr>
              <a:t>Sports Industry</a:t>
            </a:r>
            <a:endParaRPr sz="2500" b="1">
              <a:solidFill>
                <a:srgbClr val="2A6FA8"/>
              </a:solidFill>
              <a:latin typeface="Josefin Sans" pitchFamily="2" charset="0"/>
            </a:endParaRPr>
          </a:p>
        </p:txBody>
      </p:sp>
      <p:sp>
        <p:nvSpPr>
          <p:cNvPr id="2" name="Minus Sign 1">
            <a:extLst>
              <a:ext uri="{FF2B5EF4-FFF2-40B4-BE49-F238E27FC236}">
                <a16:creationId xmlns:a16="http://schemas.microsoft.com/office/drawing/2014/main" id="{72BAB95B-1893-4EDA-A4C2-9898DBDE84F7}"/>
              </a:ext>
            </a:extLst>
          </p:cNvPr>
          <p:cNvSpPr/>
          <p:nvPr/>
        </p:nvSpPr>
        <p:spPr>
          <a:xfrm>
            <a:off x="743416" y="2369326"/>
            <a:ext cx="3060000" cy="180000"/>
          </a:xfrm>
          <a:prstGeom prst="mathMinus">
            <a:avLst/>
          </a:prstGeom>
          <a:solidFill>
            <a:srgbClr val="2A6FA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1A4568"/>
              </a:solidFill>
            </a:endParaRPr>
          </a:p>
        </p:txBody>
      </p:sp>
      <p:sp>
        <p:nvSpPr>
          <p:cNvPr id="3" name="Google Shape;1035;p74">
            <a:extLst>
              <a:ext uri="{FF2B5EF4-FFF2-40B4-BE49-F238E27FC236}">
                <a16:creationId xmlns:a16="http://schemas.microsoft.com/office/drawing/2014/main" id="{45B71997-9564-5EC4-7C8C-622C9F5D25FF}"/>
              </a:ext>
            </a:extLst>
          </p:cNvPr>
          <p:cNvSpPr txBox="1">
            <a:spLocks/>
          </p:cNvSpPr>
          <p:nvPr/>
        </p:nvSpPr>
        <p:spPr>
          <a:xfrm>
            <a:off x="-386603" y="4600478"/>
            <a:ext cx="4048800" cy="38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Open Sans"/>
              <a:buNone/>
              <a:defRPr sz="1400" b="0" i="0" u="none" strike="noStrike" cap="none">
                <a:solidFill>
                  <a:schemeClr val="dk2"/>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2"/>
              </a:buClr>
              <a:buSzPts val="2800"/>
              <a:buFont typeface="Open Sans"/>
              <a:buNone/>
              <a:defRPr sz="2800" b="0" i="0" u="none" strike="noStrike" cap="none">
                <a:solidFill>
                  <a:schemeClr val="dk2"/>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2"/>
              </a:buClr>
              <a:buSzPts val="2800"/>
              <a:buFont typeface="Open Sans"/>
              <a:buNone/>
              <a:defRPr sz="2800" b="0" i="0" u="none" strike="noStrike" cap="none">
                <a:solidFill>
                  <a:schemeClr val="dk2"/>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2"/>
              </a:buClr>
              <a:buSzPts val="2800"/>
              <a:buFont typeface="Open Sans"/>
              <a:buNone/>
              <a:defRPr sz="2800" b="0" i="0" u="none" strike="noStrike" cap="none">
                <a:solidFill>
                  <a:schemeClr val="dk2"/>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2"/>
              </a:buClr>
              <a:buSzPts val="2800"/>
              <a:buFont typeface="Open Sans"/>
              <a:buNone/>
              <a:defRPr sz="2800" b="0" i="0" u="none" strike="noStrike" cap="none">
                <a:solidFill>
                  <a:schemeClr val="dk2"/>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2"/>
              </a:buClr>
              <a:buSzPts val="2800"/>
              <a:buFont typeface="Open Sans"/>
              <a:buNone/>
              <a:defRPr sz="2800" b="0" i="0" u="none" strike="noStrike" cap="none">
                <a:solidFill>
                  <a:schemeClr val="dk2"/>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2"/>
              </a:buClr>
              <a:buSzPts val="2800"/>
              <a:buFont typeface="Open Sans"/>
              <a:buNone/>
              <a:defRPr sz="2800" b="0" i="0" u="none" strike="noStrike" cap="none">
                <a:solidFill>
                  <a:schemeClr val="dk2"/>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2"/>
              </a:buClr>
              <a:buSzPts val="2800"/>
              <a:buFont typeface="Open Sans"/>
              <a:buNone/>
              <a:defRPr sz="2800" b="0" i="0" u="none" strike="noStrike" cap="none">
                <a:solidFill>
                  <a:schemeClr val="dk2"/>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2"/>
              </a:buClr>
              <a:buSzPts val="2800"/>
              <a:buFont typeface="Open Sans"/>
              <a:buNone/>
              <a:defRPr sz="2800" b="0" i="0" u="none" strike="noStrike" cap="none">
                <a:solidFill>
                  <a:schemeClr val="dk2"/>
                </a:solidFill>
                <a:latin typeface="Open Sans"/>
                <a:ea typeface="Open Sans"/>
                <a:cs typeface="Open Sans"/>
                <a:sym typeface="Open Sans"/>
              </a:defRPr>
            </a:lvl9pPr>
          </a:lstStyle>
          <a:p>
            <a:pPr marL="0" indent="0"/>
            <a:r>
              <a:rPr lang="en-IN" sz="1500" b="1">
                <a:solidFill>
                  <a:schemeClr val="bg1"/>
                </a:solidFill>
                <a:latin typeface="Josefin Sans" pitchFamily="2" charset="0"/>
              </a:rPr>
              <a:t>- Pratyush Majumdar</a:t>
            </a:r>
          </a:p>
        </p:txBody>
      </p:sp>
      <p:pic>
        <p:nvPicPr>
          <p:cNvPr id="5" name="Picture 4">
            <a:extLst>
              <a:ext uri="{FF2B5EF4-FFF2-40B4-BE49-F238E27FC236}">
                <a16:creationId xmlns:a16="http://schemas.microsoft.com/office/drawing/2014/main" id="{15549CF6-3ABF-87B1-74F9-15DE8BE267CF}"/>
              </a:ext>
            </a:extLst>
          </p:cNvPr>
          <p:cNvPicPr>
            <a:picLocks noChangeAspect="1"/>
          </p:cNvPicPr>
          <p:nvPr/>
        </p:nvPicPr>
        <p:blipFill>
          <a:blip r:embed="rId3"/>
          <a:stretch>
            <a:fillRect/>
          </a:stretch>
        </p:blipFill>
        <p:spPr>
          <a:xfrm>
            <a:off x="4386146" y="2629522"/>
            <a:ext cx="1998188" cy="147366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6"/>
        <p:cNvGrpSpPr/>
        <p:nvPr/>
      </p:nvGrpSpPr>
      <p:grpSpPr>
        <a:xfrm>
          <a:off x="0" y="0"/>
          <a:ext cx="0" cy="0"/>
          <a:chOff x="0" y="0"/>
          <a:chExt cx="0" cy="0"/>
        </a:xfrm>
      </p:grpSpPr>
      <p:sp>
        <p:nvSpPr>
          <p:cNvPr id="1319" name="Google Shape;1319;p96"/>
          <p:cNvSpPr txBox="1"/>
          <p:nvPr/>
        </p:nvSpPr>
        <p:spPr>
          <a:xfrm>
            <a:off x="3220521" y="2767350"/>
            <a:ext cx="1160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lt1"/>
                </a:solidFill>
                <a:latin typeface="Josefin Sans"/>
                <a:ea typeface="Josefin Sans"/>
                <a:cs typeface="Josefin Sans"/>
                <a:sym typeface="Josefin Sans"/>
              </a:rPr>
              <a:t>210</a:t>
            </a:r>
            <a:endParaRPr sz="2500" b="1">
              <a:solidFill>
                <a:schemeClr val="lt1"/>
              </a:solidFill>
              <a:latin typeface="Josefin Sans"/>
              <a:ea typeface="Josefin Sans"/>
              <a:cs typeface="Josefin Sans"/>
              <a:sym typeface="Josefin Sans"/>
            </a:endParaRPr>
          </a:p>
        </p:txBody>
      </p:sp>
      <p:sp>
        <p:nvSpPr>
          <p:cNvPr id="1321" name="Google Shape;1321;p96"/>
          <p:cNvSpPr txBox="1"/>
          <p:nvPr/>
        </p:nvSpPr>
        <p:spPr>
          <a:xfrm>
            <a:off x="6309084" y="2767350"/>
            <a:ext cx="1160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lt1"/>
                </a:solidFill>
                <a:latin typeface="Josefin Sans"/>
                <a:ea typeface="Josefin Sans"/>
                <a:cs typeface="Josefin Sans"/>
                <a:sym typeface="Josefin Sans"/>
              </a:rPr>
              <a:t>2018</a:t>
            </a:r>
            <a:endParaRPr sz="2500" b="1">
              <a:solidFill>
                <a:schemeClr val="lt1"/>
              </a:solidFill>
              <a:latin typeface="Josefin Sans"/>
              <a:ea typeface="Josefin Sans"/>
              <a:cs typeface="Josefin Sans"/>
              <a:sym typeface="Josefin Sans"/>
            </a:endParaRPr>
          </a:p>
        </p:txBody>
      </p:sp>
      <p:pic>
        <p:nvPicPr>
          <p:cNvPr id="4" name="Picture 3">
            <a:extLst>
              <a:ext uri="{FF2B5EF4-FFF2-40B4-BE49-F238E27FC236}">
                <a16:creationId xmlns:a16="http://schemas.microsoft.com/office/drawing/2014/main" id="{C6BA96C1-5EC8-5942-2777-AA902E60DADA}"/>
              </a:ext>
            </a:extLst>
          </p:cNvPr>
          <p:cNvPicPr>
            <a:picLocks noChangeAspect="1"/>
          </p:cNvPicPr>
          <p:nvPr/>
        </p:nvPicPr>
        <p:blipFill>
          <a:blip r:embed="rId3"/>
          <a:stretch/>
        </p:blipFill>
        <p:spPr>
          <a:xfrm>
            <a:off x="819012" y="1868799"/>
            <a:ext cx="2894613" cy="2287425"/>
          </a:xfrm>
          <a:prstGeom prst="roundRect">
            <a:avLst>
              <a:gd name="adj" fmla="val 5187"/>
            </a:avLst>
          </a:prstGeom>
          <a:ln>
            <a:solidFill>
              <a:schemeClr val="accent3">
                <a:lumMod val="10000"/>
              </a:schemeClr>
            </a:solidFill>
          </a:ln>
        </p:spPr>
      </p:pic>
      <p:sp>
        <p:nvSpPr>
          <p:cNvPr id="8" name="Google Shape;468;p46">
            <a:extLst>
              <a:ext uri="{FF2B5EF4-FFF2-40B4-BE49-F238E27FC236}">
                <a16:creationId xmlns:a16="http://schemas.microsoft.com/office/drawing/2014/main" id="{A16F3133-CF6C-547B-CBC7-62F472ECF6F2}"/>
              </a:ext>
            </a:extLst>
          </p:cNvPr>
          <p:cNvSpPr txBox="1">
            <a:spLocks/>
          </p:cNvSpPr>
          <p:nvPr/>
        </p:nvSpPr>
        <p:spPr>
          <a:xfrm>
            <a:off x="3950003" y="1746797"/>
            <a:ext cx="4553566" cy="18289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52400" indent="0">
              <a:buSzPct val="100000"/>
            </a:pPr>
            <a:r>
              <a:rPr lang="en-US" sz="1600" b="1">
                <a:solidFill>
                  <a:srgbClr val="2A6FA8"/>
                </a:solidFill>
                <a:latin typeface="Open Sans" panose="020B0606030504020204" pitchFamily="34" charset="0"/>
                <a:ea typeface="Open Sans" panose="020B0606030504020204" pitchFamily="34" charset="0"/>
                <a:cs typeface="Open Sans" panose="020B0606030504020204" pitchFamily="34" charset="0"/>
              </a:rPr>
              <a:t>Top 3 Continents</a:t>
            </a:r>
            <a:br>
              <a:rPr lang="en-US" sz="1600" b="1">
                <a:solidFill>
                  <a:schemeClr val="accent4">
                    <a:lumMod val="75000"/>
                  </a:schemeClr>
                </a:solidFill>
                <a:latin typeface="Open Sans" panose="020B0606030504020204" pitchFamily="34" charset="0"/>
                <a:ea typeface="Open Sans" panose="020B0606030504020204" pitchFamily="34" charset="0"/>
                <a:cs typeface="Open Sans" panose="020B0606030504020204" pitchFamily="34" charset="0"/>
              </a:rPr>
            </a:br>
            <a:endParaRPr lang="en-US" sz="1600" b="1">
              <a:solidFill>
                <a:schemeClr val="accent4">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marL="495300" indent="-342900">
              <a:buClr>
                <a:srgbClr val="080808"/>
              </a:buClr>
              <a:buSzPct val="90000"/>
              <a:buFont typeface="Wingdings" panose="05000000000000000000" pitchFamily="2" charset="2"/>
              <a:buChar char="Ø"/>
            </a:pPr>
            <a:r>
              <a:rPr lang="en-US" sz="1600">
                <a:solidFill>
                  <a:srgbClr val="000000"/>
                </a:solidFill>
                <a:latin typeface="Open Sans" panose="020B0606030504020204" pitchFamily="34" charset="0"/>
                <a:ea typeface="Open Sans" panose="020B0606030504020204" pitchFamily="34" charset="0"/>
                <a:cs typeface="Open Sans" panose="020B0606030504020204" pitchFamily="34" charset="0"/>
              </a:rPr>
              <a:t>Europe </a:t>
            </a:r>
          </a:p>
          <a:p>
            <a:pPr marL="495300" indent="-342900">
              <a:buClr>
                <a:srgbClr val="080808"/>
              </a:buClr>
              <a:buSzPct val="90000"/>
              <a:buFont typeface="Wingdings" panose="05000000000000000000" pitchFamily="2" charset="2"/>
              <a:buChar char="Ø"/>
            </a:pPr>
            <a:r>
              <a:rPr lang="en-US" sz="1600">
                <a:solidFill>
                  <a:srgbClr val="000000"/>
                </a:solidFill>
                <a:latin typeface="Open Sans" panose="020B0606030504020204" pitchFamily="34" charset="0"/>
                <a:ea typeface="Open Sans" panose="020B0606030504020204" pitchFamily="34" charset="0"/>
                <a:cs typeface="Open Sans" panose="020B0606030504020204" pitchFamily="34" charset="0"/>
              </a:rPr>
              <a:t>Americas</a:t>
            </a:r>
          </a:p>
          <a:p>
            <a:pPr marL="495300" indent="-342900">
              <a:buClr>
                <a:srgbClr val="080808"/>
              </a:buClr>
              <a:buSzPct val="90000"/>
              <a:buFont typeface="Wingdings" panose="05000000000000000000" pitchFamily="2" charset="2"/>
              <a:buChar char="Ø"/>
            </a:pPr>
            <a:r>
              <a:rPr lang="en-US" sz="1600">
                <a:solidFill>
                  <a:srgbClr val="000000"/>
                </a:solidFill>
                <a:latin typeface="Open Sans" panose="020B0606030504020204" pitchFamily="34" charset="0"/>
                <a:ea typeface="Open Sans" panose="020B0606030504020204" pitchFamily="34" charset="0"/>
                <a:cs typeface="Open Sans" panose="020B0606030504020204" pitchFamily="34" charset="0"/>
              </a:rPr>
              <a:t>Asia</a:t>
            </a:r>
            <a:br>
              <a:rPr lang="en-US" sz="1600" b="1">
                <a:solidFill>
                  <a:srgbClr val="000000"/>
                </a:solidFill>
                <a:latin typeface="Open Sans" panose="020B0606030504020204" pitchFamily="34" charset="0"/>
                <a:ea typeface="Open Sans" panose="020B0606030504020204" pitchFamily="34" charset="0"/>
                <a:cs typeface="Open Sans" panose="020B0606030504020204" pitchFamily="34" charset="0"/>
              </a:rPr>
            </a:br>
            <a:br>
              <a:rPr lang="en-US" sz="1600" b="1">
                <a:solidFill>
                  <a:srgbClr val="000000"/>
                </a:solidFill>
                <a:latin typeface="Open Sans" panose="020B0606030504020204" pitchFamily="34" charset="0"/>
                <a:ea typeface="Open Sans" panose="020B0606030504020204" pitchFamily="34" charset="0"/>
                <a:cs typeface="Open Sans" panose="020B0606030504020204" pitchFamily="34" charset="0"/>
              </a:rPr>
            </a:br>
            <a:br>
              <a:rPr lang="en-US" sz="1600" b="1">
                <a:solidFill>
                  <a:srgbClr val="000000"/>
                </a:solidFill>
                <a:latin typeface="Open Sans" panose="020B0606030504020204" pitchFamily="34" charset="0"/>
                <a:ea typeface="Open Sans" panose="020B0606030504020204" pitchFamily="34" charset="0"/>
                <a:cs typeface="Open Sans" panose="020B0606030504020204" pitchFamily="34" charset="0"/>
              </a:rPr>
            </a:br>
            <a:endParaRPr lang="en-US" sz="1600" b="1">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152400" indent="0"/>
            <a:br>
              <a:rPr lang="en-US" sz="1600"/>
            </a:br>
            <a:br>
              <a:rPr lang="en-US" sz="1600"/>
            </a:br>
            <a:endParaRPr lang="en-US" sz="1600"/>
          </a:p>
        </p:txBody>
      </p:sp>
      <p:sp>
        <p:nvSpPr>
          <p:cNvPr id="10" name="Google Shape;1301;p96">
            <a:extLst>
              <a:ext uri="{FF2B5EF4-FFF2-40B4-BE49-F238E27FC236}">
                <a16:creationId xmlns:a16="http://schemas.microsoft.com/office/drawing/2014/main" id="{0AE76D00-37A0-9E47-87EC-E1DBF2DD10B8}"/>
              </a:ext>
            </a:extLst>
          </p:cNvPr>
          <p:cNvSpPr txBox="1">
            <a:spLocks/>
          </p:cNvSpPr>
          <p:nvPr/>
        </p:nvSpPr>
        <p:spPr>
          <a:xfrm>
            <a:off x="742631" y="987276"/>
            <a:ext cx="805939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pPr algn="l"/>
            <a:r>
              <a:rPr lang="en-IN" sz="1800" b="0">
                <a:solidFill>
                  <a:srgbClr val="080808"/>
                </a:solidFill>
                <a:latin typeface="Open Sans" panose="020B0606030504020204" pitchFamily="34" charset="0"/>
                <a:ea typeface="Open Sans" panose="020B0606030504020204" pitchFamily="34" charset="0"/>
                <a:cs typeface="Open Sans" panose="020B0606030504020204" pitchFamily="34" charset="0"/>
              </a:rPr>
              <a:t>7) Identify the </a:t>
            </a:r>
            <a:r>
              <a:rPr lang="en-US" sz="1800" b="0">
                <a:solidFill>
                  <a:srgbClr val="080808"/>
                </a:solidFill>
                <a:latin typeface="Open Sans" panose="020B0606030504020204" pitchFamily="34" charset="0"/>
                <a:ea typeface="Open Sans" panose="020B0606030504020204" pitchFamily="34" charset="0"/>
                <a:cs typeface="Open Sans" panose="020B0606030504020204" pitchFamily="34" charset="0"/>
              </a:rPr>
              <a:t>top 3 continents with the highest number of gold medals for swimming sport.</a:t>
            </a:r>
            <a:endParaRPr lang="en-IN" sz="1800" b="0">
              <a:solidFill>
                <a:srgbClr val="08080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Minus Sign 1">
            <a:extLst>
              <a:ext uri="{FF2B5EF4-FFF2-40B4-BE49-F238E27FC236}">
                <a16:creationId xmlns:a16="http://schemas.microsoft.com/office/drawing/2014/main" id="{33CADC73-4C42-B17F-6B81-A86E9A8B7032}"/>
              </a:ext>
            </a:extLst>
          </p:cNvPr>
          <p:cNvSpPr/>
          <p:nvPr/>
        </p:nvSpPr>
        <p:spPr>
          <a:xfrm>
            <a:off x="3907918" y="2050895"/>
            <a:ext cx="2304000" cy="180000"/>
          </a:xfrm>
          <a:prstGeom prst="mathMinus">
            <a:avLst/>
          </a:prstGeom>
          <a:solidFill>
            <a:srgbClr val="2A6FA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1A4568"/>
              </a:solidFill>
            </a:endParaRPr>
          </a:p>
        </p:txBody>
      </p:sp>
    </p:spTree>
    <p:extLst>
      <p:ext uri="{BB962C8B-B14F-4D97-AF65-F5344CB8AC3E}">
        <p14:creationId xmlns:p14="http://schemas.microsoft.com/office/powerpoint/2010/main" val="3903274624"/>
      </p:ext>
    </p:extLst>
  </p:cSld>
  <p:clrMapOvr>
    <a:masterClrMapping/>
  </p:clrMapOvr>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6"/>
        <p:cNvGrpSpPr/>
        <p:nvPr/>
      </p:nvGrpSpPr>
      <p:grpSpPr>
        <a:xfrm>
          <a:off x="0" y="0"/>
          <a:ext cx="0" cy="0"/>
          <a:chOff x="0" y="0"/>
          <a:chExt cx="0" cy="0"/>
        </a:xfrm>
      </p:grpSpPr>
      <p:sp>
        <p:nvSpPr>
          <p:cNvPr id="1319" name="Google Shape;1319;p96"/>
          <p:cNvSpPr txBox="1"/>
          <p:nvPr/>
        </p:nvSpPr>
        <p:spPr>
          <a:xfrm>
            <a:off x="3220521" y="2767350"/>
            <a:ext cx="1160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lt1"/>
                </a:solidFill>
                <a:latin typeface="Josefin Sans"/>
                <a:ea typeface="Josefin Sans"/>
                <a:cs typeface="Josefin Sans"/>
                <a:sym typeface="Josefin Sans"/>
              </a:rPr>
              <a:t>210</a:t>
            </a:r>
            <a:endParaRPr sz="2500" b="1">
              <a:solidFill>
                <a:schemeClr val="lt1"/>
              </a:solidFill>
              <a:latin typeface="Josefin Sans"/>
              <a:ea typeface="Josefin Sans"/>
              <a:cs typeface="Josefin Sans"/>
              <a:sym typeface="Josefin Sans"/>
            </a:endParaRPr>
          </a:p>
        </p:txBody>
      </p:sp>
      <p:sp>
        <p:nvSpPr>
          <p:cNvPr id="1321" name="Google Shape;1321;p96"/>
          <p:cNvSpPr txBox="1"/>
          <p:nvPr/>
        </p:nvSpPr>
        <p:spPr>
          <a:xfrm>
            <a:off x="6309084" y="2767350"/>
            <a:ext cx="1160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lt1"/>
                </a:solidFill>
                <a:latin typeface="Josefin Sans"/>
                <a:ea typeface="Josefin Sans"/>
                <a:cs typeface="Josefin Sans"/>
                <a:sym typeface="Josefin Sans"/>
              </a:rPr>
              <a:t>2018</a:t>
            </a:r>
            <a:endParaRPr sz="2500" b="1">
              <a:solidFill>
                <a:schemeClr val="lt1"/>
              </a:solidFill>
              <a:latin typeface="Josefin Sans"/>
              <a:ea typeface="Josefin Sans"/>
              <a:cs typeface="Josefin Sans"/>
              <a:sym typeface="Josefin Sans"/>
            </a:endParaRPr>
          </a:p>
        </p:txBody>
      </p:sp>
      <p:pic>
        <p:nvPicPr>
          <p:cNvPr id="4" name="Picture 3">
            <a:extLst>
              <a:ext uri="{FF2B5EF4-FFF2-40B4-BE49-F238E27FC236}">
                <a16:creationId xmlns:a16="http://schemas.microsoft.com/office/drawing/2014/main" id="{C6BA96C1-5EC8-5942-2777-AA902E60DADA}"/>
              </a:ext>
            </a:extLst>
          </p:cNvPr>
          <p:cNvPicPr>
            <a:picLocks noChangeAspect="1"/>
          </p:cNvPicPr>
          <p:nvPr/>
        </p:nvPicPr>
        <p:blipFill>
          <a:blip r:embed="rId3"/>
          <a:stretch/>
        </p:blipFill>
        <p:spPr>
          <a:xfrm>
            <a:off x="799029" y="1895497"/>
            <a:ext cx="3981128" cy="2448000"/>
          </a:xfrm>
          <a:prstGeom prst="roundRect">
            <a:avLst>
              <a:gd name="adj" fmla="val 5187"/>
            </a:avLst>
          </a:prstGeom>
          <a:ln>
            <a:solidFill>
              <a:schemeClr val="accent3">
                <a:lumMod val="10000"/>
              </a:schemeClr>
            </a:solidFill>
          </a:ln>
        </p:spPr>
      </p:pic>
      <p:sp>
        <p:nvSpPr>
          <p:cNvPr id="10" name="Google Shape;1301;p96">
            <a:extLst>
              <a:ext uri="{FF2B5EF4-FFF2-40B4-BE49-F238E27FC236}">
                <a16:creationId xmlns:a16="http://schemas.microsoft.com/office/drawing/2014/main" id="{0AE76D00-37A0-9E47-87EC-E1DBF2DD10B8}"/>
              </a:ext>
            </a:extLst>
          </p:cNvPr>
          <p:cNvSpPr txBox="1">
            <a:spLocks/>
          </p:cNvSpPr>
          <p:nvPr/>
        </p:nvSpPr>
        <p:spPr>
          <a:xfrm>
            <a:off x="742631" y="987276"/>
            <a:ext cx="805939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pPr algn="l"/>
            <a:r>
              <a:rPr lang="en-IN" sz="1800" b="0">
                <a:solidFill>
                  <a:srgbClr val="080808"/>
                </a:solidFill>
                <a:latin typeface="Open Sans" panose="020B0606030504020204" pitchFamily="34" charset="0"/>
                <a:ea typeface="Open Sans" panose="020B0606030504020204" pitchFamily="34" charset="0"/>
                <a:cs typeface="Open Sans" panose="020B0606030504020204" pitchFamily="34" charset="0"/>
              </a:rPr>
              <a:t>8) Identify the </a:t>
            </a:r>
            <a:r>
              <a:rPr lang="en-US" sz="1800" b="0">
                <a:solidFill>
                  <a:srgbClr val="080808"/>
                </a:solidFill>
                <a:latin typeface="Open Sans" panose="020B0606030504020204" pitchFamily="34" charset="0"/>
                <a:ea typeface="Open Sans" panose="020B0606030504020204" pitchFamily="34" charset="0"/>
                <a:cs typeface="Open Sans" panose="020B0606030504020204" pitchFamily="34" charset="0"/>
              </a:rPr>
              <a:t>top 10 cities with the highest number of silver medals for summer season</a:t>
            </a:r>
            <a:endParaRPr lang="en-IN" sz="1800" b="0">
              <a:solidFill>
                <a:srgbClr val="080808"/>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64452265"/>
      </p:ext>
    </p:extLst>
  </p:cSld>
  <p:clrMapOvr>
    <a:masterClrMapping/>
  </p:clrMapOvr>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6"/>
        <p:cNvGrpSpPr/>
        <p:nvPr/>
      </p:nvGrpSpPr>
      <p:grpSpPr>
        <a:xfrm>
          <a:off x="0" y="0"/>
          <a:ext cx="0" cy="0"/>
          <a:chOff x="0" y="0"/>
          <a:chExt cx="0" cy="0"/>
        </a:xfrm>
      </p:grpSpPr>
      <p:sp>
        <p:nvSpPr>
          <p:cNvPr id="1319" name="Google Shape;1319;p96"/>
          <p:cNvSpPr txBox="1"/>
          <p:nvPr/>
        </p:nvSpPr>
        <p:spPr>
          <a:xfrm>
            <a:off x="3220521" y="2767350"/>
            <a:ext cx="1160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lt1"/>
                </a:solidFill>
                <a:latin typeface="Josefin Sans"/>
                <a:ea typeface="Josefin Sans"/>
                <a:cs typeface="Josefin Sans"/>
                <a:sym typeface="Josefin Sans"/>
              </a:rPr>
              <a:t>210</a:t>
            </a:r>
            <a:endParaRPr sz="2500" b="1">
              <a:solidFill>
                <a:schemeClr val="lt1"/>
              </a:solidFill>
              <a:latin typeface="Josefin Sans"/>
              <a:ea typeface="Josefin Sans"/>
              <a:cs typeface="Josefin Sans"/>
              <a:sym typeface="Josefin Sans"/>
            </a:endParaRPr>
          </a:p>
        </p:txBody>
      </p:sp>
      <p:sp>
        <p:nvSpPr>
          <p:cNvPr id="1321" name="Google Shape;1321;p96"/>
          <p:cNvSpPr txBox="1"/>
          <p:nvPr/>
        </p:nvSpPr>
        <p:spPr>
          <a:xfrm>
            <a:off x="6309084" y="2767350"/>
            <a:ext cx="1160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lt1"/>
                </a:solidFill>
                <a:latin typeface="Josefin Sans"/>
                <a:ea typeface="Josefin Sans"/>
                <a:cs typeface="Josefin Sans"/>
                <a:sym typeface="Josefin Sans"/>
              </a:rPr>
              <a:t>2018</a:t>
            </a:r>
            <a:endParaRPr sz="2500" b="1">
              <a:solidFill>
                <a:schemeClr val="lt1"/>
              </a:solidFill>
              <a:latin typeface="Josefin Sans"/>
              <a:ea typeface="Josefin Sans"/>
              <a:cs typeface="Josefin Sans"/>
              <a:sym typeface="Josefin Sans"/>
            </a:endParaRPr>
          </a:p>
        </p:txBody>
      </p:sp>
      <p:pic>
        <p:nvPicPr>
          <p:cNvPr id="4" name="Picture 3">
            <a:extLst>
              <a:ext uri="{FF2B5EF4-FFF2-40B4-BE49-F238E27FC236}">
                <a16:creationId xmlns:a16="http://schemas.microsoft.com/office/drawing/2014/main" id="{C6BA96C1-5EC8-5942-2777-AA902E60DADA}"/>
              </a:ext>
            </a:extLst>
          </p:cNvPr>
          <p:cNvPicPr>
            <a:picLocks noChangeAspect="1"/>
          </p:cNvPicPr>
          <p:nvPr/>
        </p:nvPicPr>
        <p:blipFill>
          <a:blip r:embed="rId3"/>
          <a:stretch/>
        </p:blipFill>
        <p:spPr>
          <a:xfrm>
            <a:off x="820208" y="1868799"/>
            <a:ext cx="2896866" cy="2290302"/>
          </a:xfrm>
          <a:prstGeom prst="roundRect">
            <a:avLst>
              <a:gd name="adj" fmla="val 5187"/>
            </a:avLst>
          </a:prstGeom>
          <a:ln>
            <a:solidFill>
              <a:schemeClr val="accent3">
                <a:lumMod val="10000"/>
              </a:schemeClr>
            </a:solidFill>
          </a:ln>
        </p:spPr>
      </p:pic>
      <p:sp>
        <p:nvSpPr>
          <p:cNvPr id="8" name="Google Shape;468;p46">
            <a:extLst>
              <a:ext uri="{FF2B5EF4-FFF2-40B4-BE49-F238E27FC236}">
                <a16:creationId xmlns:a16="http://schemas.microsoft.com/office/drawing/2014/main" id="{A16F3133-CF6C-547B-CBC7-62F472ECF6F2}"/>
              </a:ext>
            </a:extLst>
          </p:cNvPr>
          <p:cNvSpPr txBox="1">
            <a:spLocks/>
          </p:cNvSpPr>
          <p:nvPr/>
        </p:nvSpPr>
        <p:spPr>
          <a:xfrm>
            <a:off x="3979735" y="1754547"/>
            <a:ext cx="4553566" cy="18289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52400" indent="0">
              <a:buSzPct val="100000"/>
            </a:pPr>
            <a:r>
              <a:rPr lang="en-US" sz="1600" b="1">
                <a:solidFill>
                  <a:srgbClr val="2A6FA8"/>
                </a:solidFill>
                <a:latin typeface="Open Sans" panose="020B0606030504020204" pitchFamily="34" charset="0"/>
                <a:ea typeface="Open Sans" panose="020B0606030504020204" pitchFamily="34" charset="0"/>
                <a:cs typeface="Open Sans" panose="020B0606030504020204" pitchFamily="34" charset="0"/>
              </a:rPr>
              <a:t>Bottom 5 Host Countries</a:t>
            </a:r>
            <a:br>
              <a:rPr lang="en-US" sz="1600" b="1">
                <a:solidFill>
                  <a:schemeClr val="accent4">
                    <a:lumMod val="75000"/>
                  </a:schemeClr>
                </a:solidFill>
                <a:latin typeface="Open Sans" panose="020B0606030504020204" pitchFamily="34" charset="0"/>
                <a:ea typeface="Open Sans" panose="020B0606030504020204" pitchFamily="34" charset="0"/>
                <a:cs typeface="Open Sans" panose="020B0606030504020204" pitchFamily="34" charset="0"/>
              </a:rPr>
            </a:br>
            <a:endParaRPr lang="en-US" sz="1600" b="1">
              <a:solidFill>
                <a:schemeClr val="accent4">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marL="495300" indent="-342900">
              <a:buClr>
                <a:srgbClr val="080808"/>
              </a:buClr>
              <a:buSzPct val="90000"/>
              <a:buFont typeface="Wingdings" panose="05000000000000000000" pitchFamily="2" charset="2"/>
              <a:buChar char="Ø"/>
            </a:pPr>
            <a:r>
              <a:rPr lang="en-US" sz="1600">
                <a:solidFill>
                  <a:srgbClr val="000000"/>
                </a:solidFill>
                <a:latin typeface="Open Sans" panose="020B0606030504020204" pitchFamily="34" charset="0"/>
                <a:ea typeface="Open Sans" panose="020B0606030504020204" pitchFamily="34" charset="0"/>
                <a:cs typeface="Open Sans" panose="020B0606030504020204" pitchFamily="34" charset="0"/>
              </a:rPr>
              <a:t>Norway </a:t>
            </a:r>
          </a:p>
          <a:p>
            <a:pPr marL="495300" indent="-342900">
              <a:buClr>
                <a:srgbClr val="080808"/>
              </a:buClr>
              <a:buSzPct val="90000"/>
              <a:buFont typeface="Wingdings" panose="05000000000000000000" pitchFamily="2" charset="2"/>
              <a:buChar char="Ø"/>
            </a:pPr>
            <a:r>
              <a:rPr lang="en-US" sz="1600">
                <a:solidFill>
                  <a:srgbClr val="000000"/>
                </a:solidFill>
                <a:latin typeface="Open Sans" panose="020B0606030504020204" pitchFamily="34" charset="0"/>
                <a:ea typeface="Open Sans" panose="020B0606030504020204" pitchFamily="34" charset="0"/>
                <a:cs typeface="Open Sans" panose="020B0606030504020204" pitchFamily="34" charset="0"/>
              </a:rPr>
              <a:t>West Germany</a:t>
            </a:r>
          </a:p>
          <a:p>
            <a:pPr marL="495300" indent="-342900">
              <a:buClr>
                <a:srgbClr val="080808"/>
              </a:buClr>
              <a:buSzPct val="90000"/>
              <a:buFont typeface="Wingdings" panose="05000000000000000000" pitchFamily="2" charset="2"/>
              <a:buChar char="Ø"/>
            </a:pPr>
            <a:r>
              <a:rPr lang="en-US" sz="1600">
                <a:solidFill>
                  <a:srgbClr val="000000"/>
                </a:solidFill>
                <a:latin typeface="Open Sans" panose="020B0606030504020204" pitchFamily="34" charset="0"/>
                <a:ea typeface="Open Sans" panose="020B0606030504020204" pitchFamily="34" charset="0"/>
                <a:cs typeface="Open Sans" panose="020B0606030504020204" pitchFamily="34" charset="0"/>
              </a:rPr>
              <a:t>Italy</a:t>
            </a:r>
          </a:p>
          <a:p>
            <a:pPr marL="495300" indent="-342900">
              <a:buClr>
                <a:srgbClr val="080808"/>
              </a:buClr>
              <a:buSzPct val="90000"/>
              <a:buFont typeface="Wingdings" panose="05000000000000000000" pitchFamily="2" charset="2"/>
              <a:buChar char="Ø"/>
            </a:pPr>
            <a:r>
              <a:rPr lang="en-US" sz="1600">
                <a:solidFill>
                  <a:srgbClr val="000000"/>
                </a:solidFill>
                <a:latin typeface="Open Sans" panose="020B0606030504020204" pitchFamily="34" charset="0"/>
                <a:ea typeface="Open Sans" panose="020B0606030504020204" pitchFamily="34" charset="0"/>
                <a:cs typeface="Open Sans" panose="020B0606030504020204" pitchFamily="34" charset="0"/>
              </a:rPr>
              <a:t>France</a:t>
            </a:r>
          </a:p>
          <a:p>
            <a:pPr marL="495300" indent="-342900">
              <a:buClr>
                <a:srgbClr val="080808"/>
              </a:buClr>
              <a:buSzPct val="90000"/>
              <a:buFont typeface="Wingdings" panose="05000000000000000000" pitchFamily="2" charset="2"/>
              <a:buChar char="Ø"/>
            </a:pPr>
            <a:r>
              <a:rPr lang="en-US" sz="1600">
                <a:solidFill>
                  <a:srgbClr val="000000"/>
                </a:solidFill>
                <a:latin typeface="Open Sans" panose="020B0606030504020204" pitchFamily="34" charset="0"/>
                <a:ea typeface="Open Sans" panose="020B0606030504020204" pitchFamily="34" charset="0"/>
                <a:cs typeface="Open Sans" panose="020B0606030504020204" pitchFamily="34" charset="0"/>
              </a:rPr>
              <a:t>Sweden</a:t>
            </a:r>
            <a:br>
              <a:rPr lang="en-US" sz="1600" b="1">
                <a:solidFill>
                  <a:srgbClr val="000000"/>
                </a:solidFill>
                <a:latin typeface="Open Sans" panose="020B0606030504020204" pitchFamily="34" charset="0"/>
                <a:ea typeface="Open Sans" panose="020B0606030504020204" pitchFamily="34" charset="0"/>
                <a:cs typeface="Open Sans" panose="020B0606030504020204" pitchFamily="34" charset="0"/>
              </a:rPr>
            </a:br>
            <a:br>
              <a:rPr lang="en-US" sz="1600" b="1">
                <a:solidFill>
                  <a:srgbClr val="000000"/>
                </a:solidFill>
                <a:latin typeface="Open Sans" panose="020B0606030504020204" pitchFamily="34" charset="0"/>
                <a:ea typeface="Open Sans" panose="020B0606030504020204" pitchFamily="34" charset="0"/>
                <a:cs typeface="Open Sans" panose="020B0606030504020204" pitchFamily="34" charset="0"/>
              </a:rPr>
            </a:br>
            <a:br>
              <a:rPr lang="en-US" sz="1600" b="1">
                <a:solidFill>
                  <a:srgbClr val="000000"/>
                </a:solidFill>
                <a:latin typeface="Open Sans" panose="020B0606030504020204" pitchFamily="34" charset="0"/>
                <a:ea typeface="Open Sans" panose="020B0606030504020204" pitchFamily="34" charset="0"/>
                <a:cs typeface="Open Sans" panose="020B0606030504020204" pitchFamily="34" charset="0"/>
              </a:rPr>
            </a:br>
            <a:endParaRPr lang="en-US" sz="1600" b="1">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152400" indent="0"/>
            <a:br>
              <a:rPr lang="en-US" sz="1600"/>
            </a:br>
            <a:br>
              <a:rPr lang="en-US" sz="1600"/>
            </a:br>
            <a:endParaRPr lang="en-US" sz="1600"/>
          </a:p>
        </p:txBody>
      </p:sp>
      <p:sp>
        <p:nvSpPr>
          <p:cNvPr id="10" name="Google Shape;1301;p96">
            <a:extLst>
              <a:ext uri="{FF2B5EF4-FFF2-40B4-BE49-F238E27FC236}">
                <a16:creationId xmlns:a16="http://schemas.microsoft.com/office/drawing/2014/main" id="{0AE76D00-37A0-9E47-87EC-E1DBF2DD10B8}"/>
              </a:ext>
            </a:extLst>
          </p:cNvPr>
          <p:cNvSpPr txBox="1">
            <a:spLocks/>
          </p:cNvSpPr>
          <p:nvPr/>
        </p:nvSpPr>
        <p:spPr>
          <a:xfrm>
            <a:off x="742631" y="987276"/>
            <a:ext cx="805939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pPr algn="l"/>
            <a:r>
              <a:rPr lang="en-IN" sz="1800" b="0">
                <a:solidFill>
                  <a:srgbClr val="080808"/>
                </a:solidFill>
                <a:latin typeface="Open Sans" panose="020B0606030504020204" pitchFamily="34" charset="0"/>
                <a:ea typeface="Open Sans" panose="020B0606030504020204" pitchFamily="34" charset="0"/>
                <a:cs typeface="Open Sans" panose="020B0606030504020204" pitchFamily="34" charset="0"/>
              </a:rPr>
              <a:t>9) Identify the </a:t>
            </a:r>
            <a:r>
              <a:rPr lang="en-US" sz="1800" b="0">
                <a:solidFill>
                  <a:srgbClr val="080808"/>
                </a:solidFill>
                <a:latin typeface="Open Sans" panose="020B0606030504020204" pitchFamily="34" charset="0"/>
                <a:ea typeface="Open Sans" panose="020B0606030504020204" pitchFamily="34" charset="0"/>
                <a:cs typeface="Open Sans" panose="020B0606030504020204" pitchFamily="34" charset="0"/>
              </a:rPr>
              <a:t>bottom 5 host countries with the lowest number of bronze medals from 1960 to 2000.</a:t>
            </a:r>
            <a:endParaRPr lang="en-IN" sz="1800" b="0">
              <a:solidFill>
                <a:srgbClr val="08080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Minus Sign 1">
            <a:extLst>
              <a:ext uri="{FF2B5EF4-FFF2-40B4-BE49-F238E27FC236}">
                <a16:creationId xmlns:a16="http://schemas.microsoft.com/office/drawing/2014/main" id="{33CADC73-4C42-B17F-6B81-A86E9A8B7032}"/>
              </a:ext>
            </a:extLst>
          </p:cNvPr>
          <p:cNvSpPr/>
          <p:nvPr/>
        </p:nvSpPr>
        <p:spPr>
          <a:xfrm>
            <a:off x="3781540" y="2068885"/>
            <a:ext cx="3384000" cy="180000"/>
          </a:xfrm>
          <a:prstGeom prst="mathMinus">
            <a:avLst/>
          </a:prstGeom>
          <a:solidFill>
            <a:srgbClr val="2A6FA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1A4568"/>
              </a:solidFill>
            </a:endParaRPr>
          </a:p>
        </p:txBody>
      </p:sp>
    </p:spTree>
    <p:extLst>
      <p:ext uri="{BB962C8B-B14F-4D97-AF65-F5344CB8AC3E}">
        <p14:creationId xmlns:p14="http://schemas.microsoft.com/office/powerpoint/2010/main" val="3784824997"/>
      </p:ext>
    </p:extLst>
  </p:cSld>
  <p:clrMapOvr>
    <a:masterClrMapping/>
  </p:clrMapOvr>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6"/>
        <p:cNvGrpSpPr/>
        <p:nvPr/>
      </p:nvGrpSpPr>
      <p:grpSpPr>
        <a:xfrm>
          <a:off x="0" y="0"/>
          <a:ext cx="0" cy="0"/>
          <a:chOff x="0" y="0"/>
          <a:chExt cx="0" cy="0"/>
        </a:xfrm>
      </p:grpSpPr>
      <p:sp>
        <p:nvSpPr>
          <p:cNvPr id="1319" name="Google Shape;1319;p96"/>
          <p:cNvSpPr txBox="1"/>
          <p:nvPr/>
        </p:nvSpPr>
        <p:spPr>
          <a:xfrm>
            <a:off x="3220521" y="2767350"/>
            <a:ext cx="1160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lt1"/>
                </a:solidFill>
                <a:latin typeface="Josefin Sans"/>
                <a:ea typeface="Josefin Sans"/>
                <a:cs typeface="Josefin Sans"/>
                <a:sym typeface="Josefin Sans"/>
              </a:rPr>
              <a:t>210</a:t>
            </a:r>
            <a:endParaRPr sz="2500" b="1">
              <a:solidFill>
                <a:schemeClr val="lt1"/>
              </a:solidFill>
              <a:latin typeface="Josefin Sans"/>
              <a:ea typeface="Josefin Sans"/>
              <a:cs typeface="Josefin Sans"/>
              <a:sym typeface="Josefin Sans"/>
            </a:endParaRPr>
          </a:p>
        </p:txBody>
      </p:sp>
      <p:sp>
        <p:nvSpPr>
          <p:cNvPr id="1321" name="Google Shape;1321;p96"/>
          <p:cNvSpPr txBox="1"/>
          <p:nvPr/>
        </p:nvSpPr>
        <p:spPr>
          <a:xfrm>
            <a:off x="6309084" y="2767350"/>
            <a:ext cx="1160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lt1"/>
                </a:solidFill>
                <a:latin typeface="Josefin Sans"/>
                <a:ea typeface="Josefin Sans"/>
                <a:cs typeface="Josefin Sans"/>
                <a:sym typeface="Josefin Sans"/>
              </a:rPr>
              <a:t>2018</a:t>
            </a:r>
            <a:endParaRPr sz="2500" b="1">
              <a:solidFill>
                <a:schemeClr val="lt1"/>
              </a:solidFill>
              <a:latin typeface="Josefin Sans"/>
              <a:ea typeface="Josefin Sans"/>
              <a:cs typeface="Josefin Sans"/>
              <a:sym typeface="Josefin Sans"/>
            </a:endParaRPr>
          </a:p>
        </p:txBody>
      </p:sp>
      <p:pic>
        <p:nvPicPr>
          <p:cNvPr id="4" name="Picture 3">
            <a:extLst>
              <a:ext uri="{FF2B5EF4-FFF2-40B4-BE49-F238E27FC236}">
                <a16:creationId xmlns:a16="http://schemas.microsoft.com/office/drawing/2014/main" id="{C6BA96C1-5EC8-5942-2777-AA902E60DADA}"/>
              </a:ext>
            </a:extLst>
          </p:cNvPr>
          <p:cNvPicPr>
            <a:picLocks noChangeAspect="1"/>
          </p:cNvPicPr>
          <p:nvPr/>
        </p:nvPicPr>
        <p:blipFill>
          <a:blip r:embed="rId3"/>
          <a:stretch/>
        </p:blipFill>
        <p:spPr>
          <a:xfrm>
            <a:off x="813879" y="1886546"/>
            <a:ext cx="2884821" cy="2358888"/>
          </a:xfrm>
          <a:prstGeom prst="roundRect">
            <a:avLst>
              <a:gd name="adj" fmla="val 5187"/>
            </a:avLst>
          </a:prstGeom>
          <a:ln>
            <a:solidFill>
              <a:schemeClr val="accent3">
                <a:lumMod val="10000"/>
              </a:schemeClr>
            </a:solidFill>
          </a:ln>
        </p:spPr>
      </p:pic>
      <p:sp>
        <p:nvSpPr>
          <p:cNvPr id="8" name="Google Shape;468;p46">
            <a:extLst>
              <a:ext uri="{FF2B5EF4-FFF2-40B4-BE49-F238E27FC236}">
                <a16:creationId xmlns:a16="http://schemas.microsoft.com/office/drawing/2014/main" id="{A16F3133-CF6C-547B-CBC7-62F472ECF6F2}"/>
              </a:ext>
            </a:extLst>
          </p:cNvPr>
          <p:cNvSpPr txBox="1">
            <a:spLocks/>
          </p:cNvSpPr>
          <p:nvPr/>
        </p:nvSpPr>
        <p:spPr>
          <a:xfrm>
            <a:off x="3979735" y="1754547"/>
            <a:ext cx="4553566" cy="18289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52400" indent="0">
              <a:buSzPct val="100000"/>
            </a:pPr>
            <a:r>
              <a:rPr lang="en-US" sz="1600" b="1">
                <a:solidFill>
                  <a:srgbClr val="2A6FA8"/>
                </a:solidFill>
                <a:latin typeface="Open Sans" panose="020B0606030504020204" pitchFamily="34" charset="0"/>
                <a:ea typeface="Open Sans" panose="020B0606030504020204" pitchFamily="34" charset="0"/>
                <a:cs typeface="Open Sans" panose="020B0606030504020204" pitchFamily="34" charset="0"/>
              </a:rPr>
              <a:t>Bottom 5 Cities</a:t>
            </a:r>
            <a:br>
              <a:rPr lang="en-US" sz="1600" b="1">
                <a:solidFill>
                  <a:schemeClr val="accent4">
                    <a:lumMod val="75000"/>
                  </a:schemeClr>
                </a:solidFill>
                <a:latin typeface="Open Sans" panose="020B0606030504020204" pitchFamily="34" charset="0"/>
                <a:ea typeface="Open Sans" panose="020B0606030504020204" pitchFamily="34" charset="0"/>
                <a:cs typeface="Open Sans" panose="020B0606030504020204" pitchFamily="34" charset="0"/>
              </a:rPr>
            </a:br>
            <a:endParaRPr lang="en-US" sz="1600" b="1">
              <a:solidFill>
                <a:schemeClr val="accent4">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marL="495300" indent="-342900">
              <a:buClr>
                <a:srgbClr val="080808"/>
              </a:buClr>
              <a:buSzPct val="90000"/>
              <a:buFont typeface="Wingdings" panose="05000000000000000000" pitchFamily="2" charset="2"/>
              <a:buChar char="Ø"/>
            </a:pPr>
            <a:r>
              <a:rPr lang="en-US" sz="1600">
                <a:solidFill>
                  <a:srgbClr val="000000"/>
                </a:solidFill>
                <a:latin typeface="Open Sans" panose="020B0606030504020204" pitchFamily="34" charset="0"/>
                <a:ea typeface="Open Sans" panose="020B0606030504020204" pitchFamily="34" charset="0"/>
                <a:cs typeface="Open Sans" panose="020B0606030504020204" pitchFamily="34" charset="0"/>
              </a:rPr>
              <a:t>Geilo </a:t>
            </a:r>
          </a:p>
          <a:p>
            <a:pPr marL="495300" indent="-342900">
              <a:buClr>
                <a:srgbClr val="080808"/>
              </a:buClr>
              <a:buSzPct val="90000"/>
              <a:buFont typeface="Wingdings" panose="05000000000000000000" pitchFamily="2" charset="2"/>
              <a:buChar char="Ø"/>
            </a:pPr>
            <a:r>
              <a:rPr lang="en-US" sz="1600">
                <a:solidFill>
                  <a:srgbClr val="000000"/>
                </a:solidFill>
                <a:latin typeface="Open Sans" panose="020B0606030504020204" pitchFamily="34" charset="0"/>
                <a:ea typeface="Open Sans" panose="020B0606030504020204" pitchFamily="34" charset="0"/>
                <a:cs typeface="Open Sans" panose="020B0606030504020204" pitchFamily="34" charset="0"/>
              </a:rPr>
              <a:t>Pyeongchang</a:t>
            </a:r>
          </a:p>
          <a:p>
            <a:pPr marL="495300" indent="-342900">
              <a:buClr>
                <a:srgbClr val="080808"/>
              </a:buClr>
              <a:buSzPct val="90000"/>
              <a:buFont typeface="Wingdings" panose="05000000000000000000" pitchFamily="2" charset="2"/>
              <a:buChar char="Ø"/>
            </a:pPr>
            <a:r>
              <a:rPr lang="en-US" sz="1600">
                <a:solidFill>
                  <a:srgbClr val="000000"/>
                </a:solidFill>
                <a:latin typeface="Open Sans" panose="020B0606030504020204" pitchFamily="34" charset="0"/>
                <a:ea typeface="Open Sans" panose="020B0606030504020204" pitchFamily="34" charset="0"/>
                <a:cs typeface="Open Sans" panose="020B0606030504020204" pitchFamily="34" charset="0"/>
              </a:rPr>
              <a:t>Vancouver</a:t>
            </a:r>
          </a:p>
          <a:p>
            <a:pPr marL="495300" indent="-342900">
              <a:buClr>
                <a:srgbClr val="080808"/>
              </a:buClr>
              <a:buSzPct val="90000"/>
              <a:buFont typeface="Wingdings" panose="05000000000000000000" pitchFamily="2" charset="2"/>
              <a:buChar char="Ø"/>
            </a:pPr>
            <a:r>
              <a:rPr lang="en-US" sz="1600">
                <a:solidFill>
                  <a:srgbClr val="000000"/>
                </a:solidFill>
                <a:latin typeface="Open Sans" panose="020B0606030504020204" pitchFamily="34" charset="0"/>
                <a:ea typeface="Open Sans" panose="020B0606030504020204" pitchFamily="34" charset="0"/>
                <a:cs typeface="Open Sans" panose="020B0606030504020204" pitchFamily="34" charset="0"/>
              </a:rPr>
              <a:t>Turin</a:t>
            </a:r>
          </a:p>
          <a:p>
            <a:pPr marL="495300" indent="-342900">
              <a:buClr>
                <a:srgbClr val="080808"/>
              </a:buClr>
              <a:buSzPct val="90000"/>
              <a:buFont typeface="Wingdings" panose="05000000000000000000" pitchFamily="2" charset="2"/>
              <a:buChar char="Ø"/>
            </a:pPr>
            <a:r>
              <a:rPr lang="en-US" sz="1600">
                <a:solidFill>
                  <a:srgbClr val="000000"/>
                </a:solidFill>
                <a:latin typeface="Open Sans" panose="020B0606030504020204" pitchFamily="34" charset="0"/>
                <a:ea typeface="Open Sans" panose="020B0606030504020204" pitchFamily="34" charset="0"/>
                <a:cs typeface="Open Sans" panose="020B0606030504020204" pitchFamily="34" charset="0"/>
              </a:rPr>
              <a:t>Ornskoldsvik</a:t>
            </a:r>
            <a:br>
              <a:rPr lang="en-US" sz="1600" b="1">
                <a:solidFill>
                  <a:srgbClr val="000000"/>
                </a:solidFill>
                <a:latin typeface="Open Sans" panose="020B0606030504020204" pitchFamily="34" charset="0"/>
                <a:ea typeface="Open Sans" panose="020B0606030504020204" pitchFamily="34" charset="0"/>
                <a:cs typeface="Open Sans" panose="020B0606030504020204" pitchFamily="34" charset="0"/>
              </a:rPr>
            </a:br>
            <a:br>
              <a:rPr lang="en-US" sz="1600" b="1">
                <a:solidFill>
                  <a:srgbClr val="000000"/>
                </a:solidFill>
                <a:latin typeface="Open Sans" panose="020B0606030504020204" pitchFamily="34" charset="0"/>
                <a:ea typeface="Open Sans" panose="020B0606030504020204" pitchFamily="34" charset="0"/>
                <a:cs typeface="Open Sans" panose="020B0606030504020204" pitchFamily="34" charset="0"/>
              </a:rPr>
            </a:br>
            <a:br>
              <a:rPr lang="en-US" sz="1600" b="1">
                <a:solidFill>
                  <a:srgbClr val="000000"/>
                </a:solidFill>
                <a:latin typeface="Open Sans" panose="020B0606030504020204" pitchFamily="34" charset="0"/>
                <a:ea typeface="Open Sans" panose="020B0606030504020204" pitchFamily="34" charset="0"/>
                <a:cs typeface="Open Sans" panose="020B0606030504020204" pitchFamily="34" charset="0"/>
              </a:rPr>
            </a:br>
            <a:endParaRPr lang="en-US" sz="1600" b="1">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152400" indent="0"/>
            <a:br>
              <a:rPr lang="en-US" sz="1600"/>
            </a:br>
            <a:br>
              <a:rPr lang="en-US" sz="1600"/>
            </a:br>
            <a:endParaRPr lang="en-US" sz="1600"/>
          </a:p>
        </p:txBody>
      </p:sp>
      <p:sp>
        <p:nvSpPr>
          <p:cNvPr id="10" name="Google Shape;1301;p96">
            <a:extLst>
              <a:ext uri="{FF2B5EF4-FFF2-40B4-BE49-F238E27FC236}">
                <a16:creationId xmlns:a16="http://schemas.microsoft.com/office/drawing/2014/main" id="{0AE76D00-37A0-9E47-87EC-E1DBF2DD10B8}"/>
              </a:ext>
            </a:extLst>
          </p:cNvPr>
          <p:cNvSpPr txBox="1">
            <a:spLocks/>
          </p:cNvSpPr>
          <p:nvPr/>
        </p:nvSpPr>
        <p:spPr>
          <a:xfrm>
            <a:off x="742631" y="987276"/>
            <a:ext cx="805939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pPr algn="l"/>
            <a:r>
              <a:rPr lang="en-IN" sz="1800" b="0">
                <a:solidFill>
                  <a:srgbClr val="080808"/>
                </a:solidFill>
                <a:latin typeface="Open Sans" panose="020B0606030504020204" pitchFamily="34" charset="0"/>
                <a:ea typeface="Open Sans" panose="020B0606030504020204" pitchFamily="34" charset="0"/>
                <a:cs typeface="Open Sans" panose="020B0606030504020204" pitchFamily="34" charset="0"/>
              </a:rPr>
              <a:t>10) Identify the </a:t>
            </a:r>
            <a:r>
              <a:rPr lang="en-US" sz="1800" b="0">
                <a:solidFill>
                  <a:srgbClr val="080808"/>
                </a:solidFill>
                <a:latin typeface="Open Sans" panose="020B0606030504020204" pitchFamily="34" charset="0"/>
                <a:ea typeface="Open Sans" panose="020B0606030504020204" pitchFamily="34" charset="0"/>
                <a:cs typeface="Open Sans" panose="020B0606030504020204" pitchFamily="34" charset="0"/>
              </a:rPr>
              <a:t>bottom 5 cities with lowest number of medals for winter season and rank type - overall.</a:t>
            </a:r>
            <a:endParaRPr lang="en-IN" sz="1800" b="0">
              <a:solidFill>
                <a:srgbClr val="08080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Minus Sign 1">
            <a:extLst>
              <a:ext uri="{FF2B5EF4-FFF2-40B4-BE49-F238E27FC236}">
                <a16:creationId xmlns:a16="http://schemas.microsoft.com/office/drawing/2014/main" id="{33CADC73-4C42-B17F-6B81-A86E9A8B7032}"/>
              </a:ext>
            </a:extLst>
          </p:cNvPr>
          <p:cNvSpPr/>
          <p:nvPr/>
        </p:nvSpPr>
        <p:spPr>
          <a:xfrm>
            <a:off x="3959956" y="2068885"/>
            <a:ext cx="2088000" cy="180000"/>
          </a:xfrm>
          <a:prstGeom prst="mathMinus">
            <a:avLst/>
          </a:prstGeom>
          <a:solidFill>
            <a:srgbClr val="2A6FA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1A4568"/>
              </a:solidFill>
            </a:endParaRPr>
          </a:p>
        </p:txBody>
      </p:sp>
    </p:spTree>
    <p:extLst>
      <p:ext uri="{BB962C8B-B14F-4D97-AF65-F5344CB8AC3E}">
        <p14:creationId xmlns:p14="http://schemas.microsoft.com/office/powerpoint/2010/main" val="3233946851"/>
      </p:ext>
    </p:extLst>
  </p:cSld>
  <p:clrMapOvr>
    <a:masterClrMapping/>
  </p:clrMapOvr>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6"/>
        <p:cNvGrpSpPr/>
        <p:nvPr/>
      </p:nvGrpSpPr>
      <p:grpSpPr>
        <a:xfrm>
          <a:off x="0" y="0"/>
          <a:ext cx="0" cy="0"/>
          <a:chOff x="0" y="0"/>
          <a:chExt cx="0" cy="0"/>
        </a:xfrm>
      </p:grpSpPr>
      <p:sp>
        <p:nvSpPr>
          <p:cNvPr id="1301" name="Google Shape;1301;p96"/>
          <p:cNvSpPr txBox="1">
            <a:spLocks noGrp="1"/>
          </p:cNvSpPr>
          <p:nvPr>
            <p:ph type="title"/>
          </p:nvPr>
        </p:nvSpPr>
        <p:spPr>
          <a:xfrm>
            <a:off x="2132551" y="322479"/>
            <a:ext cx="4885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2A6FA8"/>
                </a:solidFill>
              </a:rPr>
              <a:t>Dashboard</a:t>
            </a:r>
            <a:endParaRPr>
              <a:solidFill>
                <a:srgbClr val="2A6FA8"/>
              </a:solidFill>
            </a:endParaRPr>
          </a:p>
        </p:txBody>
      </p:sp>
      <p:sp>
        <p:nvSpPr>
          <p:cNvPr id="1319" name="Google Shape;1319;p96"/>
          <p:cNvSpPr txBox="1"/>
          <p:nvPr/>
        </p:nvSpPr>
        <p:spPr>
          <a:xfrm>
            <a:off x="3220521" y="2767350"/>
            <a:ext cx="1160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lt1"/>
                </a:solidFill>
                <a:latin typeface="Josefin Sans"/>
                <a:ea typeface="Josefin Sans"/>
                <a:cs typeface="Josefin Sans"/>
                <a:sym typeface="Josefin Sans"/>
              </a:rPr>
              <a:t>210</a:t>
            </a:r>
            <a:endParaRPr sz="2500" b="1">
              <a:solidFill>
                <a:schemeClr val="lt1"/>
              </a:solidFill>
              <a:latin typeface="Josefin Sans"/>
              <a:ea typeface="Josefin Sans"/>
              <a:cs typeface="Josefin Sans"/>
              <a:sym typeface="Josefin Sans"/>
            </a:endParaRPr>
          </a:p>
        </p:txBody>
      </p:sp>
      <p:sp>
        <p:nvSpPr>
          <p:cNvPr id="1321" name="Google Shape;1321;p96"/>
          <p:cNvSpPr txBox="1"/>
          <p:nvPr/>
        </p:nvSpPr>
        <p:spPr>
          <a:xfrm>
            <a:off x="6309084" y="2767350"/>
            <a:ext cx="1160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lt1"/>
                </a:solidFill>
                <a:latin typeface="Josefin Sans"/>
                <a:ea typeface="Josefin Sans"/>
                <a:cs typeface="Josefin Sans"/>
                <a:sym typeface="Josefin Sans"/>
              </a:rPr>
              <a:t>2018</a:t>
            </a:r>
            <a:endParaRPr sz="2500" b="1">
              <a:solidFill>
                <a:schemeClr val="lt1"/>
              </a:solidFill>
              <a:latin typeface="Josefin Sans"/>
              <a:ea typeface="Josefin Sans"/>
              <a:cs typeface="Josefin Sans"/>
              <a:sym typeface="Josefin Sans"/>
            </a:endParaRPr>
          </a:p>
        </p:txBody>
      </p:sp>
      <p:pic>
        <p:nvPicPr>
          <p:cNvPr id="5" name="Picture 4">
            <a:hlinkClick r:id="rId3"/>
            <a:extLst>
              <a:ext uri="{FF2B5EF4-FFF2-40B4-BE49-F238E27FC236}">
                <a16:creationId xmlns:a16="http://schemas.microsoft.com/office/drawing/2014/main" id="{D804972E-5F34-CC42-7207-732B8B7E859D}"/>
              </a:ext>
            </a:extLst>
          </p:cNvPr>
          <p:cNvPicPr>
            <a:picLocks noChangeAspect="1"/>
          </p:cNvPicPr>
          <p:nvPr/>
        </p:nvPicPr>
        <p:blipFill>
          <a:blip r:embed="rId4"/>
          <a:stretch>
            <a:fillRect/>
          </a:stretch>
        </p:blipFill>
        <p:spPr>
          <a:xfrm>
            <a:off x="1591974" y="1154962"/>
            <a:ext cx="5960052" cy="3224776"/>
          </a:xfrm>
          <a:prstGeom prst="rect">
            <a:avLst/>
          </a:prstGeom>
          <a:ln>
            <a:solidFill>
              <a:schemeClr val="accent3">
                <a:lumMod val="10000"/>
              </a:schemeClr>
            </a:solidFill>
          </a:ln>
        </p:spPr>
      </p:pic>
    </p:spTree>
    <p:extLst>
      <p:ext uri="{BB962C8B-B14F-4D97-AF65-F5344CB8AC3E}">
        <p14:creationId xmlns:p14="http://schemas.microsoft.com/office/powerpoint/2010/main" val="2762751733"/>
      </p:ext>
    </p:extLst>
  </p:cSld>
  <p:clrMapOvr>
    <a:masterClrMapping/>
  </p:clrMapOvr>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6"/>
        <p:cNvGrpSpPr/>
        <p:nvPr/>
      </p:nvGrpSpPr>
      <p:grpSpPr>
        <a:xfrm>
          <a:off x="0" y="0"/>
          <a:ext cx="0" cy="0"/>
          <a:chOff x="0" y="0"/>
          <a:chExt cx="0" cy="0"/>
        </a:xfrm>
      </p:grpSpPr>
      <p:sp>
        <p:nvSpPr>
          <p:cNvPr id="1319" name="Google Shape;1319;p96"/>
          <p:cNvSpPr txBox="1"/>
          <p:nvPr/>
        </p:nvSpPr>
        <p:spPr>
          <a:xfrm>
            <a:off x="3220521" y="2767350"/>
            <a:ext cx="1160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lt1"/>
                </a:solidFill>
                <a:latin typeface="Josefin Sans"/>
                <a:ea typeface="Josefin Sans"/>
                <a:cs typeface="Josefin Sans"/>
                <a:sym typeface="Josefin Sans"/>
              </a:rPr>
              <a:t>210</a:t>
            </a:r>
            <a:endParaRPr sz="2500" b="1">
              <a:solidFill>
                <a:schemeClr val="lt1"/>
              </a:solidFill>
              <a:latin typeface="Josefin Sans"/>
              <a:ea typeface="Josefin Sans"/>
              <a:cs typeface="Josefin Sans"/>
              <a:sym typeface="Josefin Sans"/>
            </a:endParaRPr>
          </a:p>
        </p:txBody>
      </p:sp>
      <p:sp>
        <p:nvSpPr>
          <p:cNvPr id="1321" name="Google Shape;1321;p96"/>
          <p:cNvSpPr txBox="1"/>
          <p:nvPr/>
        </p:nvSpPr>
        <p:spPr>
          <a:xfrm>
            <a:off x="6309084" y="2767350"/>
            <a:ext cx="1160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lt1"/>
                </a:solidFill>
                <a:latin typeface="Josefin Sans"/>
                <a:ea typeface="Josefin Sans"/>
                <a:cs typeface="Josefin Sans"/>
                <a:sym typeface="Josefin Sans"/>
              </a:rPr>
              <a:t>2018</a:t>
            </a:r>
            <a:endParaRPr sz="2500" b="1">
              <a:solidFill>
                <a:schemeClr val="lt1"/>
              </a:solidFill>
              <a:latin typeface="Josefin Sans"/>
              <a:ea typeface="Josefin Sans"/>
              <a:cs typeface="Josefin Sans"/>
              <a:sym typeface="Josefin Sans"/>
            </a:endParaRPr>
          </a:p>
        </p:txBody>
      </p:sp>
      <p:pic>
        <p:nvPicPr>
          <p:cNvPr id="5" name="Picture 4">
            <a:hlinkClick r:id="rId3"/>
            <a:extLst>
              <a:ext uri="{FF2B5EF4-FFF2-40B4-BE49-F238E27FC236}">
                <a16:creationId xmlns:a16="http://schemas.microsoft.com/office/drawing/2014/main" id="{D804972E-5F34-CC42-7207-732B8B7E859D}"/>
              </a:ext>
            </a:extLst>
          </p:cNvPr>
          <p:cNvPicPr>
            <a:picLocks noChangeAspect="1"/>
          </p:cNvPicPr>
          <p:nvPr/>
        </p:nvPicPr>
        <p:blipFill>
          <a:blip r:embed="rId4"/>
          <a:srcRect/>
          <a:stretch/>
        </p:blipFill>
        <p:spPr>
          <a:xfrm>
            <a:off x="1591053" y="1154550"/>
            <a:ext cx="5961893" cy="3225600"/>
          </a:xfrm>
          <a:prstGeom prst="rect">
            <a:avLst/>
          </a:prstGeom>
          <a:ln>
            <a:solidFill>
              <a:schemeClr val="accent3">
                <a:lumMod val="10000"/>
              </a:schemeClr>
            </a:solidFill>
          </a:ln>
        </p:spPr>
      </p:pic>
    </p:spTree>
    <p:extLst>
      <p:ext uri="{BB962C8B-B14F-4D97-AF65-F5344CB8AC3E}">
        <p14:creationId xmlns:p14="http://schemas.microsoft.com/office/powerpoint/2010/main" val="94704768"/>
      </p:ext>
    </p:extLst>
  </p:cSld>
  <p:clrMapOvr>
    <a:masterClrMapping/>
  </p:clrMapOvr>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33"/>
        <p:cNvGrpSpPr/>
        <p:nvPr/>
      </p:nvGrpSpPr>
      <p:grpSpPr>
        <a:xfrm>
          <a:off x="0" y="0"/>
          <a:ext cx="0" cy="0"/>
          <a:chOff x="0" y="0"/>
          <a:chExt cx="0" cy="0"/>
        </a:xfrm>
      </p:grpSpPr>
      <p:sp>
        <p:nvSpPr>
          <p:cNvPr id="1034" name="Google Shape;1034;p74"/>
          <p:cNvSpPr txBox="1">
            <a:spLocks noGrp="1"/>
          </p:cNvSpPr>
          <p:nvPr>
            <p:ph type="ctrTitle"/>
          </p:nvPr>
        </p:nvSpPr>
        <p:spPr>
          <a:xfrm>
            <a:off x="618976" y="-75670"/>
            <a:ext cx="7787100" cy="208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solidFill>
                  <a:srgbClr val="2A6FA8"/>
                </a:solidFill>
              </a:rPr>
              <a:t>THANK YOU!</a:t>
            </a:r>
            <a:endParaRPr sz="4000">
              <a:solidFill>
                <a:srgbClr val="2A6FA8"/>
              </a:solidFill>
            </a:endParaRPr>
          </a:p>
        </p:txBody>
      </p:sp>
      <p:sp>
        <p:nvSpPr>
          <p:cNvPr id="1035" name="Google Shape;1035;p74"/>
          <p:cNvSpPr txBox="1">
            <a:spLocks noGrp="1"/>
          </p:cNvSpPr>
          <p:nvPr>
            <p:ph type="subTitle" idx="1"/>
          </p:nvPr>
        </p:nvSpPr>
        <p:spPr>
          <a:xfrm>
            <a:off x="1685677" y="1252547"/>
            <a:ext cx="5772643" cy="38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500" b="1">
                <a:solidFill>
                  <a:srgbClr val="2A6FA8"/>
                </a:solidFill>
                <a:latin typeface="Josefin Sans" pitchFamily="2" charset="0"/>
              </a:rPr>
              <a:t>Let’s open the emotions of sport.</a:t>
            </a:r>
            <a:endParaRPr sz="2500" b="1">
              <a:solidFill>
                <a:srgbClr val="2A6FA8"/>
              </a:solidFill>
              <a:latin typeface="Josefin Sans" pitchFamily="2" charset="0"/>
            </a:endParaRPr>
          </a:p>
        </p:txBody>
      </p:sp>
      <p:pic>
        <p:nvPicPr>
          <p:cNvPr id="6" name="Picture 5">
            <a:extLst>
              <a:ext uri="{FF2B5EF4-FFF2-40B4-BE49-F238E27FC236}">
                <a16:creationId xmlns:a16="http://schemas.microsoft.com/office/drawing/2014/main" id="{49B2BADF-C286-3966-130C-8574565A258F}"/>
              </a:ext>
            </a:extLst>
          </p:cNvPr>
          <p:cNvPicPr>
            <a:picLocks noChangeAspect="1"/>
          </p:cNvPicPr>
          <p:nvPr/>
        </p:nvPicPr>
        <p:blipFill>
          <a:blip r:embed="rId3"/>
          <a:srcRect/>
          <a:stretch/>
        </p:blipFill>
        <p:spPr>
          <a:xfrm>
            <a:off x="2845344" y="1891642"/>
            <a:ext cx="3334364" cy="2482057"/>
          </a:xfrm>
          <a:prstGeom prst="rect">
            <a:avLst/>
          </a:prstGeom>
        </p:spPr>
      </p:pic>
    </p:spTree>
    <p:extLst>
      <p:ext uri="{BB962C8B-B14F-4D97-AF65-F5344CB8AC3E}">
        <p14:creationId xmlns:p14="http://schemas.microsoft.com/office/powerpoint/2010/main" val="1423523812"/>
      </p:ext>
    </p:extLst>
  </p:cSld>
  <p:clrMapOvr>
    <a:masterClrMapping/>
  </p:clrMapOvr>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6"/>
        <p:cNvGrpSpPr/>
        <p:nvPr/>
      </p:nvGrpSpPr>
      <p:grpSpPr>
        <a:xfrm>
          <a:off x="0" y="0"/>
          <a:ext cx="0" cy="0"/>
          <a:chOff x="0" y="0"/>
          <a:chExt cx="0" cy="0"/>
        </a:xfrm>
      </p:grpSpPr>
      <p:sp>
        <p:nvSpPr>
          <p:cNvPr id="1301" name="Google Shape;1301;p96"/>
          <p:cNvSpPr txBox="1">
            <a:spLocks noGrp="1"/>
          </p:cNvSpPr>
          <p:nvPr>
            <p:ph type="title"/>
          </p:nvPr>
        </p:nvSpPr>
        <p:spPr>
          <a:xfrm>
            <a:off x="2132551" y="322479"/>
            <a:ext cx="4885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2A6FA8"/>
                </a:solidFill>
              </a:rPr>
              <a:t>Objective</a:t>
            </a:r>
            <a:endParaRPr>
              <a:solidFill>
                <a:srgbClr val="2A6FA8"/>
              </a:solidFill>
            </a:endParaRPr>
          </a:p>
        </p:txBody>
      </p:sp>
      <p:sp>
        <p:nvSpPr>
          <p:cNvPr id="1319" name="Google Shape;1319;p96"/>
          <p:cNvSpPr txBox="1"/>
          <p:nvPr/>
        </p:nvSpPr>
        <p:spPr>
          <a:xfrm>
            <a:off x="3220521" y="2767350"/>
            <a:ext cx="1160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lt1"/>
                </a:solidFill>
                <a:latin typeface="Josefin Sans"/>
                <a:ea typeface="Josefin Sans"/>
                <a:cs typeface="Josefin Sans"/>
                <a:sym typeface="Josefin Sans"/>
              </a:rPr>
              <a:t>210</a:t>
            </a:r>
            <a:endParaRPr sz="2500" b="1">
              <a:solidFill>
                <a:schemeClr val="lt1"/>
              </a:solidFill>
              <a:latin typeface="Josefin Sans"/>
              <a:ea typeface="Josefin Sans"/>
              <a:cs typeface="Josefin Sans"/>
              <a:sym typeface="Josefin Sans"/>
            </a:endParaRPr>
          </a:p>
        </p:txBody>
      </p:sp>
      <p:sp>
        <p:nvSpPr>
          <p:cNvPr id="1321" name="Google Shape;1321;p96"/>
          <p:cNvSpPr txBox="1"/>
          <p:nvPr/>
        </p:nvSpPr>
        <p:spPr>
          <a:xfrm>
            <a:off x="6309084" y="2767350"/>
            <a:ext cx="1160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lt1"/>
                </a:solidFill>
                <a:latin typeface="Josefin Sans"/>
                <a:ea typeface="Josefin Sans"/>
                <a:cs typeface="Josefin Sans"/>
                <a:sym typeface="Josefin Sans"/>
              </a:rPr>
              <a:t>2018</a:t>
            </a:r>
            <a:endParaRPr sz="2500" b="1">
              <a:solidFill>
                <a:schemeClr val="lt1"/>
              </a:solidFill>
              <a:latin typeface="Josefin Sans"/>
              <a:ea typeface="Josefin Sans"/>
              <a:cs typeface="Josefin Sans"/>
              <a:sym typeface="Josefin Sans"/>
            </a:endParaRPr>
          </a:p>
        </p:txBody>
      </p:sp>
      <p:sp>
        <p:nvSpPr>
          <p:cNvPr id="2" name="Google Shape;1301;p96">
            <a:extLst>
              <a:ext uri="{FF2B5EF4-FFF2-40B4-BE49-F238E27FC236}">
                <a16:creationId xmlns:a16="http://schemas.microsoft.com/office/drawing/2014/main" id="{62998D50-7F8C-7B3C-16CF-950615E8E59B}"/>
              </a:ext>
            </a:extLst>
          </p:cNvPr>
          <p:cNvSpPr txBox="1">
            <a:spLocks/>
          </p:cNvSpPr>
          <p:nvPr/>
        </p:nvSpPr>
        <p:spPr>
          <a:xfrm>
            <a:off x="742632" y="1006129"/>
            <a:ext cx="7546442" cy="31312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pPr marL="285750" indent="-285750" algn="l">
              <a:buClr>
                <a:srgbClr val="080808"/>
              </a:buClr>
              <a:buSzPct val="90000"/>
              <a:buFont typeface="Wingdings" panose="05000000000000000000" pitchFamily="2" charset="2"/>
              <a:buChar char="Ø"/>
            </a:pPr>
            <a:r>
              <a:rPr lang="en-US" sz="1800" b="0">
                <a:solidFill>
                  <a:srgbClr val="080808"/>
                </a:solidFill>
                <a:latin typeface="Open Sans" panose="020B0606030504020204" pitchFamily="34" charset="0"/>
                <a:ea typeface="Open Sans" panose="020B0606030504020204" pitchFamily="34" charset="0"/>
                <a:cs typeface="Open Sans" panose="020B0606030504020204" pitchFamily="34" charset="0"/>
              </a:rPr>
              <a:t>To provide an interactive and comprehensive overview of the Paralympics, showcasing key performance metrics, medal standings, athlete statistics, and historical trends. </a:t>
            </a:r>
            <a:br>
              <a:rPr lang="en-US" sz="1800" b="0">
                <a:solidFill>
                  <a:srgbClr val="080808"/>
                </a:solidFill>
                <a:latin typeface="Open Sans" panose="020B0606030504020204" pitchFamily="34" charset="0"/>
                <a:ea typeface="Open Sans" panose="020B0606030504020204" pitchFamily="34" charset="0"/>
                <a:cs typeface="Open Sans" panose="020B0606030504020204" pitchFamily="34" charset="0"/>
              </a:rPr>
            </a:br>
            <a:endParaRPr lang="en-US" sz="1800" b="0">
              <a:solidFill>
                <a:srgbClr val="080808"/>
              </a:solidFill>
              <a:latin typeface="Open Sans" panose="020B0606030504020204" pitchFamily="34" charset="0"/>
              <a:ea typeface="Open Sans" panose="020B0606030504020204" pitchFamily="34" charset="0"/>
              <a:cs typeface="Open Sans" panose="020B0606030504020204" pitchFamily="34" charset="0"/>
            </a:endParaRPr>
          </a:p>
          <a:p>
            <a:pPr marL="285750" indent="-285750" algn="l">
              <a:buClr>
                <a:srgbClr val="080808"/>
              </a:buClr>
              <a:buSzPct val="90000"/>
              <a:buFont typeface="Wingdings" panose="05000000000000000000" pitchFamily="2" charset="2"/>
              <a:buChar char="Ø"/>
            </a:pPr>
            <a:r>
              <a:rPr lang="en-US" sz="1800" b="0">
                <a:solidFill>
                  <a:srgbClr val="080808"/>
                </a:solidFill>
                <a:latin typeface="Open Sans" panose="020B0606030504020204" pitchFamily="34" charset="0"/>
                <a:ea typeface="Open Sans" panose="020B0606030504020204" pitchFamily="34" charset="0"/>
                <a:cs typeface="Open Sans" panose="020B0606030504020204" pitchFamily="34" charset="0"/>
              </a:rPr>
              <a:t>This dashboard aims to deliver actionable insights to stakeholders, enabling them to track the progress of athletes, compare performances across various events, and explore the impact of different factors on the outcomes of the Paralympic Games.</a:t>
            </a:r>
            <a:endParaRPr lang="en-IN" sz="1800" b="0">
              <a:solidFill>
                <a:srgbClr val="080808"/>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6"/>
        <p:cNvGrpSpPr/>
        <p:nvPr/>
      </p:nvGrpSpPr>
      <p:grpSpPr>
        <a:xfrm>
          <a:off x="0" y="0"/>
          <a:ext cx="0" cy="0"/>
          <a:chOff x="0" y="0"/>
          <a:chExt cx="0" cy="0"/>
        </a:xfrm>
      </p:grpSpPr>
      <p:sp>
        <p:nvSpPr>
          <p:cNvPr id="1301" name="Google Shape;1301;p96"/>
          <p:cNvSpPr txBox="1">
            <a:spLocks noGrp="1"/>
          </p:cNvSpPr>
          <p:nvPr>
            <p:ph type="title"/>
          </p:nvPr>
        </p:nvSpPr>
        <p:spPr>
          <a:xfrm>
            <a:off x="2132551" y="322479"/>
            <a:ext cx="4885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2A6FA8"/>
                </a:solidFill>
              </a:rPr>
              <a:t>Data Model</a:t>
            </a:r>
            <a:endParaRPr>
              <a:solidFill>
                <a:srgbClr val="2A6FA8"/>
              </a:solidFill>
            </a:endParaRPr>
          </a:p>
        </p:txBody>
      </p:sp>
      <p:sp>
        <p:nvSpPr>
          <p:cNvPr id="1319" name="Google Shape;1319;p96"/>
          <p:cNvSpPr txBox="1"/>
          <p:nvPr/>
        </p:nvSpPr>
        <p:spPr>
          <a:xfrm>
            <a:off x="3220521" y="2767350"/>
            <a:ext cx="1160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lt1"/>
                </a:solidFill>
                <a:latin typeface="Josefin Sans"/>
                <a:ea typeface="Josefin Sans"/>
                <a:cs typeface="Josefin Sans"/>
                <a:sym typeface="Josefin Sans"/>
              </a:rPr>
              <a:t>210</a:t>
            </a:r>
            <a:endParaRPr sz="2500" b="1">
              <a:solidFill>
                <a:schemeClr val="lt1"/>
              </a:solidFill>
              <a:latin typeface="Josefin Sans"/>
              <a:ea typeface="Josefin Sans"/>
              <a:cs typeface="Josefin Sans"/>
              <a:sym typeface="Josefin Sans"/>
            </a:endParaRPr>
          </a:p>
        </p:txBody>
      </p:sp>
      <p:sp>
        <p:nvSpPr>
          <p:cNvPr id="1321" name="Google Shape;1321;p96"/>
          <p:cNvSpPr txBox="1"/>
          <p:nvPr/>
        </p:nvSpPr>
        <p:spPr>
          <a:xfrm>
            <a:off x="6309084" y="2767350"/>
            <a:ext cx="1160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lt1"/>
                </a:solidFill>
                <a:latin typeface="Josefin Sans"/>
                <a:ea typeface="Josefin Sans"/>
                <a:cs typeface="Josefin Sans"/>
                <a:sym typeface="Josefin Sans"/>
              </a:rPr>
              <a:t>2018</a:t>
            </a:r>
            <a:endParaRPr sz="2500" b="1">
              <a:solidFill>
                <a:schemeClr val="lt1"/>
              </a:solidFill>
              <a:latin typeface="Josefin Sans"/>
              <a:ea typeface="Josefin Sans"/>
              <a:cs typeface="Josefin Sans"/>
              <a:sym typeface="Josefin Sans"/>
            </a:endParaRPr>
          </a:p>
        </p:txBody>
      </p:sp>
      <p:pic>
        <p:nvPicPr>
          <p:cNvPr id="4" name="Picture 3">
            <a:extLst>
              <a:ext uri="{FF2B5EF4-FFF2-40B4-BE49-F238E27FC236}">
                <a16:creationId xmlns:a16="http://schemas.microsoft.com/office/drawing/2014/main" id="{7448ABDF-CFC4-9983-55AD-3E940CD3BA41}"/>
              </a:ext>
            </a:extLst>
          </p:cNvPr>
          <p:cNvPicPr>
            <a:picLocks noChangeAspect="1"/>
          </p:cNvPicPr>
          <p:nvPr/>
        </p:nvPicPr>
        <p:blipFill>
          <a:blip r:embed="rId3"/>
          <a:stretch>
            <a:fillRect/>
          </a:stretch>
        </p:blipFill>
        <p:spPr>
          <a:xfrm>
            <a:off x="904728" y="1230951"/>
            <a:ext cx="4195096" cy="2924115"/>
          </a:xfrm>
          <a:prstGeom prst="rect">
            <a:avLst/>
          </a:prstGeom>
          <a:ln>
            <a:solidFill>
              <a:srgbClr val="080808"/>
            </a:solidFill>
          </a:ln>
        </p:spPr>
      </p:pic>
      <p:pic>
        <p:nvPicPr>
          <p:cNvPr id="6" name="Picture 5">
            <a:extLst>
              <a:ext uri="{FF2B5EF4-FFF2-40B4-BE49-F238E27FC236}">
                <a16:creationId xmlns:a16="http://schemas.microsoft.com/office/drawing/2014/main" id="{364299D0-4AAE-F3D4-2301-95EEEDB1F878}"/>
              </a:ext>
            </a:extLst>
          </p:cNvPr>
          <p:cNvPicPr>
            <a:picLocks noChangeAspect="1"/>
          </p:cNvPicPr>
          <p:nvPr/>
        </p:nvPicPr>
        <p:blipFill>
          <a:blip r:embed="rId4"/>
          <a:stretch>
            <a:fillRect/>
          </a:stretch>
        </p:blipFill>
        <p:spPr>
          <a:xfrm>
            <a:off x="5203903" y="2070963"/>
            <a:ext cx="2211714" cy="1244089"/>
          </a:xfrm>
          <a:prstGeom prst="rect">
            <a:avLst/>
          </a:prstGeom>
        </p:spPr>
      </p:pic>
      <p:sp>
        <p:nvSpPr>
          <p:cNvPr id="7" name="Arrow: Right 6">
            <a:extLst>
              <a:ext uri="{FF2B5EF4-FFF2-40B4-BE49-F238E27FC236}">
                <a16:creationId xmlns:a16="http://schemas.microsoft.com/office/drawing/2014/main" id="{DE4DA827-C875-4C41-762B-AAA660DFD755}"/>
              </a:ext>
            </a:extLst>
          </p:cNvPr>
          <p:cNvSpPr/>
          <p:nvPr/>
        </p:nvSpPr>
        <p:spPr>
          <a:xfrm flipH="1">
            <a:off x="5226368" y="2873850"/>
            <a:ext cx="504000" cy="144000"/>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52430794"/>
      </p:ext>
    </p:extLst>
  </p:cSld>
  <p:clrMapOvr>
    <a:masterClrMapping/>
  </p:clrMapOvr>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6"/>
        <p:cNvGrpSpPr/>
        <p:nvPr/>
      </p:nvGrpSpPr>
      <p:grpSpPr>
        <a:xfrm>
          <a:off x="0" y="0"/>
          <a:ext cx="0" cy="0"/>
          <a:chOff x="0" y="0"/>
          <a:chExt cx="0" cy="0"/>
        </a:xfrm>
      </p:grpSpPr>
      <p:sp>
        <p:nvSpPr>
          <p:cNvPr id="1301" name="Google Shape;1301;p96"/>
          <p:cNvSpPr txBox="1">
            <a:spLocks noGrp="1"/>
          </p:cNvSpPr>
          <p:nvPr>
            <p:ph type="title"/>
          </p:nvPr>
        </p:nvSpPr>
        <p:spPr>
          <a:xfrm>
            <a:off x="2132551" y="322479"/>
            <a:ext cx="4885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2A6FA8"/>
                </a:solidFill>
              </a:rPr>
              <a:t>Insights</a:t>
            </a:r>
            <a:endParaRPr>
              <a:solidFill>
                <a:srgbClr val="2A6FA8"/>
              </a:solidFill>
            </a:endParaRPr>
          </a:p>
        </p:txBody>
      </p:sp>
      <p:sp>
        <p:nvSpPr>
          <p:cNvPr id="1319" name="Google Shape;1319;p96"/>
          <p:cNvSpPr txBox="1"/>
          <p:nvPr/>
        </p:nvSpPr>
        <p:spPr>
          <a:xfrm>
            <a:off x="3220521" y="2767350"/>
            <a:ext cx="1160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lt1"/>
                </a:solidFill>
                <a:latin typeface="Josefin Sans"/>
                <a:ea typeface="Josefin Sans"/>
                <a:cs typeface="Josefin Sans"/>
                <a:sym typeface="Josefin Sans"/>
              </a:rPr>
              <a:t>210</a:t>
            </a:r>
            <a:endParaRPr sz="2500" b="1">
              <a:solidFill>
                <a:schemeClr val="lt1"/>
              </a:solidFill>
              <a:latin typeface="Josefin Sans"/>
              <a:ea typeface="Josefin Sans"/>
              <a:cs typeface="Josefin Sans"/>
              <a:sym typeface="Josefin Sans"/>
            </a:endParaRPr>
          </a:p>
        </p:txBody>
      </p:sp>
      <p:sp>
        <p:nvSpPr>
          <p:cNvPr id="1321" name="Google Shape;1321;p96"/>
          <p:cNvSpPr txBox="1"/>
          <p:nvPr/>
        </p:nvSpPr>
        <p:spPr>
          <a:xfrm>
            <a:off x="6309084" y="2767350"/>
            <a:ext cx="1160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lt1"/>
                </a:solidFill>
                <a:latin typeface="Josefin Sans"/>
                <a:ea typeface="Josefin Sans"/>
                <a:cs typeface="Josefin Sans"/>
                <a:sym typeface="Josefin Sans"/>
              </a:rPr>
              <a:t>2018</a:t>
            </a:r>
            <a:endParaRPr sz="2500" b="1">
              <a:solidFill>
                <a:schemeClr val="lt1"/>
              </a:solidFill>
              <a:latin typeface="Josefin Sans"/>
              <a:ea typeface="Josefin Sans"/>
              <a:cs typeface="Josefin Sans"/>
              <a:sym typeface="Josefin Sans"/>
            </a:endParaRPr>
          </a:p>
        </p:txBody>
      </p:sp>
      <p:sp>
        <p:nvSpPr>
          <p:cNvPr id="2" name="Google Shape;1301;p96">
            <a:extLst>
              <a:ext uri="{FF2B5EF4-FFF2-40B4-BE49-F238E27FC236}">
                <a16:creationId xmlns:a16="http://schemas.microsoft.com/office/drawing/2014/main" id="{62998D50-7F8C-7B3C-16CF-950615E8E59B}"/>
              </a:ext>
            </a:extLst>
          </p:cNvPr>
          <p:cNvSpPr txBox="1">
            <a:spLocks/>
          </p:cNvSpPr>
          <p:nvPr/>
        </p:nvSpPr>
        <p:spPr>
          <a:xfrm>
            <a:off x="742631" y="987276"/>
            <a:ext cx="8401369"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pPr algn="l"/>
            <a:r>
              <a:rPr lang="en-IN" sz="1800" b="0">
                <a:solidFill>
                  <a:srgbClr val="080808"/>
                </a:solidFill>
                <a:latin typeface="Open Sans" panose="020B0606030504020204" pitchFamily="34" charset="0"/>
                <a:ea typeface="Open Sans" panose="020B0606030504020204" pitchFamily="34" charset="0"/>
                <a:cs typeface="Open Sans" panose="020B0606030504020204" pitchFamily="34" charset="0"/>
              </a:rPr>
              <a:t>1) Identify the top 5 athletes with the highest number of gold medals.</a:t>
            </a:r>
          </a:p>
        </p:txBody>
      </p:sp>
      <p:pic>
        <p:nvPicPr>
          <p:cNvPr id="4" name="Picture 3">
            <a:extLst>
              <a:ext uri="{FF2B5EF4-FFF2-40B4-BE49-F238E27FC236}">
                <a16:creationId xmlns:a16="http://schemas.microsoft.com/office/drawing/2014/main" id="{C6BA96C1-5EC8-5942-2777-AA902E60DADA}"/>
              </a:ext>
            </a:extLst>
          </p:cNvPr>
          <p:cNvPicPr>
            <a:picLocks noChangeAspect="1"/>
          </p:cNvPicPr>
          <p:nvPr/>
        </p:nvPicPr>
        <p:blipFill>
          <a:blip r:embed="rId3"/>
          <a:stretch>
            <a:fillRect/>
          </a:stretch>
        </p:blipFill>
        <p:spPr>
          <a:xfrm>
            <a:off x="802076" y="1652073"/>
            <a:ext cx="3028518" cy="2434256"/>
          </a:xfrm>
          <a:prstGeom prst="roundRect">
            <a:avLst>
              <a:gd name="adj" fmla="val 5187"/>
            </a:avLst>
          </a:prstGeom>
          <a:ln>
            <a:solidFill>
              <a:schemeClr val="accent3">
                <a:lumMod val="10000"/>
              </a:schemeClr>
            </a:solidFill>
          </a:ln>
        </p:spPr>
      </p:pic>
      <p:sp>
        <p:nvSpPr>
          <p:cNvPr id="6" name="Minus Sign 5">
            <a:extLst>
              <a:ext uri="{FF2B5EF4-FFF2-40B4-BE49-F238E27FC236}">
                <a16:creationId xmlns:a16="http://schemas.microsoft.com/office/drawing/2014/main" id="{33CADC73-4C42-B17F-6B81-A86E9A8B7032}"/>
              </a:ext>
            </a:extLst>
          </p:cNvPr>
          <p:cNvSpPr/>
          <p:nvPr/>
        </p:nvSpPr>
        <p:spPr>
          <a:xfrm>
            <a:off x="4126567" y="1860965"/>
            <a:ext cx="1944000" cy="180000"/>
          </a:xfrm>
          <a:prstGeom prst="mathMinus">
            <a:avLst/>
          </a:prstGeom>
          <a:solidFill>
            <a:srgbClr val="2A6FA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1A4568"/>
              </a:solidFill>
            </a:endParaRPr>
          </a:p>
        </p:txBody>
      </p:sp>
      <p:sp>
        <p:nvSpPr>
          <p:cNvPr id="8" name="Google Shape;468;p46">
            <a:extLst>
              <a:ext uri="{FF2B5EF4-FFF2-40B4-BE49-F238E27FC236}">
                <a16:creationId xmlns:a16="http://schemas.microsoft.com/office/drawing/2014/main" id="{A16F3133-CF6C-547B-CBC7-62F472ECF6F2}"/>
              </a:ext>
            </a:extLst>
          </p:cNvPr>
          <p:cNvSpPr txBox="1">
            <a:spLocks/>
          </p:cNvSpPr>
          <p:nvPr/>
        </p:nvSpPr>
        <p:spPr>
          <a:xfrm>
            <a:off x="4126567" y="1549265"/>
            <a:ext cx="2343118" cy="18289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52400" indent="0">
              <a:buSzPct val="100000"/>
            </a:pPr>
            <a:r>
              <a:rPr lang="en-US" sz="1600" b="1">
                <a:solidFill>
                  <a:srgbClr val="2A6FA8"/>
                </a:solidFill>
                <a:latin typeface="Open Sans" panose="020B0606030504020204" pitchFamily="34" charset="0"/>
                <a:ea typeface="Open Sans" panose="020B0606030504020204" pitchFamily="34" charset="0"/>
                <a:cs typeface="Open Sans" panose="020B0606030504020204" pitchFamily="34" charset="0"/>
              </a:rPr>
              <a:t>Top 5 Athletes</a:t>
            </a:r>
            <a:br>
              <a:rPr lang="en-US" sz="1600" b="1">
                <a:solidFill>
                  <a:schemeClr val="accent4">
                    <a:lumMod val="75000"/>
                  </a:schemeClr>
                </a:solidFill>
                <a:latin typeface="Open Sans" panose="020B0606030504020204" pitchFamily="34" charset="0"/>
                <a:ea typeface="Open Sans" panose="020B0606030504020204" pitchFamily="34" charset="0"/>
                <a:cs typeface="Open Sans" panose="020B0606030504020204" pitchFamily="34" charset="0"/>
              </a:rPr>
            </a:br>
            <a:endParaRPr lang="en-US" sz="1600" b="1">
              <a:solidFill>
                <a:schemeClr val="accent4">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marL="495300" indent="-342900">
              <a:buClr>
                <a:schemeClr val="accent5">
                  <a:lumMod val="10000"/>
                </a:schemeClr>
              </a:buClr>
              <a:buSzPct val="90000"/>
              <a:buFont typeface="Wingdings" panose="05000000000000000000" pitchFamily="2" charset="2"/>
              <a:buChar char="Ø"/>
            </a:pPr>
            <a:r>
              <a:rPr lang="en-US" sz="1600">
                <a:solidFill>
                  <a:schemeClr val="accent5">
                    <a:lumMod val="10000"/>
                  </a:schemeClr>
                </a:solidFill>
                <a:latin typeface="Open Sans" panose="020B0606030504020204" pitchFamily="34" charset="0"/>
                <a:ea typeface="Open Sans" panose="020B0606030504020204" pitchFamily="34" charset="0"/>
                <a:cs typeface="Open Sans" panose="020B0606030504020204" pitchFamily="34" charset="0"/>
              </a:rPr>
              <a:t>Jakobsson J</a:t>
            </a:r>
          </a:p>
          <a:p>
            <a:pPr marL="495300" indent="-342900">
              <a:buClr>
                <a:schemeClr val="accent5">
                  <a:lumMod val="10000"/>
                </a:schemeClr>
              </a:buClr>
              <a:buSzPct val="90000"/>
              <a:buFont typeface="Wingdings" panose="05000000000000000000" pitchFamily="2" charset="2"/>
              <a:buChar char="Ø"/>
            </a:pPr>
            <a:r>
              <a:rPr lang="en-US" sz="1600">
                <a:solidFill>
                  <a:schemeClr val="accent5">
                    <a:lumMod val="10000"/>
                  </a:schemeClr>
                </a:solidFill>
                <a:latin typeface="Open Sans" panose="020B0606030504020204" pitchFamily="34" charset="0"/>
                <a:ea typeface="Open Sans" panose="020B0606030504020204" pitchFamily="34" charset="0"/>
                <a:cs typeface="Open Sans" panose="020B0606030504020204" pitchFamily="34" charset="0"/>
              </a:rPr>
              <a:t>Moeller R</a:t>
            </a:r>
          </a:p>
          <a:p>
            <a:pPr marL="495300" indent="-342900">
              <a:buClr>
                <a:schemeClr val="accent5">
                  <a:lumMod val="10000"/>
                </a:schemeClr>
              </a:buClr>
              <a:buSzPct val="90000"/>
              <a:buFont typeface="Wingdings" panose="05000000000000000000" pitchFamily="2" charset="2"/>
              <a:buChar char="Ø"/>
            </a:pPr>
            <a:r>
              <a:rPr lang="en-US" sz="1600">
                <a:solidFill>
                  <a:schemeClr val="accent5">
                    <a:lumMod val="10000"/>
                  </a:schemeClr>
                </a:solidFill>
                <a:latin typeface="Open Sans" panose="020B0606030504020204" pitchFamily="34" charset="0"/>
                <a:ea typeface="Open Sans" panose="020B0606030504020204" pitchFamily="34" charset="0"/>
                <a:cs typeface="Open Sans" panose="020B0606030504020204" pitchFamily="34" charset="0"/>
              </a:rPr>
              <a:t>Myklebust R</a:t>
            </a:r>
          </a:p>
          <a:p>
            <a:pPr marL="495300" indent="-342900">
              <a:buClr>
                <a:schemeClr val="accent5">
                  <a:lumMod val="10000"/>
                </a:schemeClr>
              </a:buClr>
              <a:buSzPct val="90000"/>
              <a:buFont typeface="Wingdings" panose="05000000000000000000" pitchFamily="2" charset="2"/>
              <a:buChar char="Ø"/>
            </a:pPr>
            <a:r>
              <a:rPr lang="en-US" sz="1600">
                <a:solidFill>
                  <a:schemeClr val="accent5">
                    <a:lumMod val="10000"/>
                  </a:schemeClr>
                </a:solidFill>
                <a:latin typeface="Open Sans" panose="020B0606030504020204" pitchFamily="34" charset="0"/>
                <a:ea typeface="Open Sans" panose="020B0606030504020204" pitchFamily="34" charset="0"/>
                <a:cs typeface="Open Sans" panose="020B0606030504020204" pitchFamily="34" charset="0"/>
              </a:rPr>
              <a:t>Zorn T</a:t>
            </a:r>
          </a:p>
          <a:p>
            <a:pPr marL="495300" indent="-342900">
              <a:buClr>
                <a:schemeClr val="accent5">
                  <a:lumMod val="10000"/>
                </a:schemeClr>
              </a:buClr>
              <a:buSzPct val="90000"/>
              <a:buFont typeface="Wingdings" panose="05000000000000000000" pitchFamily="2" charset="2"/>
              <a:buChar char="Ø"/>
            </a:pPr>
            <a:r>
              <a:rPr lang="en-US" sz="1600">
                <a:solidFill>
                  <a:schemeClr val="accent5">
                    <a:lumMod val="10000"/>
                  </a:schemeClr>
                </a:solidFill>
                <a:latin typeface="Open Sans" panose="020B0606030504020204" pitchFamily="34" charset="0"/>
                <a:ea typeface="Open Sans" panose="020B0606030504020204" pitchFamily="34" charset="0"/>
                <a:cs typeface="Open Sans" panose="020B0606030504020204" pitchFamily="34" charset="0"/>
              </a:rPr>
              <a:t>Fr</a:t>
            </a:r>
            <a:r>
              <a:rPr lang="en-US" sz="1600" b="1">
                <a:solidFill>
                  <a:schemeClr val="accent5">
                    <a:lumMod val="10000"/>
                  </a:schemeClr>
                </a:solidFill>
                <a:latin typeface="Open Sans" panose="020B0606030504020204" pitchFamily="34" charset="0"/>
                <a:ea typeface="Open Sans" panose="020B0606030504020204" pitchFamily="34" charset="0"/>
                <a:cs typeface="Open Sans" panose="020B0606030504020204" pitchFamily="34" charset="0"/>
              </a:rPr>
              <a:t> </a:t>
            </a:r>
            <a:r>
              <a:rPr lang="en-US" sz="1600">
                <a:solidFill>
                  <a:schemeClr val="accent5">
                    <a:lumMod val="10000"/>
                  </a:schemeClr>
                </a:solidFill>
                <a:latin typeface="Open Sans" panose="020B0606030504020204" pitchFamily="34" charset="0"/>
                <a:ea typeface="Open Sans" panose="020B0606030504020204" pitchFamily="34" charset="0"/>
                <a:cs typeface="Open Sans" panose="020B0606030504020204" pitchFamily="34" charset="0"/>
              </a:rPr>
              <a:t>G</a:t>
            </a:r>
            <a:br>
              <a:rPr lang="en-US" sz="1600" b="1">
                <a:solidFill>
                  <a:schemeClr val="accent5">
                    <a:lumMod val="10000"/>
                  </a:schemeClr>
                </a:solidFill>
                <a:latin typeface="Open Sans" panose="020B0606030504020204" pitchFamily="34" charset="0"/>
                <a:ea typeface="Open Sans" panose="020B0606030504020204" pitchFamily="34" charset="0"/>
                <a:cs typeface="Open Sans" panose="020B0606030504020204" pitchFamily="34" charset="0"/>
              </a:rPr>
            </a:br>
            <a:br>
              <a:rPr lang="en-US" sz="1600" b="1">
                <a:solidFill>
                  <a:srgbClr val="000000"/>
                </a:solidFill>
                <a:latin typeface="Open Sans" panose="020B0606030504020204" pitchFamily="34" charset="0"/>
                <a:ea typeface="Open Sans" panose="020B0606030504020204" pitchFamily="34" charset="0"/>
                <a:cs typeface="Open Sans" panose="020B0606030504020204" pitchFamily="34" charset="0"/>
              </a:rPr>
            </a:br>
            <a:br>
              <a:rPr lang="en-US" sz="1600" b="1">
                <a:solidFill>
                  <a:srgbClr val="000000"/>
                </a:solidFill>
                <a:latin typeface="Open Sans" panose="020B0606030504020204" pitchFamily="34" charset="0"/>
                <a:ea typeface="Open Sans" panose="020B0606030504020204" pitchFamily="34" charset="0"/>
                <a:cs typeface="Open Sans" panose="020B0606030504020204" pitchFamily="34" charset="0"/>
              </a:rPr>
            </a:br>
            <a:endParaRPr lang="en-US" sz="1600" b="1">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152400" indent="0"/>
            <a:br>
              <a:rPr lang="en-US" sz="1600"/>
            </a:br>
            <a:br>
              <a:rPr lang="en-US" sz="1600"/>
            </a:br>
            <a:endParaRPr lang="en-US" sz="1600"/>
          </a:p>
        </p:txBody>
      </p:sp>
    </p:spTree>
    <p:extLst>
      <p:ext uri="{BB962C8B-B14F-4D97-AF65-F5344CB8AC3E}">
        <p14:creationId xmlns:p14="http://schemas.microsoft.com/office/powerpoint/2010/main" val="2142098590"/>
      </p:ext>
    </p:extLst>
  </p:cSld>
  <p:clrMapOvr>
    <a:masterClrMapping/>
  </p:clrMapOvr>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6"/>
        <p:cNvGrpSpPr/>
        <p:nvPr/>
      </p:nvGrpSpPr>
      <p:grpSpPr>
        <a:xfrm>
          <a:off x="0" y="0"/>
          <a:ext cx="0" cy="0"/>
          <a:chOff x="0" y="0"/>
          <a:chExt cx="0" cy="0"/>
        </a:xfrm>
      </p:grpSpPr>
      <p:sp>
        <p:nvSpPr>
          <p:cNvPr id="1319" name="Google Shape;1319;p96"/>
          <p:cNvSpPr txBox="1"/>
          <p:nvPr/>
        </p:nvSpPr>
        <p:spPr>
          <a:xfrm>
            <a:off x="3220521" y="2767350"/>
            <a:ext cx="1160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lt1"/>
                </a:solidFill>
                <a:latin typeface="Josefin Sans"/>
                <a:ea typeface="Josefin Sans"/>
                <a:cs typeface="Josefin Sans"/>
                <a:sym typeface="Josefin Sans"/>
              </a:rPr>
              <a:t>210</a:t>
            </a:r>
            <a:endParaRPr sz="2500" b="1">
              <a:solidFill>
                <a:schemeClr val="lt1"/>
              </a:solidFill>
              <a:latin typeface="Josefin Sans"/>
              <a:ea typeface="Josefin Sans"/>
              <a:cs typeface="Josefin Sans"/>
              <a:sym typeface="Josefin Sans"/>
            </a:endParaRPr>
          </a:p>
        </p:txBody>
      </p:sp>
      <p:sp>
        <p:nvSpPr>
          <p:cNvPr id="1321" name="Google Shape;1321;p96"/>
          <p:cNvSpPr txBox="1"/>
          <p:nvPr/>
        </p:nvSpPr>
        <p:spPr>
          <a:xfrm>
            <a:off x="6309084" y="2767350"/>
            <a:ext cx="1160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lt1"/>
                </a:solidFill>
                <a:latin typeface="Josefin Sans"/>
                <a:ea typeface="Josefin Sans"/>
                <a:cs typeface="Josefin Sans"/>
                <a:sym typeface="Josefin Sans"/>
              </a:rPr>
              <a:t>2018</a:t>
            </a:r>
            <a:endParaRPr sz="2500" b="1">
              <a:solidFill>
                <a:schemeClr val="lt1"/>
              </a:solidFill>
              <a:latin typeface="Josefin Sans"/>
              <a:ea typeface="Josefin Sans"/>
              <a:cs typeface="Josefin Sans"/>
              <a:sym typeface="Josefin Sans"/>
            </a:endParaRPr>
          </a:p>
        </p:txBody>
      </p:sp>
      <p:pic>
        <p:nvPicPr>
          <p:cNvPr id="4" name="Picture 3">
            <a:extLst>
              <a:ext uri="{FF2B5EF4-FFF2-40B4-BE49-F238E27FC236}">
                <a16:creationId xmlns:a16="http://schemas.microsoft.com/office/drawing/2014/main" id="{C6BA96C1-5EC8-5942-2777-AA902E60DADA}"/>
              </a:ext>
            </a:extLst>
          </p:cNvPr>
          <p:cNvPicPr>
            <a:picLocks noChangeAspect="1"/>
          </p:cNvPicPr>
          <p:nvPr/>
        </p:nvPicPr>
        <p:blipFill>
          <a:blip r:embed="rId3"/>
          <a:stretch/>
        </p:blipFill>
        <p:spPr>
          <a:xfrm>
            <a:off x="799636" y="1875830"/>
            <a:ext cx="3000935" cy="2392360"/>
          </a:xfrm>
          <a:prstGeom prst="roundRect">
            <a:avLst>
              <a:gd name="adj" fmla="val 5187"/>
            </a:avLst>
          </a:prstGeom>
          <a:ln>
            <a:solidFill>
              <a:schemeClr val="accent3">
                <a:lumMod val="10000"/>
              </a:schemeClr>
            </a:solidFill>
          </a:ln>
        </p:spPr>
      </p:pic>
      <p:sp>
        <p:nvSpPr>
          <p:cNvPr id="6" name="Minus Sign 5">
            <a:extLst>
              <a:ext uri="{FF2B5EF4-FFF2-40B4-BE49-F238E27FC236}">
                <a16:creationId xmlns:a16="http://schemas.microsoft.com/office/drawing/2014/main" id="{33CADC73-4C42-B17F-6B81-A86E9A8B7032}"/>
              </a:ext>
            </a:extLst>
          </p:cNvPr>
          <p:cNvSpPr/>
          <p:nvPr/>
        </p:nvSpPr>
        <p:spPr>
          <a:xfrm>
            <a:off x="3952522" y="2068885"/>
            <a:ext cx="2124000" cy="180000"/>
          </a:xfrm>
          <a:prstGeom prst="mathMinus">
            <a:avLst/>
          </a:prstGeom>
          <a:solidFill>
            <a:srgbClr val="2A6FA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1A4568"/>
              </a:solidFill>
            </a:endParaRPr>
          </a:p>
        </p:txBody>
      </p:sp>
      <p:sp>
        <p:nvSpPr>
          <p:cNvPr id="8" name="Google Shape;468;p46">
            <a:extLst>
              <a:ext uri="{FF2B5EF4-FFF2-40B4-BE49-F238E27FC236}">
                <a16:creationId xmlns:a16="http://schemas.microsoft.com/office/drawing/2014/main" id="{A16F3133-CF6C-547B-CBC7-62F472ECF6F2}"/>
              </a:ext>
            </a:extLst>
          </p:cNvPr>
          <p:cNvSpPr txBox="1">
            <a:spLocks/>
          </p:cNvSpPr>
          <p:nvPr/>
        </p:nvSpPr>
        <p:spPr>
          <a:xfrm>
            <a:off x="3965966" y="1747649"/>
            <a:ext cx="2343118" cy="18289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52400" indent="0">
              <a:buSzPct val="100000"/>
            </a:pPr>
            <a:r>
              <a:rPr lang="en-US" sz="1600" b="1">
                <a:solidFill>
                  <a:srgbClr val="2A6FA8"/>
                </a:solidFill>
                <a:latin typeface="Open Sans" panose="020B0606030504020204" pitchFamily="34" charset="0"/>
                <a:ea typeface="Open Sans" panose="020B0606030504020204" pitchFamily="34" charset="0"/>
                <a:cs typeface="Open Sans" panose="020B0606030504020204" pitchFamily="34" charset="0"/>
              </a:rPr>
              <a:t>Top 5 Countries</a:t>
            </a:r>
            <a:br>
              <a:rPr lang="en-US" sz="1600" b="1">
                <a:solidFill>
                  <a:schemeClr val="accent4">
                    <a:lumMod val="75000"/>
                  </a:schemeClr>
                </a:solidFill>
                <a:latin typeface="Open Sans" panose="020B0606030504020204" pitchFamily="34" charset="0"/>
                <a:ea typeface="Open Sans" panose="020B0606030504020204" pitchFamily="34" charset="0"/>
                <a:cs typeface="Open Sans" panose="020B0606030504020204" pitchFamily="34" charset="0"/>
              </a:rPr>
            </a:br>
            <a:endParaRPr lang="en-US" sz="1600" b="1">
              <a:solidFill>
                <a:schemeClr val="accent4">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marL="495300" indent="-342900">
              <a:buClr>
                <a:schemeClr val="accent5">
                  <a:lumMod val="10000"/>
                </a:schemeClr>
              </a:buClr>
              <a:buSzPct val="90000"/>
              <a:buFont typeface="Wingdings" panose="05000000000000000000" pitchFamily="2" charset="2"/>
              <a:buChar char="Ø"/>
            </a:pPr>
            <a:r>
              <a:rPr lang="en-US" sz="1600">
                <a:solidFill>
                  <a:schemeClr val="accent5">
                    <a:lumMod val="10000"/>
                  </a:schemeClr>
                </a:solidFill>
                <a:latin typeface="Open Sans" panose="020B0606030504020204" pitchFamily="34" charset="0"/>
                <a:ea typeface="Open Sans" panose="020B0606030504020204" pitchFamily="34" charset="0"/>
                <a:cs typeface="Open Sans" panose="020B0606030504020204" pitchFamily="34" charset="0"/>
              </a:rPr>
              <a:t>Canada</a:t>
            </a:r>
          </a:p>
          <a:p>
            <a:pPr marL="495300" indent="-342900">
              <a:buClr>
                <a:schemeClr val="accent5">
                  <a:lumMod val="10000"/>
                </a:schemeClr>
              </a:buClr>
              <a:buSzPct val="90000"/>
              <a:buFont typeface="Wingdings" panose="05000000000000000000" pitchFamily="2" charset="2"/>
              <a:buChar char="Ø"/>
            </a:pPr>
            <a:r>
              <a:rPr lang="en-US" sz="1600">
                <a:solidFill>
                  <a:schemeClr val="accent5">
                    <a:lumMod val="10000"/>
                  </a:schemeClr>
                </a:solidFill>
                <a:latin typeface="Open Sans" panose="020B0606030504020204" pitchFamily="34" charset="0"/>
                <a:ea typeface="Open Sans" panose="020B0606030504020204" pitchFamily="34" charset="0"/>
                <a:cs typeface="Open Sans" panose="020B0606030504020204" pitchFamily="34" charset="0"/>
              </a:rPr>
              <a:t>United States</a:t>
            </a:r>
          </a:p>
          <a:p>
            <a:pPr marL="495300" indent="-342900">
              <a:buClr>
                <a:schemeClr val="accent5">
                  <a:lumMod val="10000"/>
                </a:schemeClr>
              </a:buClr>
              <a:buSzPct val="90000"/>
              <a:buFont typeface="Wingdings" panose="05000000000000000000" pitchFamily="2" charset="2"/>
              <a:buChar char="Ø"/>
            </a:pPr>
            <a:r>
              <a:rPr lang="en-US" sz="1600">
                <a:solidFill>
                  <a:schemeClr val="accent5">
                    <a:lumMod val="10000"/>
                  </a:schemeClr>
                </a:solidFill>
                <a:latin typeface="Open Sans" panose="020B0606030504020204" pitchFamily="34" charset="0"/>
                <a:ea typeface="Open Sans" panose="020B0606030504020204" pitchFamily="34" charset="0"/>
                <a:cs typeface="Open Sans" panose="020B0606030504020204" pitchFamily="34" charset="0"/>
              </a:rPr>
              <a:t>United Kingdom</a:t>
            </a:r>
          </a:p>
          <a:p>
            <a:pPr marL="495300" indent="-342900">
              <a:buClr>
                <a:schemeClr val="accent5">
                  <a:lumMod val="10000"/>
                </a:schemeClr>
              </a:buClr>
              <a:buSzPct val="90000"/>
              <a:buFont typeface="Wingdings" panose="05000000000000000000" pitchFamily="2" charset="2"/>
              <a:buChar char="Ø"/>
            </a:pPr>
            <a:r>
              <a:rPr lang="en-US" sz="1600">
                <a:solidFill>
                  <a:schemeClr val="accent5">
                    <a:lumMod val="10000"/>
                  </a:schemeClr>
                </a:solidFill>
                <a:latin typeface="Open Sans" panose="020B0606030504020204" pitchFamily="34" charset="0"/>
                <a:ea typeface="Open Sans" panose="020B0606030504020204" pitchFamily="34" charset="0"/>
                <a:cs typeface="Open Sans" panose="020B0606030504020204" pitchFamily="34" charset="0"/>
              </a:rPr>
              <a:t>Australia</a:t>
            </a:r>
          </a:p>
          <a:p>
            <a:pPr marL="495300" indent="-342900">
              <a:buClr>
                <a:schemeClr val="accent5">
                  <a:lumMod val="10000"/>
                </a:schemeClr>
              </a:buClr>
              <a:buSzPct val="90000"/>
              <a:buFont typeface="Wingdings" panose="05000000000000000000" pitchFamily="2" charset="2"/>
              <a:buChar char="Ø"/>
            </a:pPr>
            <a:r>
              <a:rPr lang="en-US" sz="1600">
                <a:solidFill>
                  <a:schemeClr val="accent5">
                    <a:lumMod val="10000"/>
                  </a:schemeClr>
                </a:solidFill>
                <a:latin typeface="Open Sans" panose="020B0606030504020204" pitchFamily="34" charset="0"/>
                <a:ea typeface="Open Sans" panose="020B0606030504020204" pitchFamily="34" charset="0"/>
                <a:cs typeface="Open Sans" panose="020B0606030504020204" pitchFamily="34" charset="0"/>
              </a:rPr>
              <a:t>China</a:t>
            </a:r>
            <a:br>
              <a:rPr lang="en-US" sz="1600" b="1">
                <a:solidFill>
                  <a:schemeClr val="accent5">
                    <a:lumMod val="10000"/>
                  </a:schemeClr>
                </a:solidFill>
                <a:latin typeface="Open Sans" panose="020B0606030504020204" pitchFamily="34" charset="0"/>
                <a:ea typeface="Open Sans" panose="020B0606030504020204" pitchFamily="34" charset="0"/>
                <a:cs typeface="Open Sans" panose="020B0606030504020204" pitchFamily="34" charset="0"/>
              </a:rPr>
            </a:br>
            <a:br>
              <a:rPr lang="en-US" sz="1600" b="1">
                <a:solidFill>
                  <a:srgbClr val="000000"/>
                </a:solidFill>
                <a:latin typeface="Open Sans" panose="020B0606030504020204" pitchFamily="34" charset="0"/>
                <a:ea typeface="Open Sans" panose="020B0606030504020204" pitchFamily="34" charset="0"/>
                <a:cs typeface="Open Sans" panose="020B0606030504020204" pitchFamily="34" charset="0"/>
              </a:rPr>
            </a:br>
            <a:br>
              <a:rPr lang="en-US" sz="1600" b="1">
                <a:solidFill>
                  <a:srgbClr val="000000"/>
                </a:solidFill>
                <a:latin typeface="Open Sans" panose="020B0606030504020204" pitchFamily="34" charset="0"/>
                <a:ea typeface="Open Sans" panose="020B0606030504020204" pitchFamily="34" charset="0"/>
                <a:cs typeface="Open Sans" panose="020B0606030504020204" pitchFamily="34" charset="0"/>
              </a:rPr>
            </a:br>
            <a:endParaRPr lang="en-US" sz="1600" b="1">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152400" indent="0"/>
            <a:br>
              <a:rPr lang="en-US" sz="1600"/>
            </a:br>
            <a:br>
              <a:rPr lang="en-US" sz="1600"/>
            </a:br>
            <a:endParaRPr lang="en-US" sz="1600"/>
          </a:p>
        </p:txBody>
      </p:sp>
      <p:sp>
        <p:nvSpPr>
          <p:cNvPr id="10" name="Google Shape;1301;p96">
            <a:extLst>
              <a:ext uri="{FF2B5EF4-FFF2-40B4-BE49-F238E27FC236}">
                <a16:creationId xmlns:a16="http://schemas.microsoft.com/office/drawing/2014/main" id="{0AE76D00-37A0-9E47-87EC-E1DBF2DD10B8}"/>
              </a:ext>
            </a:extLst>
          </p:cNvPr>
          <p:cNvSpPr txBox="1">
            <a:spLocks/>
          </p:cNvSpPr>
          <p:nvPr/>
        </p:nvSpPr>
        <p:spPr>
          <a:xfrm>
            <a:off x="742631" y="987276"/>
            <a:ext cx="9174519"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pPr algn="l"/>
            <a:r>
              <a:rPr lang="en-IN" sz="1800" b="0">
                <a:solidFill>
                  <a:srgbClr val="080808"/>
                </a:solidFill>
                <a:latin typeface="Open Sans" panose="020B0606030504020204" pitchFamily="34" charset="0"/>
                <a:ea typeface="Open Sans" panose="020B0606030504020204" pitchFamily="34" charset="0"/>
                <a:cs typeface="Open Sans" panose="020B0606030504020204" pitchFamily="34" charset="0"/>
              </a:rPr>
              <a:t>2) Identify the t</a:t>
            </a:r>
            <a:r>
              <a:rPr lang="en-US" sz="1800" b="0">
                <a:solidFill>
                  <a:srgbClr val="080808"/>
                </a:solidFill>
                <a:latin typeface="Open Sans" panose="020B0606030504020204" pitchFamily="34" charset="0"/>
                <a:ea typeface="Open Sans" panose="020B0606030504020204" pitchFamily="34" charset="0"/>
                <a:cs typeface="Open Sans" panose="020B0606030504020204" pitchFamily="34" charset="0"/>
              </a:rPr>
              <a:t>op 5 countries with the highest number of events for the </a:t>
            </a:r>
            <a:br>
              <a:rPr lang="en-US" sz="1800" b="0">
                <a:solidFill>
                  <a:srgbClr val="080808"/>
                </a:solidFill>
                <a:latin typeface="Open Sans" panose="020B0606030504020204" pitchFamily="34" charset="0"/>
                <a:ea typeface="Open Sans" panose="020B0606030504020204" pitchFamily="34" charset="0"/>
                <a:cs typeface="Open Sans" panose="020B0606030504020204" pitchFamily="34" charset="0"/>
              </a:rPr>
            </a:br>
            <a:r>
              <a:rPr lang="en-US" sz="1800" b="0">
                <a:solidFill>
                  <a:srgbClr val="080808"/>
                </a:solidFill>
                <a:latin typeface="Open Sans" panose="020B0606030504020204" pitchFamily="34" charset="0"/>
                <a:ea typeface="Open Sans" panose="020B0606030504020204" pitchFamily="34" charset="0"/>
                <a:cs typeface="Open Sans" panose="020B0606030504020204" pitchFamily="34" charset="0"/>
              </a:rPr>
              <a:t>year 2004</a:t>
            </a:r>
            <a:r>
              <a:rPr lang="en-IN" sz="1800" b="0">
                <a:solidFill>
                  <a:srgbClr val="080808"/>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996477037"/>
      </p:ext>
    </p:extLst>
  </p:cSld>
  <p:clrMapOvr>
    <a:masterClrMapping/>
  </p:clrMapOvr>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6"/>
        <p:cNvGrpSpPr/>
        <p:nvPr/>
      </p:nvGrpSpPr>
      <p:grpSpPr>
        <a:xfrm>
          <a:off x="0" y="0"/>
          <a:ext cx="0" cy="0"/>
          <a:chOff x="0" y="0"/>
          <a:chExt cx="0" cy="0"/>
        </a:xfrm>
      </p:grpSpPr>
      <p:sp>
        <p:nvSpPr>
          <p:cNvPr id="1319" name="Google Shape;1319;p96"/>
          <p:cNvSpPr txBox="1"/>
          <p:nvPr/>
        </p:nvSpPr>
        <p:spPr>
          <a:xfrm>
            <a:off x="3220521" y="2767350"/>
            <a:ext cx="1160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lt1"/>
                </a:solidFill>
                <a:latin typeface="Josefin Sans"/>
                <a:ea typeface="Josefin Sans"/>
                <a:cs typeface="Josefin Sans"/>
                <a:sym typeface="Josefin Sans"/>
              </a:rPr>
              <a:t>210</a:t>
            </a:r>
            <a:endParaRPr sz="2500" b="1">
              <a:solidFill>
                <a:schemeClr val="lt1"/>
              </a:solidFill>
              <a:latin typeface="Josefin Sans"/>
              <a:ea typeface="Josefin Sans"/>
              <a:cs typeface="Josefin Sans"/>
              <a:sym typeface="Josefin Sans"/>
            </a:endParaRPr>
          </a:p>
        </p:txBody>
      </p:sp>
      <p:sp>
        <p:nvSpPr>
          <p:cNvPr id="1321" name="Google Shape;1321;p96"/>
          <p:cNvSpPr txBox="1"/>
          <p:nvPr/>
        </p:nvSpPr>
        <p:spPr>
          <a:xfrm>
            <a:off x="6309084" y="2767350"/>
            <a:ext cx="1160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lt1"/>
                </a:solidFill>
                <a:latin typeface="Josefin Sans"/>
                <a:ea typeface="Josefin Sans"/>
                <a:cs typeface="Josefin Sans"/>
                <a:sym typeface="Josefin Sans"/>
              </a:rPr>
              <a:t>2018</a:t>
            </a:r>
            <a:endParaRPr sz="2500" b="1">
              <a:solidFill>
                <a:schemeClr val="lt1"/>
              </a:solidFill>
              <a:latin typeface="Josefin Sans"/>
              <a:ea typeface="Josefin Sans"/>
              <a:cs typeface="Josefin Sans"/>
              <a:sym typeface="Josefin Sans"/>
            </a:endParaRPr>
          </a:p>
        </p:txBody>
      </p:sp>
      <p:pic>
        <p:nvPicPr>
          <p:cNvPr id="4" name="Picture 3">
            <a:extLst>
              <a:ext uri="{FF2B5EF4-FFF2-40B4-BE49-F238E27FC236}">
                <a16:creationId xmlns:a16="http://schemas.microsoft.com/office/drawing/2014/main" id="{C6BA96C1-5EC8-5942-2777-AA902E60DADA}"/>
              </a:ext>
            </a:extLst>
          </p:cNvPr>
          <p:cNvPicPr>
            <a:picLocks noChangeAspect="1"/>
          </p:cNvPicPr>
          <p:nvPr/>
        </p:nvPicPr>
        <p:blipFill>
          <a:blip r:embed="rId3"/>
          <a:stretch/>
        </p:blipFill>
        <p:spPr>
          <a:xfrm>
            <a:off x="824809" y="1885273"/>
            <a:ext cx="2996341" cy="2337322"/>
          </a:xfrm>
          <a:prstGeom prst="roundRect">
            <a:avLst>
              <a:gd name="adj" fmla="val 5187"/>
            </a:avLst>
          </a:prstGeom>
          <a:ln>
            <a:solidFill>
              <a:schemeClr val="accent3">
                <a:lumMod val="10000"/>
              </a:schemeClr>
            </a:solidFill>
          </a:ln>
        </p:spPr>
      </p:pic>
      <p:sp>
        <p:nvSpPr>
          <p:cNvPr id="6" name="Minus Sign 5">
            <a:extLst>
              <a:ext uri="{FF2B5EF4-FFF2-40B4-BE49-F238E27FC236}">
                <a16:creationId xmlns:a16="http://schemas.microsoft.com/office/drawing/2014/main" id="{33CADC73-4C42-B17F-6B81-A86E9A8B7032}"/>
              </a:ext>
            </a:extLst>
          </p:cNvPr>
          <p:cNvSpPr/>
          <p:nvPr/>
        </p:nvSpPr>
        <p:spPr>
          <a:xfrm>
            <a:off x="3989691" y="2066229"/>
            <a:ext cx="1728000" cy="180000"/>
          </a:xfrm>
          <a:prstGeom prst="mathMinus">
            <a:avLst/>
          </a:prstGeom>
          <a:solidFill>
            <a:srgbClr val="2A6FA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1A4568"/>
              </a:solidFill>
            </a:endParaRPr>
          </a:p>
        </p:txBody>
      </p:sp>
      <p:sp>
        <p:nvSpPr>
          <p:cNvPr id="8" name="Google Shape;468;p46">
            <a:extLst>
              <a:ext uri="{FF2B5EF4-FFF2-40B4-BE49-F238E27FC236}">
                <a16:creationId xmlns:a16="http://schemas.microsoft.com/office/drawing/2014/main" id="{A16F3133-CF6C-547B-CBC7-62F472ECF6F2}"/>
              </a:ext>
            </a:extLst>
          </p:cNvPr>
          <p:cNvSpPr txBox="1">
            <a:spLocks/>
          </p:cNvSpPr>
          <p:nvPr/>
        </p:nvSpPr>
        <p:spPr>
          <a:xfrm>
            <a:off x="3965966" y="1754547"/>
            <a:ext cx="4553566" cy="18289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52400" indent="0">
              <a:buSzPct val="100000"/>
            </a:pPr>
            <a:r>
              <a:rPr lang="en-US" sz="1600" b="1">
                <a:solidFill>
                  <a:srgbClr val="2A6FA8"/>
                </a:solidFill>
                <a:latin typeface="Open Sans" panose="020B0606030504020204" pitchFamily="34" charset="0"/>
                <a:ea typeface="Open Sans" panose="020B0606030504020204" pitchFamily="34" charset="0"/>
                <a:cs typeface="Open Sans" panose="020B0606030504020204" pitchFamily="34" charset="0"/>
              </a:rPr>
              <a:t>Top 5 Events</a:t>
            </a:r>
            <a:br>
              <a:rPr lang="en-US" sz="1600" b="1">
                <a:solidFill>
                  <a:schemeClr val="accent4">
                    <a:lumMod val="75000"/>
                  </a:schemeClr>
                </a:solidFill>
                <a:latin typeface="Open Sans" panose="020B0606030504020204" pitchFamily="34" charset="0"/>
                <a:ea typeface="Open Sans" panose="020B0606030504020204" pitchFamily="34" charset="0"/>
                <a:cs typeface="Open Sans" panose="020B0606030504020204" pitchFamily="34" charset="0"/>
              </a:rPr>
            </a:br>
            <a:endParaRPr lang="en-US" sz="1600" b="1">
              <a:solidFill>
                <a:schemeClr val="accent4">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marL="495300" indent="-342900">
              <a:buClr>
                <a:srgbClr val="080808"/>
              </a:buClr>
              <a:buSzPct val="90000"/>
              <a:buFont typeface="Wingdings" panose="05000000000000000000" pitchFamily="2" charset="2"/>
              <a:buChar char="Ø"/>
            </a:pPr>
            <a:r>
              <a:rPr lang="en-US" sz="1600">
                <a:solidFill>
                  <a:srgbClr val="000000"/>
                </a:solidFill>
                <a:latin typeface="Open Sans" panose="020B0606030504020204" pitchFamily="34" charset="0"/>
                <a:ea typeface="Open Sans" panose="020B0606030504020204" pitchFamily="34" charset="0"/>
                <a:cs typeface="Open Sans" panose="020B0606030504020204" pitchFamily="34" charset="0"/>
              </a:rPr>
              <a:t>Men’s 4x5 km Relay Standing/blind</a:t>
            </a:r>
          </a:p>
          <a:p>
            <a:pPr marL="495300" indent="-342900">
              <a:buClr>
                <a:srgbClr val="080808"/>
              </a:buClr>
              <a:buSzPct val="90000"/>
              <a:buFont typeface="Wingdings" panose="05000000000000000000" pitchFamily="2" charset="2"/>
              <a:buChar char="Ø"/>
            </a:pPr>
            <a:r>
              <a:rPr lang="en-US" sz="1600">
                <a:solidFill>
                  <a:srgbClr val="000000"/>
                </a:solidFill>
                <a:latin typeface="Open Sans" panose="020B0606030504020204" pitchFamily="34" charset="0"/>
                <a:ea typeface="Open Sans" panose="020B0606030504020204" pitchFamily="34" charset="0"/>
                <a:cs typeface="Open Sans" panose="020B0606030504020204" pitchFamily="34" charset="0"/>
              </a:rPr>
              <a:t>Men’s 4x5 Relay LW2-9</a:t>
            </a:r>
          </a:p>
          <a:p>
            <a:pPr marL="495300" indent="-342900">
              <a:buClr>
                <a:srgbClr val="080808"/>
              </a:buClr>
              <a:buSzPct val="90000"/>
              <a:buFont typeface="Wingdings" panose="05000000000000000000" pitchFamily="2" charset="2"/>
              <a:buChar char="Ø"/>
            </a:pPr>
            <a:r>
              <a:rPr lang="en-US" sz="1600">
                <a:solidFill>
                  <a:srgbClr val="000000"/>
                </a:solidFill>
                <a:latin typeface="Open Sans" panose="020B0606030504020204" pitchFamily="34" charset="0"/>
                <a:ea typeface="Open Sans" panose="020B0606030504020204" pitchFamily="34" charset="0"/>
                <a:cs typeface="Open Sans" panose="020B0606030504020204" pitchFamily="34" charset="0"/>
              </a:rPr>
              <a:t>Womens 3x2.5 km Relay Open</a:t>
            </a:r>
          </a:p>
          <a:p>
            <a:pPr marL="495300" indent="-342900">
              <a:buClr>
                <a:srgbClr val="080808"/>
              </a:buClr>
              <a:buSzPct val="90000"/>
              <a:buFont typeface="Wingdings" panose="05000000000000000000" pitchFamily="2" charset="2"/>
              <a:buChar char="Ø"/>
            </a:pPr>
            <a:r>
              <a:rPr lang="en-US" sz="1600">
                <a:solidFill>
                  <a:srgbClr val="000000"/>
                </a:solidFill>
                <a:latin typeface="Open Sans" panose="020B0606030504020204" pitchFamily="34" charset="0"/>
                <a:ea typeface="Open Sans" panose="020B0606030504020204" pitchFamily="34" charset="0"/>
                <a:cs typeface="Open Sans" panose="020B0606030504020204" pitchFamily="34" charset="0"/>
              </a:rPr>
              <a:t>Men’s Tournament</a:t>
            </a:r>
          </a:p>
          <a:p>
            <a:pPr marL="495300" indent="-342900">
              <a:buClr>
                <a:srgbClr val="080808"/>
              </a:buClr>
              <a:buSzPct val="90000"/>
              <a:buFont typeface="Wingdings" panose="05000000000000000000" pitchFamily="2" charset="2"/>
              <a:buChar char="Ø"/>
            </a:pPr>
            <a:r>
              <a:rPr lang="en-US" sz="1600">
                <a:solidFill>
                  <a:srgbClr val="000000"/>
                </a:solidFill>
                <a:latin typeface="Open Sans" panose="020B0606030504020204" pitchFamily="34" charset="0"/>
                <a:ea typeface="Open Sans" panose="020B0606030504020204" pitchFamily="34" charset="0"/>
                <a:cs typeface="Open Sans" panose="020B0606030504020204" pitchFamily="34" charset="0"/>
              </a:rPr>
              <a:t>Mixed</a:t>
            </a:r>
            <a:br>
              <a:rPr lang="en-US" sz="1600" b="1">
                <a:solidFill>
                  <a:srgbClr val="000000"/>
                </a:solidFill>
                <a:latin typeface="Open Sans" panose="020B0606030504020204" pitchFamily="34" charset="0"/>
                <a:ea typeface="Open Sans" panose="020B0606030504020204" pitchFamily="34" charset="0"/>
                <a:cs typeface="Open Sans" panose="020B0606030504020204" pitchFamily="34" charset="0"/>
              </a:rPr>
            </a:br>
            <a:br>
              <a:rPr lang="en-US" sz="1600" b="1">
                <a:solidFill>
                  <a:srgbClr val="000000"/>
                </a:solidFill>
                <a:latin typeface="Open Sans" panose="020B0606030504020204" pitchFamily="34" charset="0"/>
                <a:ea typeface="Open Sans" panose="020B0606030504020204" pitchFamily="34" charset="0"/>
                <a:cs typeface="Open Sans" panose="020B0606030504020204" pitchFamily="34" charset="0"/>
              </a:rPr>
            </a:br>
            <a:br>
              <a:rPr lang="en-US" sz="1600" b="1">
                <a:solidFill>
                  <a:srgbClr val="000000"/>
                </a:solidFill>
                <a:latin typeface="Open Sans" panose="020B0606030504020204" pitchFamily="34" charset="0"/>
                <a:ea typeface="Open Sans" panose="020B0606030504020204" pitchFamily="34" charset="0"/>
                <a:cs typeface="Open Sans" panose="020B0606030504020204" pitchFamily="34" charset="0"/>
              </a:rPr>
            </a:br>
            <a:endParaRPr lang="en-US" sz="1600" b="1">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152400" indent="0"/>
            <a:br>
              <a:rPr lang="en-US" sz="1600"/>
            </a:br>
            <a:br>
              <a:rPr lang="en-US" sz="1600"/>
            </a:br>
            <a:endParaRPr lang="en-US" sz="1600"/>
          </a:p>
        </p:txBody>
      </p:sp>
      <p:sp>
        <p:nvSpPr>
          <p:cNvPr id="10" name="Google Shape;1301;p96">
            <a:extLst>
              <a:ext uri="{FF2B5EF4-FFF2-40B4-BE49-F238E27FC236}">
                <a16:creationId xmlns:a16="http://schemas.microsoft.com/office/drawing/2014/main" id="{0AE76D00-37A0-9E47-87EC-E1DBF2DD10B8}"/>
              </a:ext>
            </a:extLst>
          </p:cNvPr>
          <p:cNvSpPr txBox="1">
            <a:spLocks/>
          </p:cNvSpPr>
          <p:nvPr/>
        </p:nvSpPr>
        <p:spPr>
          <a:xfrm>
            <a:off x="742631" y="987276"/>
            <a:ext cx="805939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pPr algn="l"/>
            <a:r>
              <a:rPr lang="en-IN" sz="1800" b="0">
                <a:solidFill>
                  <a:srgbClr val="080808"/>
                </a:solidFill>
                <a:latin typeface="Open Sans" panose="020B0606030504020204" pitchFamily="34" charset="0"/>
                <a:ea typeface="Open Sans" panose="020B0606030504020204" pitchFamily="34" charset="0"/>
                <a:cs typeface="Open Sans" panose="020B0606030504020204" pitchFamily="34" charset="0"/>
              </a:rPr>
              <a:t>3) Identify the </a:t>
            </a:r>
            <a:r>
              <a:rPr lang="en-US" sz="1800" b="0">
                <a:solidFill>
                  <a:srgbClr val="080808"/>
                </a:solidFill>
                <a:latin typeface="Open Sans" panose="020B0606030504020204" pitchFamily="34" charset="0"/>
                <a:ea typeface="Open Sans" panose="020B0606030504020204" pitchFamily="34" charset="0"/>
                <a:cs typeface="Open Sans" panose="020B0606030504020204" pitchFamily="34" charset="0"/>
              </a:rPr>
              <a:t>top 5 events with the highest number of athletes for winter season.</a:t>
            </a:r>
            <a:endParaRPr lang="en-IN" sz="1800" b="0">
              <a:solidFill>
                <a:srgbClr val="080808"/>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36666717"/>
      </p:ext>
    </p:extLst>
  </p:cSld>
  <p:clrMapOvr>
    <a:masterClrMapping/>
  </p:clrMapOvr>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6"/>
        <p:cNvGrpSpPr/>
        <p:nvPr/>
      </p:nvGrpSpPr>
      <p:grpSpPr>
        <a:xfrm>
          <a:off x="0" y="0"/>
          <a:ext cx="0" cy="0"/>
          <a:chOff x="0" y="0"/>
          <a:chExt cx="0" cy="0"/>
        </a:xfrm>
      </p:grpSpPr>
      <p:sp>
        <p:nvSpPr>
          <p:cNvPr id="1319" name="Google Shape;1319;p96"/>
          <p:cNvSpPr txBox="1"/>
          <p:nvPr/>
        </p:nvSpPr>
        <p:spPr>
          <a:xfrm>
            <a:off x="3220521" y="2767350"/>
            <a:ext cx="1160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lt1"/>
                </a:solidFill>
                <a:latin typeface="Josefin Sans"/>
                <a:ea typeface="Josefin Sans"/>
                <a:cs typeface="Josefin Sans"/>
                <a:sym typeface="Josefin Sans"/>
              </a:rPr>
              <a:t>210</a:t>
            </a:r>
            <a:endParaRPr sz="2500" b="1">
              <a:solidFill>
                <a:schemeClr val="lt1"/>
              </a:solidFill>
              <a:latin typeface="Josefin Sans"/>
              <a:ea typeface="Josefin Sans"/>
              <a:cs typeface="Josefin Sans"/>
              <a:sym typeface="Josefin Sans"/>
            </a:endParaRPr>
          </a:p>
        </p:txBody>
      </p:sp>
      <p:sp>
        <p:nvSpPr>
          <p:cNvPr id="1321" name="Google Shape;1321;p96"/>
          <p:cNvSpPr txBox="1"/>
          <p:nvPr/>
        </p:nvSpPr>
        <p:spPr>
          <a:xfrm>
            <a:off x="6309084" y="2767350"/>
            <a:ext cx="1160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lt1"/>
                </a:solidFill>
                <a:latin typeface="Josefin Sans"/>
                <a:ea typeface="Josefin Sans"/>
                <a:cs typeface="Josefin Sans"/>
                <a:sym typeface="Josefin Sans"/>
              </a:rPr>
              <a:t>2018</a:t>
            </a:r>
            <a:endParaRPr sz="2500" b="1">
              <a:solidFill>
                <a:schemeClr val="lt1"/>
              </a:solidFill>
              <a:latin typeface="Josefin Sans"/>
              <a:ea typeface="Josefin Sans"/>
              <a:cs typeface="Josefin Sans"/>
              <a:sym typeface="Josefin Sans"/>
            </a:endParaRPr>
          </a:p>
        </p:txBody>
      </p:sp>
      <p:pic>
        <p:nvPicPr>
          <p:cNvPr id="4" name="Picture 3">
            <a:extLst>
              <a:ext uri="{FF2B5EF4-FFF2-40B4-BE49-F238E27FC236}">
                <a16:creationId xmlns:a16="http://schemas.microsoft.com/office/drawing/2014/main" id="{C6BA96C1-5EC8-5942-2777-AA902E60DADA}"/>
              </a:ext>
            </a:extLst>
          </p:cNvPr>
          <p:cNvPicPr>
            <a:picLocks noChangeAspect="1"/>
          </p:cNvPicPr>
          <p:nvPr/>
        </p:nvPicPr>
        <p:blipFill>
          <a:blip r:embed="rId3"/>
          <a:stretch/>
        </p:blipFill>
        <p:spPr>
          <a:xfrm>
            <a:off x="814891" y="1885273"/>
            <a:ext cx="3035997" cy="2329887"/>
          </a:xfrm>
          <a:prstGeom prst="roundRect">
            <a:avLst>
              <a:gd name="adj" fmla="val 5187"/>
            </a:avLst>
          </a:prstGeom>
          <a:ln>
            <a:solidFill>
              <a:schemeClr val="accent3">
                <a:lumMod val="10000"/>
              </a:schemeClr>
            </a:solidFill>
          </a:ln>
        </p:spPr>
      </p:pic>
      <p:sp>
        <p:nvSpPr>
          <p:cNvPr id="6" name="Minus Sign 5">
            <a:extLst>
              <a:ext uri="{FF2B5EF4-FFF2-40B4-BE49-F238E27FC236}">
                <a16:creationId xmlns:a16="http://schemas.microsoft.com/office/drawing/2014/main" id="{33CADC73-4C42-B17F-6B81-A86E9A8B7032}"/>
              </a:ext>
            </a:extLst>
          </p:cNvPr>
          <p:cNvSpPr/>
          <p:nvPr/>
        </p:nvSpPr>
        <p:spPr>
          <a:xfrm>
            <a:off x="3933084" y="2069986"/>
            <a:ext cx="2808000" cy="180000"/>
          </a:xfrm>
          <a:prstGeom prst="mathMinus">
            <a:avLst/>
          </a:prstGeom>
          <a:solidFill>
            <a:srgbClr val="2A6FA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1A4568"/>
              </a:solidFill>
            </a:endParaRPr>
          </a:p>
        </p:txBody>
      </p:sp>
      <p:sp>
        <p:nvSpPr>
          <p:cNvPr id="8" name="Google Shape;468;p46">
            <a:extLst>
              <a:ext uri="{FF2B5EF4-FFF2-40B4-BE49-F238E27FC236}">
                <a16:creationId xmlns:a16="http://schemas.microsoft.com/office/drawing/2014/main" id="{A16F3133-CF6C-547B-CBC7-62F472ECF6F2}"/>
              </a:ext>
            </a:extLst>
          </p:cNvPr>
          <p:cNvSpPr txBox="1">
            <a:spLocks/>
          </p:cNvSpPr>
          <p:nvPr/>
        </p:nvSpPr>
        <p:spPr>
          <a:xfrm>
            <a:off x="4032301" y="1754547"/>
            <a:ext cx="4553566" cy="18289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52400" indent="0">
              <a:buSzPct val="100000"/>
            </a:pPr>
            <a:r>
              <a:rPr lang="en-US" sz="1600" b="1">
                <a:solidFill>
                  <a:srgbClr val="2A6FA8"/>
                </a:solidFill>
                <a:latin typeface="Open Sans" panose="020B0606030504020204" pitchFamily="34" charset="0"/>
                <a:ea typeface="Open Sans" panose="020B0606030504020204" pitchFamily="34" charset="0"/>
                <a:cs typeface="Open Sans" panose="020B0606030504020204" pitchFamily="34" charset="0"/>
              </a:rPr>
              <a:t>Top 5 Host Countries</a:t>
            </a:r>
            <a:br>
              <a:rPr lang="en-US" sz="1600" b="1">
                <a:solidFill>
                  <a:schemeClr val="accent4">
                    <a:lumMod val="75000"/>
                  </a:schemeClr>
                </a:solidFill>
                <a:latin typeface="Open Sans" panose="020B0606030504020204" pitchFamily="34" charset="0"/>
                <a:ea typeface="Open Sans" panose="020B0606030504020204" pitchFamily="34" charset="0"/>
                <a:cs typeface="Open Sans" panose="020B0606030504020204" pitchFamily="34" charset="0"/>
              </a:rPr>
            </a:br>
            <a:endParaRPr lang="en-US" sz="1600" b="1">
              <a:solidFill>
                <a:schemeClr val="accent4">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marL="495300" indent="-342900">
              <a:buClr>
                <a:srgbClr val="080808"/>
              </a:buClr>
              <a:buSzPct val="90000"/>
              <a:buFont typeface="Wingdings" panose="05000000000000000000" pitchFamily="2" charset="2"/>
              <a:buChar char="Ø"/>
            </a:pPr>
            <a:r>
              <a:rPr lang="en-US" sz="1600">
                <a:solidFill>
                  <a:srgbClr val="000000"/>
                </a:solidFill>
                <a:latin typeface="Open Sans" panose="020B0606030504020204" pitchFamily="34" charset="0"/>
                <a:ea typeface="Open Sans" panose="020B0606030504020204" pitchFamily="34" charset="0"/>
                <a:cs typeface="Open Sans" panose="020B0606030504020204" pitchFamily="34" charset="0"/>
              </a:rPr>
              <a:t>Spain </a:t>
            </a:r>
          </a:p>
          <a:p>
            <a:pPr marL="495300" indent="-342900">
              <a:buClr>
                <a:srgbClr val="080808"/>
              </a:buClr>
              <a:buSzPct val="90000"/>
              <a:buFont typeface="Wingdings" panose="05000000000000000000" pitchFamily="2" charset="2"/>
              <a:buChar char="Ø"/>
            </a:pPr>
            <a:r>
              <a:rPr lang="en-US" sz="1600">
                <a:solidFill>
                  <a:srgbClr val="000000"/>
                </a:solidFill>
                <a:latin typeface="Open Sans" panose="020B0606030504020204" pitchFamily="34" charset="0"/>
                <a:ea typeface="Open Sans" panose="020B0606030504020204" pitchFamily="34" charset="0"/>
                <a:cs typeface="Open Sans" panose="020B0606030504020204" pitchFamily="34" charset="0"/>
              </a:rPr>
              <a:t>Australia</a:t>
            </a:r>
          </a:p>
          <a:p>
            <a:pPr marL="495300" indent="-342900">
              <a:buClr>
                <a:srgbClr val="080808"/>
              </a:buClr>
              <a:buSzPct val="90000"/>
              <a:buFont typeface="Wingdings" panose="05000000000000000000" pitchFamily="2" charset="2"/>
              <a:buChar char="Ø"/>
            </a:pPr>
            <a:r>
              <a:rPr lang="en-US" sz="1600">
                <a:solidFill>
                  <a:srgbClr val="000000"/>
                </a:solidFill>
                <a:latin typeface="Open Sans" panose="020B0606030504020204" pitchFamily="34" charset="0"/>
                <a:ea typeface="Open Sans" panose="020B0606030504020204" pitchFamily="34" charset="0"/>
                <a:cs typeface="Open Sans" panose="020B0606030504020204" pitchFamily="34" charset="0"/>
              </a:rPr>
              <a:t>Netherlands</a:t>
            </a:r>
          </a:p>
          <a:p>
            <a:pPr marL="495300" indent="-342900">
              <a:buClr>
                <a:srgbClr val="080808"/>
              </a:buClr>
              <a:buSzPct val="90000"/>
              <a:buFont typeface="Wingdings" panose="05000000000000000000" pitchFamily="2" charset="2"/>
              <a:buChar char="Ø"/>
            </a:pPr>
            <a:r>
              <a:rPr lang="en-US" sz="1600">
                <a:solidFill>
                  <a:srgbClr val="000000"/>
                </a:solidFill>
                <a:latin typeface="Open Sans" panose="020B0606030504020204" pitchFamily="34" charset="0"/>
                <a:ea typeface="Open Sans" panose="020B0606030504020204" pitchFamily="34" charset="0"/>
                <a:cs typeface="Open Sans" panose="020B0606030504020204" pitchFamily="34" charset="0"/>
              </a:rPr>
              <a:t>Korea Republic</a:t>
            </a:r>
          </a:p>
          <a:p>
            <a:pPr marL="495300" indent="-342900">
              <a:buClr>
                <a:srgbClr val="080808"/>
              </a:buClr>
              <a:buSzPct val="90000"/>
              <a:buFont typeface="Wingdings" panose="05000000000000000000" pitchFamily="2" charset="2"/>
              <a:buChar char="Ø"/>
            </a:pPr>
            <a:r>
              <a:rPr lang="en-US" sz="1600">
                <a:solidFill>
                  <a:srgbClr val="000000"/>
                </a:solidFill>
                <a:latin typeface="Open Sans" panose="020B0606030504020204" pitchFamily="34" charset="0"/>
                <a:ea typeface="Open Sans" panose="020B0606030504020204" pitchFamily="34" charset="0"/>
                <a:cs typeface="Open Sans" panose="020B0606030504020204" pitchFamily="34" charset="0"/>
              </a:rPr>
              <a:t>United States, United Kingdom</a:t>
            </a:r>
            <a:br>
              <a:rPr lang="en-US" sz="1600" b="1">
                <a:solidFill>
                  <a:srgbClr val="000000"/>
                </a:solidFill>
                <a:latin typeface="Open Sans" panose="020B0606030504020204" pitchFamily="34" charset="0"/>
                <a:ea typeface="Open Sans" panose="020B0606030504020204" pitchFamily="34" charset="0"/>
                <a:cs typeface="Open Sans" panose="020B0606030504020204" pitchFamily="34" charset="0"/>
              </a:rPr>
            </a:br>
            <a:br>
              <a:rPr lang="en-US" sz="1600" b="1">
                <a:solidFill>
                  <a:srgbClr val="000000"/>
                </a:solidFill>
                <a:latin typeface="Open Sans" panose="020B0606030504020204" pitchFamily="34" charset="0"/>
                <a:ea typeface="Open Sans" panose="020B0606030504020204" pitchFamily="34" charset="0"/>
                <a:cs typeface="Open Sans" panose="020B0606030504020204" pitchFamily="34" charset="0"/>
              </a:rPr>
            </a:br>
            <a:br>
              <a:rPr lang="en-US" sz="1600" b="1">
                <a:solidFill>
                  <a:srgbClr val="000000"/>
                </a:solidFill>
                <a:latin typeface="Open Sans" panose="020B0606030504020204" pitchFamily="34" charset="0"/>
                <a:ea typeface="Open Sans" panose="020B0606030504020204" pitchFamily="34" charset="0"/>
                <a:cs typeface="Open Sans" panose="020B0606030504020204" pitchFamily="34" charset="0"/>
              </a:rPr>
            </a:br>
            <a:endParaRPr lang="en-US" sz="1600" b="1">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152400" indent="0"/>
            <a:br>
              <a:rPr lang="en-US" sz="1600"/>
            </a:br>
            <a:br>
              <a:rPr lang="en-US" sz="1600"/>
            </a:br>
            <a:endParaRPr lang="en-US" sz="1600"/>
          </a:p>
        </p:txBody>
      </p:sp>
      <p:sp>
        <p:nvSpPr>
          <p:cNvPr id="10" name="Google Shape;1301;p96">
            <a:extLst>
              <a:ext uri="{FF2B5EF4-FFF2-40B4-BE49-F238E27FC236}">
                <a16:creationId xmlns:a16="http://schemas.microsoft.com/office/drawing/2014/main" id="{0AE76D00-37A0-9E47-87EC-E1DBF2DD10B8}"/>
              </a:ext>
            </a:extLst>
          </p:cNvPr>
          <p:cNvSpPr txBox="1">
            <a:spLocks/>
          </p:cNvSpPr>
          <p:nvPr/>
        </p:nvSpPr>
        <p:spPr>
          <a:xfrm>
            <a:off x="742631" y="987276"/>
            <a:ext cx="805939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pPr algn="l"/>
            <a:r>
              <a:rPr lang="en-IN" sz="1800" b="0">
                <a:solidFill>
                  <a:srgbClr val="080808"/>
                </a:solidFill>
                <a:latin typeface="Open Sans" panose="020B0606030504020204" pitchFamily="34" charset="0"/>
                <a:ea typeface="Open Sans" panose="020B0606030504020204" pitchFamily="34" charset="0"/>
                <a:cs typeface="Open Sans" panose="020B0606030504020204" pitchFamily="34" charset="0"/>
              </a:rPr>
              <a:t>4) Identify the </a:t>
            </a:r>
            <a:r>
              <a:rPr lang="en-US" sz="1800" b="0">
                <a:solidFill>
                  <a:srgbClr val="080808"/>
                </a:solidFill>
                <a:latin typeface="Open Sans" panose="020B0606030504020204" pitchFamily="34" charset="0"/>
                <a:ea typeface="Open Sans" panose="020B0606030504020204" pitchFamily="34" charset="0"/>
                <a:cs typeface="Open Sans" panose="020B0606030504020204" pitchFamily="34" charset="0"/>
              </a:rPr>
              <a:t>top 5 host countries with the highest number of events for summer season.</a:t>
            </a:r>
            <a:endParaRPr lang="en-IN" sz="1800" b="0">
              <a:solidFill>
                <a:srgbClr val="080808"/>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05257206"/>
      </p:ext>
    </p:extLst>
  </p:cSld>
  <p:clrMapOvr>
    <a:masterClrMapping/>
  </p:clrMapOvr>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6"/>
        <p:cNvGrpSpPr/>
        <p:nvPr/>
      </p:nvGrpSpPr>
      <p:grpSpPr>
        <a:xfrm>
          <a:off x="0" y="0"/>
          <a:ext cx="0" cy="0"/>
          <a:chOff x="0" y="0"/>
          <a:chExt cx="0" cy="0"/>
        </a:xfrm>
      </p:grpSpPr>
      <p:sp>
        <p:nvSpPr>
          <p:cNvPr id="1319" name="Google Shape;1319;p96"/>
          <p:cNvSpPr txBox="1"/>
          <p:nvPr/>
        </p:nvSpPr>
        <p:spPr>
          <a:xfrm>
            <a:off x="3220521" y="2767350"/>
            <a:ext cx="1160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lt1"/>
                </a:solidFill>
                <a:latin typeface="Josefin Sans"/>
                <a:ea typeface="Josefin Sans"/>
                <a:cs typeface="Josefin Sans"/>
                <a:sym typeface="Josefin Sans"/>
              </a:rPr>
              <a:t>210</a:t>
            </a:r>
            <a:endParaRPr sz="2500" b="1">
              <a:solidFill>
                <a:schemeClr val="lt1"/>
              </a:solidFill>
              <a:latin typeface="Josefin Sans"/>
              <a:ea typeface="Josefin Sans"/>
              <a:cs typeface="Josefin Sans"/>
              <a:sym typeface="Josefin Sans"/>
            </a:endParaRPr>
          </a:p>
        </p:txBody>
      </p:sp>
      <p:sp>
        <p:nvSpPr>
          <p:cNvPr id="1321" name="Google Shape;1321;p96"/>
          <p:cNvSpPr txBox="1"/>
          <p:nvPr/>
        </p:nvSpPr>
        <p:spPr>
          <a:xfrm>
            <a:off x="6309084" y="2767350"/>
            <a:ext cx="1160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lt1"/>
                </a:solidFill>
                <a:latin typeface="Josefin Sans"/>
                <a:ea typeface="Josefin Sans"/>
                <a:cs typeface="Josefin Sans"/>
                <a:sym typeface="Josefin Sans"/>
              </a:rPr>
              <a:t>2018</a:t>
            </a:r>
            <a:endParaRPr sz="2500" b="1">
              <a:solidFill>
                <a:schemeClr val="lt1"/>
              </a:solidFill>
              <a:latin typeface="Josefin Sans"/>
              <a:ea typeface="Josefin Sans"/>
              <a:cs typeface="Josefin Sans"/>
              <a:sym typeface="Josefin Sans"/>
            </a:endParaRPr>
          </a:p>
        </p:txBody>
      </p:sp>
      <p:pic>
        <p:nvPicPr>
          <p:cNvPr id="4" name="Picture 3">
            <a:extLst>
              <a:ext uri="{FF2B5EF4-FFF2-40B4-BE49-F238E27FC236}">
                <a16:creationId xmlns:a16="http://schemas.microsoft.com/office/drawing/2014/main" id="{C6BA96C1-5EC8-5942-2777-AA902E60DADA}"/>
              </a:ext>
            </a:extLst>
          </p:cNvPr>
          <p:cNvPicPr>
            <a:picLocks noChangeAspect="1"/>
          </p:cNvPicPr>
          <p:nvPr/>
        </p:nvPicPr>
        <p:blipFill>
          <a:blip r:embed="rId3"/>
          <a:stretch/>
        </p:blipFill>
        <p:spPr>
          <a:xfrm>
            <a:off x="843632" y="1899934"/>
            <a:ext cx="3982569" cy="2448832"/>
          </a:xfrm>
          <a:prstGeom prst="roundRect">
            <a:avLst>
              <a:gd name="adj" fmla="val 5187"/>
            </a:avLst>
          </a:prstGeom>
          <a:ln>
            <a:solidFill>
              <a:schemeClr val="accent3">
                <a:lumMod val="10000"/>
              </a:schemeClr>
            </a:solidFill>
          </a:ln>
        </p:spPr>
      </p:pic>
      <p:sp>
        <p:nvSpPr>
          <p:cNvPr id="10" name="Google Shape;1301;p96">
            <a:extLst>
              <a:ext uri="{FF2B5EF4-FFF2-40B4-BE49-F238E27FC236}">
                <a16:creationId xmlns:a16="http://schemas.microsoft.com/office/drawing/2014/main" id="{0AE76D00-37A0-9E47-87EC-E1DBF2DD10B8}"/>
              </a:ext>
            </a:extLst>
          </p:cNvPr>
          <p:cNvSpPr txBox="1">
            <a:spLocks/>
          </p:cNvSpPr>
          <p:nvPr/>
        </p:nvSpPr>
        <p:spPr>
          <a:xfrm>
            <a:off x="742631" y="987276"/>
            <a:ext cx="805939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pPr algn="l"/>
            <a:r>
              <a:rPr lang="en-IN" sz="1800" b="0">
                <a:solidFill>
                  <a:srgbClr val="080808"/>
                </a:solidFill>
                <a:latin typeface="Open Sans" panose="020B0606030504020204" pitchFamily="34" charset="0"/>
                <a:ea typeface="Open Sans" panose="020B0606030504020204" pitchFamily="34" charset="0"/>
                <a:cs typeface="Open Sans" panose="020B0606030504020204" pitchFamily="34" charset="0"/>
              </a:rPr>
              <a:t>5) Identify the </a:t>
            </a:r>
            <a:r>
              <a:rPr lang="en-US" sz="1800" b="0">
                <a:solidFill>
                  <a:srgbClr val="080808"/>
                </a:solidFill>
                <a:latin typeface="Open Sans" panose="020B0606030504020204" pitchFamily="34" charset="0"/>
                <a:ea typeface="Open Sans" panose="020B0606030504020204" pitchFamily="34" charset="0"/>
                <a:cs typeface="Open Sans" panose="020B0606030504020204" pitchFamily="34" charset="0"/>
              </a:rPr>
              <a:t>top 10 city with the highest number of athletes for archery sport.</a:t>
            </a:r>
            <a:endParaRPr lang="en-IN" sz="1800" b="0">
              <a:solidFill>
                <a:srgbClr val="080808"/>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002397819"/>
      </p:ext>
    </p:extLst>
  </p:cSld>
  <p:clrMapOvr>
    <a:masterClrMapping/>
  </p:clrMapOvr>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6"/>
        <p:cNvGrpSpPr/>
        <p:nvPr/>
      </p:nvGrpSpPr>
      <p:grpSpPr>
        <a:xfrm>
          <a:off x="0" y="0"/>
          <a:ext cx="0" cy="0"/>
          <a:chOff x="0" y="0"/>
          <a:chExt cx="0" cy="0"/>
        </a:xfrm>
      </p:grpSpPr>
      <p:sp>
        <p:nvSpPr>
          <p:cNvPr id="1319" name="Google Shape;1319;p96"/>
          <p:cNvSpPr txBox="1"/>
          <p:nvPr/>
        </p:nvSpPr>
        <p:spPr>
          <a:xfrm>
            <a:off x="3220521" y="2767350"/>
            <a:ext cx="1160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lt1"/>
                </a:solidFill>
                <a:latin typeface="Josefin Sans"/>
                <a:ea typeface="Josefin Sans"/>
                <a:cs typeface="Josefin Sans"/>
                <a:sym typeface="Josefin Sans"/>
              </a:rPr>
              <a:t>210</a:t>
            </a:r>
            <a:endParaRPr sz="2500" b="1">
              <a:solidFill>
                <a:schemeClr val="lt1"/>
              </a:solidFill>
              <a:latin typeface="Josefin Sans"/>
              <a:ea typeface="Josefin Sans"/>
              <a:cs typeface="Josefin Sans"/>
              <a:sym typeface="Josefin Sans"/>
            </a:endParaRPr>
          </a:p>
        </p:txBody>
      </p:sp>
      <p:sp>
        <p:nvSpPr>
          <p:cNvPr id="1321" name="Google Shape;1321;p96"/>
          <p:cNvSpPr txBox="1"/>
          <p:nvPr/>
        </p:nvSpPr>
        <p:spPr>
          <a:xfrm>
            <a:off x="6309084" y="2767350"/>
            <a:ext cx="1160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lt1"/>
                </a:solidFill>
                <a:latin typeface="Josefin Sans"/>
                <a:ea typeface="Josefin Sans"/>
                <a:cs typeface="Josefin Sans"/>
                <a:sym typeface="Josefin Sans"/>
              </a:rPr>
              <a:t>2018</a:t>
            </a:r>
            <a:endParaRPr sz="2500" b="1">
              <a:solidFill>
                <a:schemeClr val="lt1"/>
              </a:solidFill>
              <a:latin typeface="Josefin Sans"/>
              <a:ea typeface="Josefin Sans"/>
              <a:cs typeface="Josefin Sans"/>
              <a:sym typeface="Josefin Sans"/>
            </a:endParaRPr>
          </a:p>
        </p:txBody>
      </p:sp>
      <p:pic>
        <p:nvPicPr>
          <p:cNvPr id="4" name="Picture 3">
            <a:extLst>
              <a:ext uri="{FF2B5EF4-FFF2-40B4-BE49-F238E27FC236}">
                <a16:creationId xmlns:a16="http://schemas.microsoft.com/office/drawing/2014/main" id="{C6BA96C1-5EC8-5942-2777-AA902E60DADA}"/>
              </a:ext>
            </a:extLst>
          </p:cNvPr>
          <p:cNvPicPr>
            <a:picLocks noChangeAspect="1"/>
          </p:cNvPicPr>
          <p:nvPr/>
        </p:nvPicPr>
        <p:blipFill>
          <a:blip r:embed="rId3"/>
          <a:stretch/>
        </p:blipFill>
        <p:spPr>
          <a:xfrm>
            <a:off x="829759" y="1868799"/>
            <a:ext cx="2948366" cy="2339464"/>
          </a:xfrm>
          <a:prstGeom prst="roundRect">
            <a:avLst>
              <a:gd name="adj" fmla="val 5187"/>
            </a:avLst>
          </a:prstGeom>
          <a:ln>
            <a:solidFill>
              <a:schemeClr val="accent3">
                <a:lumMod val="10000"/>
              </a:schemeClr>
            </a:solidFill>
          </a:ln>
        </p:spPr>
      </p:pic>
      <p:sp>
        <p:nvSpPr>
          <p:cNvPr id="8" name="Google Shape;468;p46">
            <a:extLst>
              <a:ext uri="{FF2B5EF4-FFF2-40B4-BE49-F238E27FC236}">
                <a16:creationId xmlns:a16="http://schemas.microsoft.com/office/drawing/2014/main" id="{A16F3133-CF6C-547B-CBC7-62F472ECF6F2}"/>
              </a:ext>
            </a:extLst>
          </p:cNvPr>
          <p:cNvSpPr txBox="1">
            <a:spLocks/>
          </p:cNvSpPr>
          <p:nvPr/>
        </p:nvSpPr>
        <p:spPr>
          <a:xfrm>
            <a:off x="3979735" y="1754547"/>
            <a:ext cx="4553566" cy="18289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52400" indent="0">
              <a:buSzPct val="100000"/>
            </a:pPr>
            <a:r>
              <a:rPr lang="en-US" sz="1600" b="1">
                <a:solidFill>
                  <a:srgbClr val="2A6FA8"/>
                </a:solidFill>
                <a:latin typeface="Open Sans" panose="020B0606030504020204" pitchFamily="34" charset="0"/>
                <a:ea typeface="Open Sans" panose="020B0606030504020204" pitchFamily="34" charset="0"/>
                <a:cs typeface="Open Sans" panose="020B0606030504020204" pitchFamily="34" charset="0"/>
              </a:rPr>
              <a:t>Top 5 Countries</a:t>
            </a:r>
            <a:br>
              <a:rPr lang="en-US" sz="1600" b="1">
                <a:solidFill>
                  <a:schemeClr val="accent4">
                    <a:lumMod val="75000"/>
                  </a:schemeClr>
                </a:solidFill>
                <a:latin typeface="Open Sans" panose="020B0606030504020204" pitchFamily="34" charset="0"/>
                <a:ea typeface="Open Sans" panose="020B0606030504020204" pitchFamily="34" charset="0"/>
                <a:cs typeface="Open Sans" panose="020B0606030504020204" pitchFamily="34" charset="0"/>
              </a:rPr>
            </a:br>
            <a:endParaRPr lang="en-US" sz="1600" b="1">
              <a:solidFill>
                <a:schemeClr val="accent4">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marL="495300" indent="-342900">
              <a:buClr>
                <a:srgbClr val="080808"/>
              </a:buClr>
              <a:buSzPct val="90000"/>
              <a:buFont typeface="Wingdings" panose="05000000000000000000" pitchFamily="2" charset="2"/>
              <a:buChar char="Ø"/>
            </a:pPr>
            <a:r>
              <a:rPr lang="en-US" sz="1600">
                <a:solidFill>
                  <a:srgbClr val="000000"/>
                </a:solidFill>
                <a:latin typeface="Open Sans" panose="020B0606030504020204" pitchFamily="34" charset="0"/>
                <a:ea typeface="Open Sans" panose="020B0606030504020204" pitchFamily="34" charset="0"/>
                <a:cs typeface="Open Sans" panose="020B0606030504020204" pitchFamily="34" charset="0"/>
              </a:rPr>
              <a:t>Canada </a:t>
            </a:r>
          </a:p>
          <a:p>
            <a:pPr marL="495300" indent="-342900">
              <a:buClr>
                <a:srgbClr val="080808"/>
              </a:buClr>
              <a:buSzPct val="90000"/>
              <a:buFont typeface="Wingdings" panose="05000000000000000000" pitchFamily="2" charset="2"/>
              <a:buChar char="Ø"/>
            </a:pPr>
            <a:r>
              <a:rPr lang="en-US" sz="1600">
                <a:solidFill>
                  <a:srgbClr val="000000"/>
                </a:solidFill>
                <a:latin typeface="Open Sans" panose="020B0606030504020204" pitchFamily="34" charset="0"/>
                <a:ea typeface="Open Sans" panose="020B0606030504020204" pitchFamily="34" charset="0"/>
                <a:cs typeface="Open Sans" panose="020B0606030504020204" pitchFamily="34" charset="0"/>
              </a:rPr>
              <a:t>China</a:t>
            </a:r>
          </a:p>
          <a:p>
            <a:pPr marL="495300" indent="-342900">
              <a:buClr>
                <a:srgbClr val="080808"/>
              </a:buClr>
              <a:buSzPct val="90000"/>
              <a:buFont typeface="Wingdings" panose="05000000000000000000" pitchFamily="2" charset="2"/>
              <a:buChar char="Ø"/>
            </a:pPr>
            <a:r>
              <a:rPr lang="en-US" sz="1600">
                <a:solidFill>
                  <a:srgbClr val="000000"/>
                </a:solidFill>
                <a:latin typeface="Open Sans" panose="020B0606030504020204" pitchFamily="34" charset="0"/>
                <a:ea typeface="Open Sans" panose="020B0606030504020204" pitchFamily="34" charset="0"/>
                <a:cs typeface="Open Sans" panose="020B0606030504020204" pitchFamily="34" charset="0"/>
              </a:rPr>
              <a:t>United Kingdom</a:t>
            </a:r>
          </a:p>
          <a:p>
            <a:pPr marL="495300" indent="-342900">
              <a:buClr>
                <a:srgbClr val="080808"/>
              </a:buClr>
              <a:buSzPct val="90000"/>
              <a:buFont typeface="Wingdings" panose="05000000000000000000" pitchFamily="2" charset="2"/>
              <a:buChar char="Ø"/>
            </a:pPr>
            <a:r>
              <a:rPr lang="en-US" sz="1600">
                <a:solidFill>
                  <a:srgbClr val="000000"/>
                </a:solidFill>
                <a:latin typeface="Open Sans" panose="020B0606030504020204" pitchFamily="34" charset="0"/>
                <a:ea typeface="Open Sans" panose="020B0606030504020204" pitchFamily="34" charset="0"/>
                <a:cs typeface="Open Sans" panose="020B0606030504020204" pitchFamily="34" charset="0"/>
              </a:rPr>
              <a:t>Germany</a:t>
            </a:r>
          </a:p>
          <a:p>
            <a:pPr marL="495300" indent="-342900">
              <a:buClr>
                <a:srgbClr val="080808"/>
              </a:buClr>
              <a:buSzPct val="90000"/>
              <a:buFont typeface="Wingdings" panose="05000000000000000000" pitchFamily="2" charset="2"/>
              <a:buChar char="Ø"/>
            </a:pPr>
            <a:r>
              <a:rPr lang="en-US" sz="1600">
                <a:solidFill>
                  <a:srgbClr val="000000"/>
                </a:solidFill>
                <a:latin typeface="Open Sans" panose="020B0606030504020204" pitchFamily="34" charset="0"/>
                <a:ea typeface="Open Sans" panose="020B0606030504020204" pitchFamily="34" charset="0"/>
                <a:cs typeface="Open Sans" panose="020B0606030504020204" pitchFamily="34" charset="0"/>
              </a:rPr>
              <a:t>United States</a:t>
            </a:r>
            <a:br>
              <a:rPr lang="en-US" sz="1600" b="1">
                <a:solidFill>
                  <a:srgbClr val="000000"/>
                </a:solidFill>
                <a:latin typeface="Open Sans" panose="020B0606030504020204" pitchFamily="34" charset="0"/>
                <a:ea typeface="Open Sans" panose="020B0606030504020204" pitchFamily="34" charset="0"/>
                <a:cs typeface="Open Sans" panose="020B0606030504020204" pitchFamily="34" charset="0"/>
              </a:rPr>
            </a:br>
            <a:br>
              <a:rPr lang="en-US" sz="1600" b="1">
                <a:solidFill>
                  <a:srgbClr val="000000"/>
                </a:solidFill>
                <a:latin typeface="Open Sans" panose="020B0606030504020204" pitchFamily="34" charset="0"/>
                <a:ea typeface="Open Sans" panose="020B0606030504020204" pitchFamily="34" charset="0"/>
                <a:cs typeface="Open Sans" panose="020B0606030504020204" pitchFamily="34" charset="0"/>
              </a:rPr>
            </a:br>
            <a:br>
              <a:rPr lang="en-US" sz="1600" b="1">
                <a:solidFill>
                  <a:srgbClr val="000000"/>
                </a:solidFill>
                <a:latin typeface="Open Sans" panose="020B0606030504020204" pitchFamily="34" charset="0"/>
                <a:ea typeface="Open Sans" panose="020B0606030504020204" pitchFamily="34" charset="0"/>
                <a:cs typeface="Open Sans" panose="020B0606030504020204" pitchFamily="34" charset="0"/>
              </a:rPr>
            </a:br>
            <a:endParaRPr lang="en-US" sz="1600" b="1">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152400" indent="0"/>
            <a:br>
              <a:rPr lang="en-US" sz="1600"/>
            </a:br>
            <a:br>
              <a:rPr lang="en-US" sz="1600"/>
            </a:br>
            <a:endParaRPr lang="en-US" sz="1600"/>
          </a:p>
        </p:txBody>
      </p:sp>
      <p:sp>
        <p:nvSpPr>
          <p:cNvPr id="10" name="Google Shape;1301;p96">
            <a:extLst>
              <a:ext uri="{FF2B5EF4-FFF2-40B4-BE49-F238E27FC236}">
                <a16:creationId xmlns:a16="http://schemas.microsoft.com/office/drawing/2014/main" id="{0AE76D00-37A0-9E47-87EC-E1DBF2DD10B8}"/>
              </a:ext>
            </a:extLst>
          </p:cNvPr>
          <p:cNvSpPr txBox="1">
            <a:spLocks/>
          </p:cNvSpPr>
          <p:nvPr/>
        </p:nvSpPr>
        <p:spPr>
          <a:xfrm>
            <a:off x="742631" y="987276"/>
            <a:ext cx="805939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pPr algn="l"/>
            <a:r>
              <a:rPr lang="en-IN" sz="1800" b="0">
                <a:solidFill>
                  <a:srgbClr val="080808"/>
                </a:solidFill>
                <a:latin typeface="Open Sans" panose="020B0606030504020204" pitchFamily="34" charset="0"/>
                <a:ea typeface="Open Sans" panose="020B0606030504020204" pitchFamily="34" charset="0"/>
                <a:cs typeface="Open Sans" panose="020B0606030504020204" pitchFamily="34" charset="0"/>
              </a:rPr>
              <a:t>6) Identify the </a:t>
            </a:r>
            <a:r>
              <a:rPr lang="en-US" sz="1800" b="0">
                <a:solidFill>
                  <a:srgbClr val="080808"/>
                </a:solidFill>
                <a:latin typeface="Open Sans" panose="020B0606030504020204" pitchFamily="34" charset="0"/>
                <a:ea typeface="Open Sans" panose="020B0606030504020204" pitchFamily="34" charset="0"/>
                <a:cs typeface="Open Sans" panose="020B0606030504020204" pitchFamily="34" charset="0"/>
              </a:rPr>
              <a:t>top 5 countries with the highest number of medals for rank type - sport.</a:t>
            </a:r>
            <a:endParaRPr lang="en-IN" sz="1800" b="0">
              <a:solidFill>
                <a:srgbClr val="08080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Minus Sign 1">
            <a:extLst>
              <a:ext uri="{FF2B5EF4-FFF2-40B4-BE49-F238E27FC236}">
                <a16:creationId xmlns:a16="http://schemas.microsoft.com/office/drawing/2014/main" id="{33CADC73-4C42-B17F-6B81-A86E9A8B7032}"/>
              </a:ext>
            </a:extLst>
          </p:cNvPr>
          <p:cNvSpPr/>
          <p:nvPr/>
        </p:nvSpPr>
        <p:spPr>
          <a:xfrm>
            <a:off x="3967390" y="2068885"/>
            <a:ext cx="2124000" cy="180000"/>
          </a:xfrm>
          <a:prstGeom prst="mathMinus">
            <a:avLst/>
          </a:prstGeom>
          <a:solidFill>
            <a:srgbClr val="2A6FA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1A4568"/>
              </a:solidFill>
            </a:endParaRPr>
          </a:p>
        </p:txBody>
      </p:sp>
    </p:spTree>
    <p:extLst>
      <p:ext uri="{BB962C8B-B14F-4D97-AF65-F5344CB8AC3E}">
        <p14:creationId xmlns:p14="http://schemas.microsoft.com/office/powerpoint/2010/main" val="1239033349"/>
      </p:ext>
    </p:extLst>
  </p:cSld>
  <p:clrMapOvr>
    <a:masterClrMapping/>
  </p:clrMapOvr>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sld>
</file>

<file path=ppt/theme/theme1.xml><?xml version="1.0" encoding="utf-8"?>
<a:theme xmlns:a="http://schemas.openxmlformats.org/drawingml/2006/main" name="Aquatic and Physical Therapy Center XL by Slidesgo">
  <a:themeElements>
    <a:clrScheme name="Simple Light">
      <a:dk1>
        <a:srgbClr val="1A4568"/>
      </a:dk1>
      <a:lt1>
        <a:srgbClr val="FFFFFF"/>
      </a:lt1>
      <a:dk2>
        <a:srgbClr val="285E89"/>
      </a:dk2>
      <a:lt2>
        <a:srgbClr val="80C9DD"/>
      </a:lt2>
      <a:accent1>
        <a:srgbClr val="285E89"/>
      </a:accent1>
      <a:accent2>
        <a:srgbClr val="9DCEDF"/>
      </a:accent2>
      <a:accent3>
        <a:srgbClr val="EFEFEF"/>
      </a:accent3>
      <a:accent4>
        <a:srgbClr val="66A5BB"/>
      </a:accent4>
      <a:accent5>
        <a:srgbClr val="EFEFEF"/>
      </a:accent5>
      <a:accent6>
        <a:srgbClr val="1A4568"/>
      </a:accent6>
      <a:hlink>
        <a:srgbClr val="285E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441</Words>
  <Application>Microsoft Office PowerPoint</Application>
  <PresentationFormat>On-screen Show (16:9)</PresentationFormat>
  <Paragraphs>103</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Wingdings</vt:lpstr>
      <vt:lpstr>Josefin Sans</vt:lpstr>
      <vt:lpstr>Arial</vt:lpstr>
      <vt:lpstr>Open Sans</vt:lpstr>
      <vt:lpstr>Aquatic and Physical Therapy Center XL by Slidesgo</vt:lpstr>
      <vt:lpstr>Paralympics Games Analysis</vt:lpstr>
      <vt:lpstr>Objective</vt:lpstr>
      <vt:lpstr>Data Model</vt:lpstr>
      <vt:lpstr>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Dashboard</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Pratyush Majumdar</cp:lastModifiedBy>
  <cp:revision>7</cp:revision>
  <dcterms:modified xsi:type="dcterms:W3CDTF">2024-09-05T17:33:05Z</dcterms:modified>
</cp:coreProperties>
</file>