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7556500" cy="10680700"/>
  <p:notesSz cx="7556500" cy="10680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1017"/>
            <a:ext cx="6423025" cy="2242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1192"/>
            <a:ext cx="5289550" cy="267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228"/>
            <a:ext cx="6800850" cy="1708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6561"/>
            <a:ext cx="6800850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33051"/>
            <a:ext cx="241808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33051"/>
            <a:ext cx="173799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672840" y="9614103"/>
            <a:ext cx="21653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farmingindia.in/" TargetMode="External"/><Relationship Id="rId3" Type="http://schemas.openxmlformats.org/officeDocument/2006/relationships/hyperlink" Target="http://www.zolopik.com/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1852" y="825754"/>
            <a:ext cx="4002404" cy="2178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635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Report</a:t>
            </a:r>
            <a:r>
              <a:rPr dirty="0" sz="1200" spc="-5">
                <a:latin typeface="Times New Roman"/>
                <a:cs typeface="Times New Roman"/>
              </a:rPr>
              <a:t> On</a:t>
            </a:r>
            <a:endParaRPr sz="1200">
              <a:latin typeface="Times New Roman"/>
              <a:cs typeface="Times New Roman"/>
            </a:endParaRPr>
          </a:p>
          <a:p>
            <a:pPr algn="ctr" marL="44450">
              <a:lnSpc>
                <a:spcPct val="100000"/>
              </a:lnSpc>
              <a:spcBef>
                <a:spcPts val="1150"/>
              </a:spcBef>
            </a:pPr>
            <a:r>
              <a:rPr dirty="0" sz="1200" spc="-5" b="1">
                <a:latin typeface="Times New Roman"/>
                <a:cs typeface="Times New Roman"/>
              </a:rPr>
              <a:t>"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Let’s </a:t>
            </a: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Clean</a:t>
            </a:r>
            <a:r>
              <a:rPr dirty="0" u="heavy" sz="120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Waste</a:t>
            </a:r>
            <a:r>
              <a:rPr dirty="0" u="heavy" sz="12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Management</a:t>
            </a:r>
            <a:r>
              <a:rPr dirty="0" u="heavy" sz="1200" spc="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sz="1200" spc="-5" b="1">
                <a:latin typeface="Times New Roman"/>
                <a:cs typeface="Times New Roman"/>
              </a:rPr>
              <a:t> "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dirty="0" sz="1200" spc="-5">
                <a:latin typeface="Times New Roman"/>
                <a:cs typeface="Times New Roman"/>
              </a:rPr>
              <a:t>Submitted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algn="ctr" marL="668020" marR="661670">
              <a:lnSpc>
                <a:spcPct val="178300"/>
              </a:lnSpc>
              <a:spcBef>
                <a:spcPts val="25"/>
              </a:spcBef>
            </a:pPr>
            <a:r>
              <a:rPr dirty="0" sz="1200" b="1">
                <a:latin typeface="Times New Roman"/>
                <a:cs typeface="Times New Roman"/>
              </a:rPr>
              <a:t>MES </a:t>
            </a:r>
            <a:r>
              <a:rPr dirty="0" sz="1200" spc="-10" b="1">
                <a:latin typeface="Times New Roman"/>
                <a:cs typeface="Times New Roman"/>
              </a:rPr>
              <a:t>Garware </a:t>
            </a:r>
            <a:r>
              <a:rPr dirty="0" sz="1200" spc="-5" b="1">
                <a:latin typeface="Times New Roman"/>
                <a:cs typeface="Times New Roman"/>
              </a:rPr>
              <a:t>College </a:t>
            </a:r>
            <a:r>
              <a:rPr dirty="0" sz="1200" b="1">
                <a:latin typeface="Times New Roman"/>
                <a:cs typeface="Times New Roman"/>
              </a:rPr>
              <a:t>of </a:t>
            </a:r>
            <a:r>
              <a:rPr dirty="0" sz="1200" spc="-5" b="1">
                <a:latin typeface="Times New Roman"/>
                <a:cs typeface="Times New Roman"/>
              </a:rPr>
              <a:t>Commerce and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Savitribai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Phule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Pune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University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partial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fulfilment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degree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Bachelor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Business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Administration</a:t>
            </a:r>
            <a:r>
              <a:rPr dirty="0" sz="1200" spc="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-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Computer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Application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7863" y="4344162"/>
            <a:ext cx="4489450" cy="5062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36854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latin typeface="Times New Roman"/>
                <a:cs typeface="Times New Roman"/>
              </a:rPr>
              <a:t>By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R="84455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Pratyush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Majumdar</a:t>
            </a:r>
            <a:endParaRPr sz="1200">
              <a:latin typeface="Times New Roman"/>
              <a:cs typeface="Times New Roman"/>
            </a:endParaRPr>
          </a:p>
          <a:p>
            <a:pPr marL="1644014" marR="1878330" indent="338455">
              <a:lnSpc>
                <a:spcPct val="210900"/>
              </a:lnSpc>
              <a:spcBef>
                <a:spcPts val="35"/>
              </a:spcBef>
            </a:pPr>
            <a:r>
              <a:rPr dirty="0" sz="1200" spc="-5" b="1">
                <a:latin typeface="Times New Roman"/>
                <a:cs typeface="Times New Roman"/>
              </a:rPr>
              <a:t>and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Mahendra </a:t>
            </a:r>
            <a:r>
              <a:rPr dirty="0" sz="1200" b="1">
                <a:latin typeface="Times New Roman"/>
                <a:cs typeface="Times New Roman"/>
              </a:rPr>
              <a:t>Jat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Seat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No: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15429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R="269875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ctr" marR="248285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Seat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No: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15422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algn="ctr" marR="241935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BBA-CA</a:t>
            </a:r>
            <a:endParaRPr sz="1200">
              <a:latin typeface="Times New Roman"/>
              <a:cs typeface="Times New Roman"/>
            </a:endParaRPr>
          </a:p>
          <a:p>
            <a:pPr marL="1451610" marR="1670685" indent="304800">
              <a:lnSpc>
                <a:spcPts val="3050"/>
              </a:lnSpc>
              <a:spcBef>
                <a:spcPts val="370"/>
              </a:spcBef>
            </a:pPr>
            <a:r>
              <a:rPr dirty="0" sz="1200" spc="-5">
                <a:latin typeface="Times New Roman"/>
                <a:cs typeface="Times New Roman"/>
              </a:rPr>
              <a:t>Semester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Under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guidance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algn="ctr" marR="25527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Mrs.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Padma </a:t>
            </a:r>
            <a:r>
              <a:rPr dirty="0" sz="1200" spc="-5" b="1">
                <a:latin typeface="Times New Roman"/>
                <a:cs typeface="Times New Roman"/>
              </a:rPr>
              <a:t>Nene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algn="ctr" marR="230504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Research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Guide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1040130" marR="5080" indent="-1028065">
              <a:lnSpc>
                <a:spcPct val="105000"/>
              </a:lnSpc>
            </a:pPr>
            <a:r>
              <a:rPr dirty="0" sz="1200" spc="-5">
                <a:latin typeface="Times New Roman"/>
                <a:cs typeface="Times New Roman"/>
              </a:rPr>
              <a:t>MES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Garware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College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Commerce,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Autonomous,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Karve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Road,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Deccan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Gymkhana,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Pune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–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411004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(2023-2024)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0935" y="3167253"/>
            <a:ext cx="1333500" cy="10286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24968" y="124967"/>
            <a:ext cx="7309484" cy="10433685"/>
          </a:xfrm>
          <a:custGeom>
            <a:avLst/>
            <a:gdLst/>
            <a:ahLst/>
            <a:cxnLst/>
            <a:rect l="l" t="t" r="r" b="b"/>
            <a:pathLst>
              <a:path w="7309484" h="10433685">
                <a:moveTo>
                  <a:pt x="7309091" y="10427221"/>
                </a:moveTo>
                <a:lnTo>
                  <a:pt x="7303008" y="10427221"/>
                </a:lnTo>
                <a:lnTo>
                  <a:pt x="6096" y="10427221"/>
                </a:lnTo>
                <a:lnTo>
                  <a:pt x="0" y="10427221"/>
                </a:lnTo>
                <a:lnTo>
                  <a:pt x="0" y="10433304"/>
                </a:lnTo>
                <a:lnTo>
                  <a:pt x="6096" y="10433304"/>
                </a:lnTo>
                <a:lnTo>
                  <a:pt x="7303008" y="10433304"/>
                </a:lnTo>
                <a:lnTo>
                  <a:pt x="7309091" y="10433304"/>
                </a:lnTo>
                <a:lnTo>
                  <a:pt x="7309091" y="10427221"/>
                </a:lnTo>
                <a:close/>
              </a:path>
              <a:path w="7309484" h="10433685">
                <a:moveTo>
                  <a:pt x="7309091" y="0"/>
                </a:moveTo>
                <a:lnTo>
                  <a:pt x="730300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427208"/>
                </a:lnTo>
                <a:lnTo>
                  <a:pt x="6096" y="10427208"/>
                </a:lnTo>
                <a:lnTo>
                  <a:pt x="6096" y="6096"/>
                </a:lnTo>
                <a:lnTo>
                  <a:pt x="7303008" y="6096"/>
                </a:lnTo>
                <a:lnTo>
                  <a:pt x="7303008" y="10427208"/>
                </a:lnTo>
                <a:lnTo>
                  <a:pt x="7309091" y="10427208"/>
                </a:lnTo>
                <a:lnTo>
                  <a:pt x="7309091" y="6096"/>
                </a:lnTo>
                <a:lnTo>
                  <a:pt x="73090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68" y="828801"/>
            <a:ext cx="108077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heavy" sz="14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1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NA</a:t>
            </a:r>
            <a:r>
              <a:rPr dirty="0" u="heavy" sz="14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dirty="0" u="heavy" sz="14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1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heavy" sz="14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heavy" sz="1400" spc="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868" y="1548510"/>
            <a:ext cx="1142365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 sz="1400" spc="-5" b="1">
                <a:latin typeface="Times New Roman"/>
                <a:cs typeface="Times New Roman"/>
              </a:rPr>
              <a:t>1)</a:t>
            </a:r>
            <a:r>
              <a:rPr dirty="0" sz="1400" spc="220" b="1">
                <a:latin typeface="Times New Roman"/>
                <a:cs typeface="Times New Roman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HOMEPAGE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45" y="1951609"/>
            <a:ext cx="6850380" cy="755141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24968" y="124967"/>
            <a:ext cx="7309484" cy="10433685"/>
          </a:xfrm>
          <a:custGeom>
            <a:avLst/>
            <a:gdLst/>
            <a:ahLst/>
            <a:cxnLst/>
            <a:rect l="l" t="t" r="r" b="b"/>
            <a:pathLst>
              <a:path w="7309484" h="10433685">
                <a:moveTo>
                  <a:pt x="7309091" y="10427221"/>
                </a:moveTo>
                <a:lnTo>
                  <a:pt x="7303008" y="10427221"/>
                </a:lnTo>
                <a:lnTo>
                  <a:pt x="6096" y="10427221"/>
                </a:lnTo>
                <a:lnTo>
                  <a:pt x="0" y="10427221"/>
                </a:lnTo>
                <a:lnTo>
                  <a:pt x="0" y="10433304"/>
                </a:lnTo>
                <a:lnTo>
                  <a:pt x="6096" y="10433304"/>
                </a:lnTo>
                <a:lnTo>
                  <a:pt x="7303008" y="10433304"/>
                </a:lnTo>
                <a:lnTo>
                  <a:pt x="7309091" y="10433304"/>
                </a:lnTo>
                <a:lnTo>
                  <a:pt x="7309091" y="10427221"/>
                </a:lnTo>
                <a:close/>
              </a:path>
              <a:path w="7309484" h="10433685">
                <a:moveTo>
                  <a:pt x="7309091" y="0"/>
                </a:moveTo>
                <a:lnTo>
                  <a:pt x="730300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427208"/>
                </a:lnTo>
                <a:lnTo>
                  <a:pt x="6096" y="10427208"/>
                </a:lnTo>
                <a:lnTo>
                  <a:pt x="6096" y="6096"/>
                </a:lnTo>
                <a:lnTo>
                  <a:pt x="7303008" y="6096"/>
                </a:lnTo>
                <a:lnTo>
                  <a:pt x="7303008" y="10427208"/>
                </a:lnTo>
                <a:lnTo>
                  <a:pt x="7309091" y="10427208"/>
                </a:lnTo>
                <a:lnTo>
                  <a:pt x="7309091" y="6096"/>
                </a:lnTo>
                <a:lnTo>
                  <a:pt x="73090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868" y="850138"/>
            <a:ext cx="185801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 sz="1400" spc="-5" b="1">
                <a:latin typeface="Times New Roman"/>
                <a:cs typeface="Times New Roman"/>
              </a:rPr>
              <a:t>2)</a:t>
            </a:r>
            <a:r>
              <a:rPr dirty="0" sz="1400" spc="240" b="1">
                <a:latin typeface="Times New Roman"/>
                <a:cs typeface="Times New Roman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E-WASTE</a:t>
            </a:r>
            <a:r>
              <a:rPr dirty="0" u="heavy" sz="1200" spc="-3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PRODUCTS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45" y="1255776"/>
            <a:ext cx="6857746" cy="816504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24968" y="124967"/>
            <a:ext cx="7309484" cy="10433685"/>
          </a:xfrm>
          <a:custGeom>
            <a:avLst/>
            <a:gdLst/>
            <a:ahLst/>
            <a:cxnLst/>
            <a:rect l="l" t="t" r="r" b="b"/>
            <a:pathLst>
              <a:path w="7309484" h="10433685">
                <a:moveTo>
                  <a:pt x="7309091" y="10427221"/>
                </a:moveTo>
                <a:lnTo>
                  <a:pt x="7303008" y="10427221"/>
                </a:lnTo>
                <a:lnTo>
                  <a:pt x="6096" y="10427221"/>
                </a:lnTo>
                <a:lnTo>
                  <a:pt x="0" y="10427221"/>
                </a:lnTo>
                <a:lnTo>
                  <a:pt x="0" y="10433304"/>
                </a:lnTo>
                <a:lnTo>
                  <a:pt x="6096" y="10433304"/>
                </a:lnTo>
                <a:lnTo>
                  <a:pt x="7303008" y="10433304"/>
                </a:lnTo>
                <a:lnTo>
                  <a:pt x="7309091" y="10433304"/>
                </a:lnTo>
                <a:lnTo>
                  <a:pt x="7309091" y="10427221"/>
                </a:lnTo>
                <a:close/>
              </a:path>
              <a:path w="7309484" h="10433685">
                <a:moveTo>
                  <a:pt x="7309091" y="0"/>
                </a:moveTo>
                <a:lnTo>
                  <a:pt x="730300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427208"/>
                </a:lnTo>
                <a:lnTo>
                  <a:pt x="6096" y="10427208"/>
                </a:lnTo>
                <a:lnTo>
                  <a:pt x="6096" y="6096"/>
                </a:lnTo>
                <a:lnTo>
                  <a:pt x="7303008" y="6096"/>
                </a:lnTo>
                <a:lnTo>
                  <a:pt x="7303008" y="10427208"/>
                </a:lnTo>
                <a:lnTo>
                  <a:pt x="7309091" y="10427208"/>
                </a:lnTo>
                <a:lnTo>
                  <a:pt x="7309091" y="6096"/>
                </a:lnTo>
                <a:lnTo>
                  <a:pt x="73090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868" y="850138"/>
            <a:ext cx="1678305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 sz="1400" spc="-5" b="1">
                <a:latin typeface="Times New Roman"/>
                <a:cs typeface="Times New Roman"/>
              </a:rPr>
              <a:t>3)</a:t>
            </a:r>
            <a:r>
              <a:rPr dirty="0" sz="1400" spc="260" b="1">
                <a:latin typeface="Times New Roman"/>
                <a:cs typeface="Times New Roman"/>
              </a:rPr>
              <a:t> </a:t>
            </a: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PAPER</a:t>
            </a:r>
            <a:r>
              <a:rPr dirty="0" u="heavy" sz="12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PRODUCTS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45" y="1286878"/>
            <a:ext cx="6872732" cy="822134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24968" y="124967"/>
            <a:ext cx="7309484" cy="10433685"/>
          </a:xfrm>
          <a:custGeom>
            <a:avLst/>
            <a:gdLst/>
            <a:ahLst/>
            <a:cxnLst/>
            <a:rect l="l" t="t" r="r" b="b"/>
            <a:pathLst>
              <a:path w="7309484" h="10433685">
                <a:moveTo>
                  <a:pt x="7309091" y="10427221"/>
                </a:moveTo>
                <a:lnTo>
                  <a:pt x="7303008" y="10427221"/>
                </a:lnTo>
                <a:lnTo>
                  <a:pt x="6096" y="10427221"/>
                </a:lnTo>
                <a:lnTo>
                  <a:pt x="0" y="10427221"/>
                </a:lnTo>
                <a:lnTo>
                  <a:pt x="0" y="10433304"/>
                </a:lnTo>
                <a:lnTo>
                  <a:pt x="6096" y="10433304"/>
                </a:lnTo>
                <a:lnTo>
                  <a:pt x="7303008" y="10433304"/>
                </a:lnTo>
                <a:lnTo>
                  <a:pt x="7309091" y="10433304"/>
                </a:lnTo>
                <a:lnTo>
                  <a:pt x="7309091" y="10427221"/>
                </a:lnTo>
                <a:close/>
              </a:path>
              <a:path w="7309484" h="10433685">
                <a:moveTo>
                  <a:pt x="7309091" y="0"/>
                </a:moveTo>
                <a:lnTo>
                  <a:pt x="730300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427208"/>
                </a:lnTo>
                <a:lnTo>
                  <a:pt x="6096" y="10427208"/>
                </a:lnTo>
                <a:lnTo>
                  <a:pt x="6096" y="6096"/>
                </a:lnTo>
                <a:lnTo>
                  <a:pt x="7303008" y="6096"/>
                </a:lnTo>
                <a:lnTo>
                  <a:pt x="7303008" y="10427208"/>
                </a:lnTo>
                <a:lnTo>
                  <a:pt x="7309091" y="10427208"/>
                </a:lnTo>
                <a:lnTo>
                  <a:pt x="7309091" y="6096"/>
                </a:lnTo>
                <a:lnTo>
                  <a:pt x="73090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868" y="850138"/>
            <a:ext cx="673735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 sz="1400" spc="-5" b="1">
                <a:latin typeface="Times New Roman"/>
                <a:cs typeface="Times New Roman"/>
              </a:rPr>
              <a:t>4)</a:t>
            </a:r>
            <a:r>
              <a:rPr dirty="0" sz="1400" spc="210" b="1">
                <a:latin typeface="Times New Roman"/>
                <a:cs typeface="Times New Roman"/>
              </a:rPr>
              <a:t> </a:t>
            </a: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CART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45" y="1250315"/>
            <a:ext cx="6656705" cy="825842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24968" y="124967"/>
            <a:ext cx="7309484" cy="10433685"/>
          </a:xfrm>
          <a:custGeom>
            <a:avLst/>
            <a:gdLst/>
            <a:ahLst/>
            <a:cxnLst/>
            <a:rect l="l" t="t" r="r" b="b"/>
            <a:pathLst>
              <a:path w="7309484" h="10433685">
                <a:moveTo>
                  <a:pt x="7309091" y="10427221"/>
                </a:moveTo>
                <a:lnTo>
                  <a:pt x="7303008" y="10427221"/>
                </a:lnTo>
                <a:lnTo>
                  <a:pt x="6096" y="10427221"/>
                </a:lnTo>
                <a:lnTo>
                  <a:pt x="0" y="10427221"/>
                </a:lnTo>
                <a:lnTo>
                  <a:pt x="0" y="10433304"/>
                </a:lnTo>
                <a:lnTo>
                  <a:pt x="6096" y="10433304"/>
                </a:lnTo>
                <a:lnTo>
                  <a:pt x="7303008" y="10433304"/>
                </a:lnTo>
                <a:lnTo>
                  <a:pt x="7309091" y="10433304"/>
                </a:lnTo>
                <a:lnTo>
                  <a:pt x="7309091" y="10427221"/>
                </a:lnTo>
                <a:close/>
              </a:path>
              <a:path w="7309484" h="10433685">
                <a:moveTo>
                  <a:pt x="7309091" y="0"/>
                </a:moveTo>
                <a:lnTo>
                  <a:pt x="730300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427208"/>
                </a:lnTo>
                <a:lnTo>
                  <a:pt x="6096" y="10427208"/>
                </a:lnTo>
                <a:lnTo>
                  <a:pt x="6096" y="6096"/>
                </a:lnTo>
                <a:lnTo>
                  <a:pt x="7303008" y="6096"/>
                </a:lnTo>
                <a:lnTo>
                  <a:pt x="7303008" y="10427208"/>
                </a:lnTo>
                <a:lnTo>
                  <a:pt x="7309091" y="10427208"/>
                </a:lnTo>
                <a:lnTo>
                  <a:pt x="7309091" y="6096"/>
                </a:lnTo>
                <a:lnTo>
                  <a:pt x="73090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868" y="850138"/>
            <a:ext cx="17983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 sz="1400" spc="-5" b="1">
                <a:latin typeface="Times New Roman"/>
                <a:cs typeface="Times New Roman"/>
              </a:rPr>
              <a:t>5)</a:t>
            </a:r>
            <a:r>
              <a:rPr dirty="0" sz="1400" spc="265" b="1">
                <a:latin typeface="Times New Roman"/>
                <a:cs typeface="Times New Roman"/>
              </a:rPr>
              <a:t> </a:t>
            </a: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UPLOAD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PRODUCTS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45" y="2222246"/>
            <a:ext cx="6943725" cy="51739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24968" y="124967"/>
            <a:ext cx="7309484" cy="10433685"/>
          </a:xfrm>
          <a:custGeom>
            <a:avLst/>
            <a:gdLst/>
            <a:ahLst/>
            <a:cxnLst/>
            <a:rect l="l" t="t" r="r" b="b"/>
            <a:pathLst>
              <a:path w="7309484" h="10433685">
                <a:moveTo>
                  <a:pt x="7309091" y="10427221"/>
                </a:moveTo>
                <a:lnTo>
                  <a:pt x="7303008" y="10427221"/>
                </a:lnTo>
                <a:lnTo>
                  <a:pt x="6096" y="10427221"/>
                </a:lnTo>
                <a:lnTo>
                  <a:pt x="0" y="10427221"/>
                </a:lnTo>
                <a:lnTo>
                  <a:pt x="0" y="10433304"/>
                </a:lnTo>
                <a:lnTo>
                  <a:pt x="6096" y="10433304"/>
                </a:lnTo>
                <a:lnTo>
                  <a:pt x="7303008" y="10433304"/>
                </a:lnTo>
                <a:lnTo>
                  <a:pt x="7309091" y="10433304"/>
                </a:lnTo>
                <a:lnTo>
                  <a:pt x="7309091" y="10427221"/>
                </a:lnTo>
                <a:close/>
              </a:path>
              <a:path w="7309484" h="10433685">
                <a:moveTo>
                  <a:pt x="7309091" y="0"/>
                </a:moveTo>
                <a:lnTo>
                  <a:pt x="730300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427208"/>
                </a:lnTo>
                <a:lnTo>
                  <a:pt x="6096" y="10427208"/>
                </a:lnTo>
                <a:lnTo>
                  <a:pt x="6096" y="6096"/>
                </a:lnTo>
                <a:lnTo>
                  <a:pt x="7303008" y="6096"/>
                </a:lnTo>
                <a:lnTo>
                  <a:pt x="7303008" y="10427208"/>
                </a:lnTo>
                <a:lnTo>
                  <a:pt x="7309091" y="10427208"/>
                </a:lnTo>
                <a:lnTo>
                  <a:pt x="7309091" y="6096"/>
                </a:lnTo>
                <a:lnTo>
                  <a:pt x="73090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868" y="1036066"/>
            <a:ext cx="1050925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 sz="1400" spc="-5" b="1">
                <a:latin typeface="Times New Roman"/>
                <a:cs typeface="Times New Roman"/>
              </a:rPr>
              <a:t>6)</a:t>
            </a:r>
            <a:r>
              <a:rPr dirty="0" sz="1400" spc="250" b="1">
                <a:latin typeface="Times New Roman"/>
                <a:cs typeface="Times New Roman"/>
              </a:rPr>
              <a:t> </a:t>
            </a: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ABOUT</a:t>
            </a:r>
            <a:r>
              <a:rPr dirty="0" u="heavy" sz="1200" spc="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45" y="1439393"/>
            <a:ext cx="6840219" cy="803338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24968" y="124967"/>
            <a:ext cx="7309484" cy="10433685"/>
          </a:xfrm>
          <a:custGeom>
            <a:avLst/>
            <a:gdLst/>
            <a:ahLst/>
            <a:cxnLst/>
            <a:rect l="l" t="t" r="r" b="b"/>
            <a:pathLst>
              <a:path w="7309484" h="10433685">
                <a:moveTo>
                  <a:pt x="7309091" y="10427221"/>
                </a:moveTo>
                <a:lnTo>
                  <a:pt x="7303008" y="10427221"/>
                </a:lnTo>
                <a:lnTo>
                  <a:pt x="6096" y="10427221"/>
                </a:lnTo>
                <a:lnTo>
                  <a:pt x="0" y="10427221"/>
                </a:lnTo>
                <a:lnTo>
                  <a:pt x="0" y="10433304"/>
                </a:lnTo>
                <a:lnTo>
                  <a:pt x="6096" y="10433304"/>
                </a:lnTo>
                <a:lnTo>
                  <a:pt x="7303008" y="10433304"/>
                </a:lnTo>
                <a:lnTo>
                  <a:pt x="7309091" y="10433304"/>
                </a:lnTo>
                <a:lnTo>
                  <a:pt x="7309091" y="10427221"/>
                </a:lnTo>
                <a:close/>
              </a:path>
              <a:path w="7309484" h="10433685">
                <a:moveTo>
                  <a:pt x="7309091" y="0"/>
                </a:moveTo>
                <a:lnTo>
                  <a:pt x="730300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427208"/>
                </a:lnTo>
                <a:lnTo>
                  <a:pt x="6096" y="10427208"/>
                </a:lnTo>
                <a:lnTo>
                  <a:pt x="6096" y="6096"/>
                </a:lnTo>
                <a:lnTo>
                  <a:pt x="7303008" y="6096"/>
                </a:lnTo>
                <a:lnTo>
                  <a:pt x="7303008" y="10427208"/>
                </a:lnTo>
                <a:lnTo>
                  <a:pt x="7309091" y="10427208"/>
                </a:lnTo>
                <a:lnTo>
                  <a:pt x="7309091" y="6096"/>
                </a:lnTo>
                <a:lnTo>
                  <a:pt x="73090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868" y="1036066"/>
            <a:ext cx="311785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 sz="1400" spc="-5" b="1">
                <a:latin typeface="Times New Roman"/>
                <a:cs typeface="Times New Roman"/>
              </a:rPr>
              <a:t>7)</a:t>
            </a:r>
            <a:r>
              <a:rPr dirty="0" sz="1400" spc="280" b="1">
                <a:latin typeface="Times New Roman"/>
                <a:cs typeface="Times New Roman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SUBSCRIPTION</a:t>
            </a:r>
            <a:r>
              <a:rPr dirty="0" u="heavy" sz="1200" spc="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CONTACT</a:t>
            </a:r>
            <a:r>
              <a:rPr dirty="0" u="heavy" sz="1200" spc="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TABLE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45" y="1624584"/>
            <a:ext cx="6993890" cy="2730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045" y="5841365"/>
            <a:ext cx="6839584" cy="276086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24968" y="124967"/>
            <a:ext cx="7309484" cy="10433685"/>
          </a:xfrm>
          <a:custGeom>
            <a:avLst/>
            <a:gdLst/>
            <a:ahLst/>
            <a:cxnLst/>
            <a:rect l="l" t="t" r="r" b="b"/>
            <a:pathLst>
              <a:path w="7309484" h="10433685">
                <a:moveTo>
                  <a:pt x="7309091" y="10427221"/>
                </a:moveTo>
                <a:lnTo>
                  <a:pt x="7303008" y="10427221"/>
                </a:lnTo>
                <a:lnTo>
                  <a:pt x="6096" y="10427221"/>
                </a:lnTo>
                <a:lnTo>
                  <a:pt x="0" y="10427221"/>
                </a:lnTo>
                <a:lnTo>
                  <a:pt x="0" y="10433304"/>
                </a:lnTo>
                <a:lnTo>
                  <a:pt x="6096" y="10433304"/>
                </a:lnTo>
                <a:lnTo>
                  <a:pt x="7303008" y="10433304"/>
                </a:lnTo>
                <a:lnTo>
                  <a:pt x="7309091" y="10433304"/>
                </a:lnTo>
                <a:lnTo>
                  <a:pt x="7309091" y="10427221"/>
                </a:lnTo>
                <a:close/>
              </a:path>
              <a:path w="7309484" h="10433685">
                <a:moveTo>
                  <a:pt x="7309091" y="0"/>
                </a:moveTo>
                <a:lnTo>
                  <a:pt x="730300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427208"/>
                </a:lnTo>
                <a:lnTo>
                  <a:pt x="6096" y="10427208"/>
                </a:lnTo>
                <a:lnTo>
                  <a:pt x="6096" y="6096"/>
                </a:lnTo>
                <a:lnTo>
                  <a:pt x="7303008" y="6096"/>
                </a:lnTo>
                <a:lnTo>
                  <a:pt x="7303008" y="10427208"/>
                </a:lnTo>
                <a:lnTo>
                  <a:pt x="7309091" y="10427208"/>
                </a:lnTo>
                <a:lnTo>
                  <a:pt x="7309091" y="6096"/>
                </a:lnTo>
                <a:lnTo>
                  <a:pt x="73090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868" y="911098"/>
            <a:ext cx="314198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 sz="1400" spc="-5" b="1">
                <a:latin typeface="Times New Roman"/>
                <a:cs typeface="Times New Roman"/>
              </a:rPr>
              <a:t>8)</a:t>
            </a:r>
            <a:r>
              <a:rPr dirty="0" sz="1400" spc="285" b="1">
                <a:latin typeface="Times New Roman"/>
                <a:cs typeface="Times New Roman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PRODUCTS</a:t>
            </a: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SUBSCRIPTION</a:t>
            </a:r>
            <a:r>
              <a:rPr dirty="0" u="heavy" sz="1200" spc="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45" y="1816608"/>
            <a:ext cx="6950075" cy="33901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045" y="6141720"/>
            <a:ext cx="6950075" cy="279539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24968" y="124967"/>
            <a:ext cx="7309484" cy="10433685"/>
          </a:xfrm>
          <a:custGeom>
            <a:avLst/>
            <a:gdLst/>
            <a:ahLst/>
            <a:cxnLst/>
            <a:rect l="l" t="t" r="r" b="b"/>
            <a:pathLst>
              <a:path w="7309484" h="10433685">
                <a:moveTo>
                  <a:pt x="7309091" y="10427221"/>
                </a:moveTo>
                <a:lnTo>
                  <a:pt x="7303008" y="10427221"/>
                </a:lnTo>
                <a:lnTo>
                  <a:pt x="6096" y="10427221"/>
                </a:lnTo>
                <a:lnTo>
                  <a:pt x="0" y="10427221"/>
                </a:lnTo>
                <a:lnTo>
                  <a:pt x="0" y="10433304"/>
                </a:lnTo>
                <a:lnTo>
                  <a:pt x="6096" y="10433304"/>
                </a:lnTo>
                <a:lnTo>
                  <a:pt x="7303008" y="10433304"/>
                </a:lnTo>
                <a:lnTo>
                  <a:pt x="7309091" y="10433304"/>
                </a:lnTo>
                <a:lnTo>
                  <a:pt x="7309091" y="10427221"/>
                </a:lnTo>
                <a:close/>
              </a:path>
              <a:path w="7309484" h="10433685">
                <a:moveTo>
                  <a:pt x="7309091" y="0"/>
                </a:moveTo>
                <a:lnTo>
                  <a:pt x="730300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427208"/>
                </a:lnTo>
                <a:lnTo>
                  <a:pt x="6096" y="10427208"/>
                </a:lnTo>
                <a:lnTo>
                  <a:pt x="6096" y="6096"/>
                </a:lnTo>
                <a:lnTo>
                  <a:pt x="7303008" y="6096"/>
                </a:lnTo>
                <a:lnTo>
                  <a:pt x="7303008" y="10427208"/>
                </a:lnTo>
                <a:lnTo>
                  <a:pt x="7309091" y="10427208"/>
                </a:lnTo>
                <a:lnTo>
                  <a:pt x="7309091" y="6096"/>
                </a:lnTo>
                <a:lnTo>
                  <a:pt x="73090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14801" y="9903968"/>
            <a:ext cx="21653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 sz="1100">
                <a:latin typeface="Calibri"/>
                <a:cs typeface="Calibri"/>
              </a:rPr>
              <a:t>17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868" y="886714"/>
            <a:ext cx="24542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9)</a:t>
            </a:r>
            <a:r>
              <a:rPr dirty="0" u="heavy" sz="1200" spc="33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FEEDBACK</a:t>
            </a:r>
            <a:r>
              <a:rPr dirty="0" u="heavy" sz="1200" spc="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LOGIN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45" y="1792732"/>
            <a:ext cx="6949693" cy="33445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045" y="6080760"/>
            <a:ext cx="6926580" cy="279514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24968" y="124967"/>
            <a:ext cx="7309484" cy="10433685"/>
          </a:xfrm>
          <a:custGeom>
            <a:avLst/>
            <a:gdLst/>
            <a:ahLst/>
            <a:cxnLst/>
            <a:rect l="l" t="t" r="r" b="b"/>
            <a:pathLst>
              <a:path w="7309484" h="10433685">
                <a:moveTo>
                  <a:pt x="7309091" y="10427221"/>
                </a:moveTo>
                <a:lnTo>
                  <a:pt x="7303008" y="10427221"/>
                </a:lnTo>
                <a:lnTo>
                  <a:pt x="6096" y="10427221"/>
                </a:lnTo>
                <a:lnTo>
                  <a:pt x="0" y="10427221"/>
                </a:lnTo>
                <a:lnTo>
                  <a:pt x="0" y="10433304"/>
                </a:lnTo>
                <a:lnTo>
                  <a:pt x="6096" y="10433304"/>
                </a:lnTo>
                <a:lnTo>
                  <a:pt x="7303008" y="10433304"/>
                </a:lnTo>
                <a:lnTo>
                  <a:pt x="7309091" y="10433304"/>
                </a:lnTo>
                <a:lnTo>
                  <a:pt x="7309091" y="10427221"/>
                </a:lnTo>
                <a:close/>
              </a:path>
              <a:path w="7309484" h="10433685">
                <a:moveTo>
                  <a:pt x="7309091" y="0"/>
                </a:moveTo>
                <a:lnTo>
                  <a:pt x="730300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427208"/>
                </a:lnTo>
                <a:lnTo>
                  <a:pt x="6096" y="10427208"/>
                </a:lnTo>
                <a:lnTo>
                  <a:pt x="6096" y="6096"/>
                </a:lnTo>
                <a:lnTo>
                  <a:pt x="7303008" y="6096"/>
                </a:lnTo>
                <a:lnTo>
                  <a:pt x="7303008" y="10427208"/>
                </a:lnTo>
                <a:lnTo>
                  <a:pt x="7309091" y="10427208"/>
                </a:lnTo>
                <a:lnTo>
                  <a:pt x="7309091" y="6096"/>
                </a:lnTo>
                <a:lnTo>
                  <a:pt x="73090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14801" y="9903968"/>
            <a:ext cx="21653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 sz="1100">
                <a:latin typeface="Calibri"/>
                <a:cs typeface="Calibri"/>
              </a:rPr>
              <a:t>17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68" y="889762"/>
            <a:ext cx="6855459" cy="3082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heavy" sz="1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</a:t>
            </a:r>
            <a:r>
              <a:rPr dirty="0" u="heavy" sz="14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LIMITATIONS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460375" marR="151765" indent="-228600">
              <a:lnSpc>
                <a:spcPct val="105700"/>
              </a:lnSpc>
              <a:buSzPct val="85714"/>
              <a:buFont typeface="Arial MT"/>
              <a:buChar char="•"/>
              <a:tabLst>
                <a:tab pos="460375" algn="l"/>
                <a:tab pos="461009" algn="l"/>
              </a:tabLst>
            </a:pPr>
            <a:r>
              <a:rPr dirty="0" sz="1400" spc="-5">
                <a:latin typeface="Times New Roman"/>
                <a:cs typeface="Times New Roman"/>
              </a:rPr>
              <a:t>Waste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management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services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are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typically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localized,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services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are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only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available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specific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regions.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from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outside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those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areas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may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find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website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irrelevant.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0375" marR="158750" indent="-228600">
              <a:lnSpc>
                <a:spcPct val="105700"/>
              </a:lnSpc>
              <a:buSzPct val="85714"/>
              <a:buFont typeface="Arial MT"/>
              <a:buChar char="•"/>
              <a:tabLst>
                <a:tab pos="460375" algn="l"/>
                <a:tab pos="461009" algn="l"/>
              </a:tabLst>
            </a:pPr>
            <a:r>
              <a:rPr dirty="0" sz="1400" spc="-10">
                <a:latin typeface="Times New Roman"/>
                <a:cs typeface="Times New Roman"/>
              </a:rPr>
              <a:t>Weather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conditions,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natural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disasters,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other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environmental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factors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disrupt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waste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collection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schedules,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website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may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not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always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reflect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these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changes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real-time.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0375" marR="5080" indent="-228600">
              <a:lnSpc>
                <a:spcPct val="105700"/>
              </a:lnSpc>
              <a:buSzPct val="85714"/>
              <a:buFont typeface="Arial MT"/>
              <a:buChar char="•"/>
              <a:tabLst>
                <a:tab pos="460375" algn="l"/>
                <a:tab pos="461009" algn="l"/>
              </a:tabLst>
            </a:pPr>
            <a:r>
              <a:rPr dirty="0" sz="1400" spc="-5">
                <a:latin typeface="Times New Roman"/>
                <a:cs typeface="Times New Roman"/>
              </a:rPr>
              <a:t>Keeping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website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up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with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changing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regulations,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schedules,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user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needs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ongoing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challenge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that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requires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dedicated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resources.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968" y="124967"/>
            <a:ext cx="7309484" cy="10433685"/>
          </a:xfrm>
          <a:custGeom>
            <a:avLst/>
            <a:gdLst/>
            <a:ahLst/>
            <a:cxnLst/>
            <a:rect l="l" t="t" r="r" b="b"/>
            <a:pathLst>
              <a:path w="7309484" h="10433685">
                <a:moveTo>
                  <a:pt x="7309091" y="10427221"/>
                </a:moveTo>
                <a:lnTo>
                  <a:pt x="7303008" y="10427221"/>
                </a:lnTo>
                <a:lnTo>
                  <a:pt x="6096" y="10427221"/>
                </a:lnTo>
                <a:lnTo>
                  <a:pt x="0" y="10427221"/>
                </a:lnTo>
                <a:lnTo>
                  <a:pt x="0" y="10433304"/>
                </a:lnTo>
                <a:lnTo>
                  <a:pt x="6096" y="10433304"/>
                </a:lnTo>
                <a:lnTo>
                  <a:pt x="7303008" y="10433304"/>
                </a:lnTo>
                <a:lnTo>
                  <a:pt x="7309091" y="10433304"/>
                </a:lnTo>
                <a:lnTo>
                  <a:pt x="7309091" y="10427221"/>
                </a:lnTo>
                <a:close/>
              </a:path>
              <a:path w="7309484" h="10433685">
                <a:moveTo>
                  <a:pt x="7309091" y="0"/>
                </a:moveTo>
                <a:lnTo>
                  <a:pt x="730300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427208"/>
                </a:lnTo>
                <a:lnTo>
                  <a:pt x="6096" y="10427208"/>
                </a:lnTo>
                <a:lnTo>
                  <a:pt x="6096" y="6096"/>
                </a:lnTo>
                <a:lnTo>
                  <a:pt x="7303008" y="6096"/>
                </a:lnTo>
                <a:lnTo>
                  <a:pt x="7303008" y="10427208"/>
                </a:lnTo>
                <a:lnTo>
                  <a:pt x="7309091" y="10427208"/>
                </a:lnTo>
                <a:lnTo>
                  <a:pt x="7309091" y="6096"/>
                </a:lnTo>
                <a:lnTo>
                  <a:pt x="73090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114801" y="9903968"/>
            <a:ext cx="21653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 sz="1100">
                <a:latin typeface="Calibri"/>
                <a:cs typeface="Calibri"/>
              </a:rPr>
              <a:t>17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1558" y="2258977"/>
            <a:ext cx="4725670" cy="112966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algn="ctr" marR="99695">
              <a:lnSpc>
                <a:spcPct val="100000"/>
              </a:lnSpc>
              <a:spcBef>
                <a:spcPts val="650"/>
              </a:spcBef>
            </a:pPr>
            <a:r>
              <a:rPr dirty="0" sz="1100" spc="-5">
                <a:latin typeface="Gadugi"/>
                <a:cs typeface="Gadugi"/>
              </a:rPr>
              <a:t>Maharashtra Education</a:t>
            </a:r>
            <a:r>
              <a:rPr dirty="0" sz="1100" spc="-20">
                <a:latin typeface="Gadugi"/>
                <a:cs typeface="Gadugi"/>
              </a:rPr>
              <a:t> </a:t>
            </a:r>
            <a:r>
              <a:rPr dirty="0" sz="1100" spc="-5">
                <a:latin typeface="Gadugi"/>
                <a:cs typeface="Gadugi"/>
              </a:rPr>
              <a:t>society’s</a:t>
            </a:r>
            <a:endParaRPr sz="1100">
              <a:latin typeface="Gadugi"/>
              <a:cs typeface="Gadugi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1400" spc="-10" b="1">
                <a:latin typeface="Times New Roman"/>
                <a:cs typeface="Times New Roman"/>
              </a:rPr>
              <a:t>GARWARE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COLLEGE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OF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COMMERCE,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AUTONOMOUS</a:t>
            </a:r>
            <a:endParaRPr sz="1400">
              <a:latin typeface="Times New Roman"/>
              <a:cs typeface="Times New Roman"/>
            </a:endParaRPr>
          </a:p>
          <a:p>
            <a:pPr marL="1783714" marR="1440180" indent="-445134">
              <a:lnSpc>
                <a:spcPct val="167300"/>
              </a:lnSpc>
              <a:spcBef>
                <a:spcPts val="35"/>
              </a:spcBef>
            </a:pPr>
            <a:r>
              <a:rPr dirty="0" sz="1100">
                <a:latin typeface="Gadugi"/>
                <a:cs typeface="Gadugi"/>
              </a:rPr>
              <a:t>Karve</a:t>
            </a:r>
            <a:r>
              <a:rPr dirty="0" sz="1100" spc="-35">
                <a:latin typeface="Gadugi"/>
                <a:cs typeface="Gadugi"/>
              </a:rPr>
              <a:t> </a:t>
            </a:r>
            <a:r>
              <a:rPr dirty="0" sz="1100">
                <a:latin typeface="Gadugi"/>
                <a:cs typeface="Gadugi"/>
              </a:rPr>
              <a:t>Road,</a:t>
            </a:r>
            <a:r>
              <a:rPr dirty="0" sz="1100" spc="-10">
                <a:latin typeface="Gadugi"/>
                <a:cs typeface="Gadugi"/>
              </a:rPr>
              <a:t> </a:t>
            </a:r>
            <a:r>
              <a:rPr dirty="0" sz="1100" spc="-5">
                <a:latin typeface="Gadugi"/>
                <a:cs typeface="Gadugi"/>
              </a:rPr>
              <a:t>Deccan</a:t>
            </a:r>
            <a:r>
              <a:rPr dirty="0" sz="1100" spc="-30">
                <a:latin typeface="Gadugi"/>
                <a:cs typeface="Gadugi"/>
              </a:rPr>
              <a:t> </a:t>
            </a:r>
            <a:r>
              <a:rPr dirty="0" sz="1100" spc="-5">
                <a:latin typeface="Gadugi"/>
                <a:cs typeface="Gadugi"/>
              </a:rPr>
              <a:t>Gymkhana, </a:t>
            </a:r>
            <a:r>
              <a:rPr dirty="0" sz="1100" spc="-290">
                <a:latin typeface="Gadugi"/>
                <a:cs typeface="Gadugi"/>
              </a:rPr>
              <a:t> </a:t>
            </a:r>
            <a:r>
              <a:rPr dirty="0" sz="1100">
                <a:latin typeface="Gadugi"/>
                <a:cs typeface="Gadugi"/>
              </a:rPr>
              <a:t>Pune</a:t>
            </a:r>
            <a:r>
              <a:rPr dirty="0" sz="1100" spc="5">
                <a:latin typeface="Gadugi"/>
                <a:cs typeface="Gadugi"/>
              </a:rPr>
              <a:t> </a:t>
            </a:r>
            <a:r>
              <a:rPr dirty="0" sz="1100">
                <a:latin typeface="Gadugi"/>
                <a:cs typeface="Gadugi"/>
              </a:rPr>
              <a:t>-</a:t>
            </a:r>
            <a:r>
              <a:rPr dirty="0" sz="1100" spc="-5">
                <a:latin typeface="Gadugi"/>
                <a:cs typeface="Gadugi"/>
              </a:rPr>
              <a:t> 411004</a:t>
            </a:r>
            <a:endParaRPr sz="1100">
              <a:latin typeface="Gadugi"/>
              <a:cs typeface="Gadug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00577" y="3917442"/>
            <a:ext cx="144145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heavy" sz="1600" spc="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160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IFI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16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68" y="4950968"/>
            <a:ext cx="6870065" cy="25139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Gadugi"/>
                <a:cs typeface="Gadugi"/>
              </a:rPr>
              <a:t>This</a:t>
            </a:r>
            <a:r>
              <a:rPr dirty="0" sz="1100" spc="90">
                <a:latin typeface="Gadugi"/>
                <a:cs typeface="Gadugi"/>
              </a:rPr>
              <a:t> </a:t>
            </a:r>
            <a:r>
              <a:rPr dirty="0" sz="1100" spc="-15">
                <a:latin typeface="Gadugi"/>
                <a:cs typeface="Gadugi"/>
              </a:rPr>
              <a:t>is</a:t>
            </a:r>
            <a:r>
              <a:rPr dirty="0" sz="1100" spc="70">
                <a:latin typeface="Gadugi"/>
                <a:cs typeface="Gadugi"/>
              </a:rPr>
              <a:t> </a:t>
            </a:r>
            <a:r>
              <a:rPr dirty="0" sz="1100">
                <a:latin typeface="Gadugi"/>
                <a:cs typeface="Gadugi"/>
              </a:rPr>
              <a:t>to</a:t>
            </a:r>
            <a:r>
              <a:rPr dirty="0" sz="1100" spc="65">
                <a:latin typeface="Gadugi"/>
                <a:cs typeface="Gadugi"/>
              </a:rPr>
              <a:t> </a:t>
            </a:r>
            <a:r>
              <a:rPr dirty="0" sz="1100" spc="-5">
                <a:latin typeface="Gadugi"/>
                <a:cs typeface="Gadugi"/>
              </a:rPr>
              <a:t>certify</a:t>
            </a:r>
            <a:r>
              <a:rPr dirty="0" sz="1100" spc="55">
                <a:latin typeface="Gadugi"/>
                <a:cs typeface="Gadugi"/>
              </a:rPr>
              <a:t> </a:t>
            </a:r>
            <a:r>
              <a:rPr dirty="0" sz="1100" spc="-5">
                <a:latin typeface="Gadugi"/>
                <a:cs typeface="Gadugi"/>
              </a:rPr>
              <a:t>that</a:t>
            </a:r>
            <a:r>
              <a:rPr dirty="0" sz="1100" spc="70">
                <a:latin typeface="Gadugi"/>
                <a:cs typeface="Gadugi"/>
              </a:rPr>
              <a:t> </a:t>
            </a:r>
            <a:r>
              <a:rPr dirty="0" sz="1100" spc="-5">
                <a:latin typeface="Gadugi"/>
                <a:cs typeface="Gadugi"/>
              </a:rPr>
              <a:t>Mr.</a:t>
            </a:r>
            <a:r>
              <a:rPr dirty="0" sz="1100" spc="85">
                <a:latin typeface="Gadugi"/>
                <a:cs typeface="Gadugi"/>
              </a:rPr>
              <a:t> </a:t>
            </a:r>
            <a:r>
              <a:rPr dirty="0" sz="1100" spc="-5" b="1">
                <a:latin typeface="Gadugi"/>
                <a:cs typeface="Gadugi"/>
              </a:rPr>
              <a:t>Pratyush</a:t>
            </a:r>
            <a:r>
              <a:rPr dirty="0" sz="1100" spc="90" b="1">
                <a:latin typeface="Gadugi"/>
                <a:cs typeface="Gadugi"/>
              </a:rPr>
              <a:t> </a:t>
            </a:r>
            <a:r>
              <a:rPr dirty="0" sz="1100" spc="-5" b="1">
                <a:latin typeface="Gadugi"/>
                <a:cs typeface="Gadugi"/>
              </a:rPr>
              <a:t>Prakash</a:t>
            </a:r>
            <a:r>
              <a:rPr dirty="0" sz="1100" spc="70" b="1">
                <a:latin typeface="Gadugi"/>
                <a:cs typeface="Gadugi"/>
              </a:rPr>
              <a:t> </a:t>
            </a:r>
            <a:r>
              <a:rPr dirty="0" sz="1100" spc="-5" b="1">
                <a:latin typeface="Gadugi"/>
                <a:cs typeface="Gadugi"/>
              </a:rPr>
              <a:t>Majumdar</a:t>
            </a:r>
            <a:r>
              <a:rPr dirty="0" sz="1100" spc="90" b="1">
                <a:latin typeface="Gadugi"/>
                <a:cs typeface="Gadugi"/>
              </a:rPr>
              <a:t> </a:t>
            </a:r>
            <a:r>
              <a:rPr dirty="0" sz="1100" spc="-5">
                <a:latin typeface="Gadugi"/>
                <a:cs typeface="Gadugi"/>
              </a:rPr>
              <a:t>and</a:t>
            </a:r>
            <a:r>
              <a:rPr dirty="0" sz="1100" spc="80">
                <a:latin typeface="Gadugi"/>
                <a:cs typeface="Gadugi"/>
              </a:rPr>
              <a:t> </a:t>
            </a:r>
            <a:r>
              <a:rPr dirty="0" sz="1100" spc="-5">
                <a:latin typeface="Gadugi"/>
                <a:cs typeface="Gadugi"/>
              </a:rPr>
              <a:t>Mr.</a:t>
            </a:r>
            <a:r>
              <a:rPr dirty="0" sz="1100" spc="70">
                <a:latin typeface="Gadugi"/>
                <a:cs typeface="Gadugi"/>
              </a:rPr>
              <a:t> </a:t>
            </a:r>
            <a:r>
              <a:rPr dirty="0" sz="1100" spc="-5" b="1">
                <a:latin typeface="Gadugi"/>
                <a:cs typeface="Gadugi"/>
              </a:rPr>
              <a:t>Mahendra</a:t>
            </a:r>
            <a:r>
              <a:rPr dirty="0" sz="1100" spc="70" b="1">
                <a:latin typeface="Gadugi"/>
                <a:cs typeface="Gadugi"/>
              </a:rPr>
              <a:t> </a:t>
            </a:r>
            <a:r>
              <a:rPr dirty="0" sz="1100" spc="-5" b="1">
                <a:latin typeface="Gadugi"/>
                <a:cs typeface="Gadugi"/>
              </a:rPr>
              <a:t>Devaram</a:t>
            </a:r>
            <a:r>
              <a:rPr dirty="0" sz="1100" spc="90" b="1">
                <a:latin typeface="Gadugi"/>
                <a:cs typeface="Gadugi"/>
              </a:rPr>
              <a:t> </a:t>
            </a:r>
            <a:r>
              <a:rPr dirty="0" sz="1100" spc="-5" b="1">
                <a:latin typeface="Gadugi"/>
                <a:cs typeface="Gadugi"/>
              </a:rPr>
              <a:t>Jat</a:t>
            </a:r>
            <a:r>
              <a:rPr dirty="0" sz="1100" spc="40" b="1">
                <a:latin typeface="Gadugi"/>
                <a:cs typeface="Gadugi"/>
              </a:rPr>
              <a:t> </a:t>
            </a:r>
            <a:r>
              <a:rPr dirty="0" sz="1100">
                <a:latin typeface="Gadugi"/>
                <a:cs typeface="Gadugi"/>
              </a:rPr>
              <a:t>Roll</a:t>
            </a:r>
            <a:r>
              <a:rPr dirty="0" sz="1100" spc="80">
                <a:latin typeface="Gadugi"/>
                <a:cs typeface="Gadugi"/>
              </a:rPr>
              <a:t> </a:t>
            </a:r>
            <a:r>
              <a:rPr dirty="0" sz="1100" spc="-10">
                <a:latin typeface="Gadugi"/>
                <a:cs typeface="Gadugi"/>
              </a:rPr>
              <a:t>Number</a:t>
            </a:r>
            <a:r>
              <a:rPr dirty="0" sz="1100" spc="95">
                <a:latin typeface="Gadugi"/>
                <a:cs typeface="Gadugi"/>
              </a:rPr>
              <a:t> </a:t>
            </a:r>
            <a:r>
              <a:rPr dirty="0" sz="1100" spc="-15" b="1">
                <a:latin typeface="Gadugi"/>
                <a:cs typeface="Gadugi"/>
              </a:rPr>
              <a:t>15429</a:t>
            </a:r>
            <a:endParaRPr sz="1100">
              <a:latin typeface="Gadugi"/>
              <a:cs typeface="Gadug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Gadugi"/>
              <a:cs typeface="Gadugi"/>
            </a:endParaRPr>
          </a:p>
          <a:p>
            <a:pPr marL="18415">
              <a:lnSpc>
                <a:spcPct val="100000"/>
              </a:lnSpc>
            </a:pPr>
            <a:r>
              <a:rPr dirty="0" sz="1100" spc="-5">
                <a:latin typeface="Gadugi"/>
                <a:cs typeface="Gadugi"/>
              </a:rPr>
              <a:t>and</a:t>
            </a:r>
            <a:r>
              <a:rPr dirty="0" sz="1100" spc="-10">
                <a:latin typeface="Gadugi"/>
                <a:cs typeface="Gadugi"/>
              </a:rPr>
              <a:t> </a:t>
            </a:r>
            <a:r>
              <a:rPr dirty="0" sz="1100" spc="-10" b="1">
                <a:latin typeface="Gadugi"/>
                <a:cs typeface="Gadugi"/>
              </a:rPr>
              <a:t>15422</a:t>
            </a:r>
            <a:r>
              <a:rPr dirty="0" sz="1100" spc="-20" b="1">
                <a:latin typeface="Gadugi"/>
                <a:cs typeface="Gadugi"/>
              </a:rPr>
              <a:t> </a:t>
            </a:r>
            <a:r>
              <a:rPr dirty="0" sz="1100">
                <a:latin typeface="Gadugi"/>
                <a:cs typeface="Gadugi"/>
              </a:rPr>
              <a:t>University</a:t>
            </a:r>
            <a:r>
              <a:rPr dirty="0" sz="1100" spc="-10">
                <a:latin typeface="Gadugi"/>
                <a:cs typeface="Gadugi"/>
              </a:rPr>
              <a:t> </a:t>
            </a:r>
            <a:r>
              <a:rPr dirty="0" sz="1100" spc="-5">
                <a:latin typeface="Gadugi"/>
                <a:cs typeface="Gadugi"/>
              </a:rPr>
              <a:t>Exam</a:t>
            </a:r>
            <a:r>
              <a:rPr dirty="0" sz="1100" spc="-20">
                <a:latin typeface="Gadugi"/>
                <a:cs typeface="Gadugi"/>
              </a:rPr>
              <a:t> </a:t>
            </a:r>
            <a:r>
              <a:rPr dirty="0" sz="1100" spc="-10">
                <a:latin typeface="Gadugi"/>
                <a:cs typeface="Gadugi"/>
              </a:rPr>
              <a:t>Seat</a:t>
            </a:r>
            <a:r>
              <a:rPr dirty="0" sz="1100" spc="-15">
                <a:latin typeface="Gadugi"/>
                <a:cs typeface="Gadugi"/>
              </a:rPr>
              <a:t> </a:t>
            </a:r>
            <a:r>
              <a:rPr dirty="0" sz="1100">
                <a:latin typeface="Gadugi"/>
                <a:cs typeface="Gadugi"/>
              </a:rPr>
              <a:t>Number</a:t>
            </a:r>
            <a:r>
              <a:rPr dirty="0" sz="1100" spc="-20">
                <a:latin typeface="Gadugi"/>
                <a:cs typeface="Gadugi"/>
              </a:rPr>
              <a:t> </a:t>
            </a:r>
            <a:r>
              <a:rPr dirty="0" sz="1100" spc="-10">
                <a:latin typeface="Gadugi"/>
                <a:cs typeface="Gadugi"/>
              </a:rPr>
              <a:t>-----</a:t>
            </a:r>
            <a:r>
              <a:rPr dirty="0" sz="1100" spc="-15">
                <a:latin typeface="Gadugi"/>
                <a:cs typeface="Gadugi"/>
              </a:rPr>
              <a:t> </a:t>
            </a:r>
            <a:r>
              <a:rPr dirty="0" sz="1100">
                <a:latin typeface="Gadugi"/>
                <a:cs typeface="Gadugi"/>
              </a:rPr>
              <a:t>Students</a:t>
            </a:r>
            <a:r>
              <a:rPr dirty="0" sz="1100" spc="-20">
                <a:latin typeface="Gadugi"/>
                <a:cs typeface="Gadugi"/>
              </a:rPr>
              <a:t> </a:t>
            </a:r>
            <a:r>
              <a:rPr dirty="0" sz="1100">
                <a:latin typeface="Gadugi"/>
                <a:cs typeface="Gadugi"/>
              </a:rPr>
              <a:t>of</a:t>
            </a:r>
            <a:r>
              <a:rPr dirty="0" sz="1100" spc="-15">
                <a:latin typeface="Gadugi"/>
                <a:cs typeface="Gadugi"/>
              </a:rPr>
              <a:t> </a:t>
            </a:r>
            <a:r>
              <a:rPr dirty="0" sz="1100" spc="-5">
                <a:latin typeface="Gadugi"/>
                <a:cs typeface="Gadugi"/>
              </a:rPr>
              <a:t>BBA-CA</a:t>
            </a:r>
            <a:r>
              <a:rPr dirty="0" sz="1100" spc="-15">
                <a:latin typeface="Gadugi"/>
                <a:cs typeface="Gadugi"/>
              </a:rPr>
              <a:t> </a:t>
            </a:r>
            <a:r>
              <a:rPr dirty="0" sz="1100" spc="-5">
                <a:latin typeface="Gadugi"/>
                <a:cs typeface="Gadugi"/>
              </a:rPr>
              <a:t>Semester-</a:t>
            </a:r>
            <a:r>
              <a:rPr dirty="0" sz="1100" spc="-5" b="1">
                <a:latin typeface="Gadugi"/>
                <a:cs typeface="Gadugi"/>
              </a:rPr>
              <a:t>V</a:t>
            </a:r>
            <a:r>
              <a:rPr dirty="0" sz="1100" spc="-25" b="1">
                <a:latin typeface="Gadugi"/>
                <a:cs typeface="Gadugi"/>
              </a:rPr>
              <a:t> </a:t>
            </a:r>
            <a:r>
              <a:rPr dirty="0" sz="1100" spc="-5">
                <a:latin typeface="Gadugi"/>
                <a:cs typeface="Gadugi"/>
              </a:rPr>
              <a:t>have</a:t>
            </a:r>
            <a:r>
              <a:rPr dirty="0" sz="1100" spc="-30">
                <a:latin typeface="Gadugi"/>
                <a:cs typeface="Gadugi"/>
              </a:rPr>
              <a:t> </a:t>
            </a:r>
            <a:r>
              <a:rPr dirty="0" sz="1100" spc="-5">
                <a:latin typeface="Gadugi"/>
                <a:cs typeface="Gadugi"/>
              </a:rPr>
              <a:t>successfully</a:t>
            </a:r>
            <a:r>
              <a:rPr dirty="0" sz="1100" spc="-15">
                <a:latin typeface="Gadugi"/>
                <a:cs typeface="Gadugi"/>
              </a:rPr>
              <a:t> </a:t>
            </a:r>
            <a:r>
              <a:rPr dirty="0" sz="1100" spc="-5">
                <a:latin typeface="Gadugi"/>
                <a:cs typeface="Gadugi"/>
              </a:rPr>
              <a:t>completed</a:t>
            </a:r>
            <a:r>
              <a:rPr dirty="0" sz="1100" spc="-35">
                <a:latin typeface="Gadugi"/>
                <a:cs typeface="Gadugi"/>
              </a:rPr>
              <a:t> </a:t>
            </a:r>
            <a:r>
              <a:rPr dirty="0" sz="1100">
                <a:latin typeface="Gadugi"/>
                <a:cs typeface="Gadugi"/>
              </a:rPr>
              <a:t>the</a:t>
            </a:r>
            <a:endParaRPr sz="1100">
              <a:latin typeface="Gadugi"/>
              <a:cs typeface="Gadugi"/>
            </a:endParaRPr>
          </a:p>
          <a:p>
            <a:pPr algn="just" marL="18415" marR="6985">
              <a:lnSpc>
                <a:spcPct val="220100"/>
              </a:lnSpc>
              <a:spcBef>
                <a:spcPts val="25"/>
              </a:spcBef>
            </a:pPr>
            <a:r>
              <a:rPr dirty="0" sz="1100" spc="-5">
                <a:latin typeface="Gadugi"/>
                <a:cs typeface="Gadugi"/>
              </a:rPr>
              <a:t>project</a:t>
            </a:r>
            <a:r>
              <a:rPr dirty="0" sz="1100" spc="195">
                <a:latin typeface="Gadugi"/>
                <a:cs typeface="Gadugi"/>
              </a:rPr>
              <a:t> </a:t>
            </a:r>
            <a:r>
              <a:rPr dirty="0" sz="1100" spc="-5">
                <a:latin typeface="Gadugi"/>
                <a:cs typeface="Gadugi"/>
              </a:rPr>
              <a:t>work</a:t>
            </a:r>
            <a:r>
              <a:rPr dirty="0" sz="1100" spc="160">
                <a:latin typeface="Gadugi"/>
                <a:cs typeface="Gadugi"/>
              </a:rPr>
              <a:t> </a:t>
            </a:r>
            <a:r>
              <a:rPr dirty="0" sz="1100" spc="-5">
                <a:latin typeface="Gadugi"/>
                <a:cs typeface="Gadugi"/>
              </a:rPr>
              <a:t>in</a:t>
            </a:r>
            <a:r>
              <a:rPr dirty="0" sz="1100" spc="160">
                <a:latin typeface="Gadugi"/>
                <a:cs typeface="Gadugi"/>
              </a:rPr>
              <a:t> </a:t>
            </a:r>
            <a:r>
              <a:rPr dirty="0" sz="1100" spc="-5">
                <a:latin typeface="Gadugi"/>
                <a:cs typeface="Gadugi"/>
              </a:rPr>
              <a:t>specialization</a:t>
            </a:r>
            <a:r>
              <a:rPr dirty="0" sz="1100" spc="155">
                <a:latin typeface="Gadugi"/>
                <a:cs typeface="Gadugi"/>
              </a:rPr>
              <a:t> </a:t>
            </a:r>
            <a:r>
              <a:rPr dirty="0" sz="1100" spc="-5">
                <a:latin typeface="Gadugi"/>
                <a:cs typeface="Gadugi"/>
              </a:rPr>
              <a:t>subject</a:t>
            </a:r>
            <a:r>
              <a:rPr dirty="0" sz="1100" spc="210">
                <a:latin typeface="Gadugi"/>
                <a:cs typeface="Gadugi"/>
              </a:rPr>
              <a:t> </a:t>
            </a:r>
            <a:r>
              <a:rPr dirty="0" sz="1100" spc="-5" b="1">
                <a:latin typeface="Gadugi"/>
                <a:cs typeface="Gadugi"/>
              </a:rPr>
              <a:t>HTML,</a:t>
            </a:r>
            <a:r>
              <a:rPr dirty="0" sz="1100" spc="170" b="1">
                <a:latin typeface="Gadugi"/>
                <a:cs typeface="Gadugi"/>
              </a:rPr>
              <a:t> </a:t>
            </a:r>
            <a:r>
              <a:rPr dirty="0" sz="1100" spc="-10" b="1">
                <a:latin typeface="Gadugi"/>
                <a:cs typeface="Gadugi"/>
              </a:rPr>
              <a:t>CSS,</a:t>
            </a:r>
            <a:r>
              <a:rPr dirty="0" sz="1100" spc="175" b="1">
                <a:latin typeface="Gadugi"/>
                <a:cs typeface="Gadugi"/>
              </a:rPr>
              <a:t> </a:t>
            </a:r>
            <a:r>
              <a:rPr dirty="0" sz="1100" b="1">
                <a:latin typeface="Gadugi"/>
                <a:cs typeface="Gadugi"/>
              </a:rPr>
              <a:t>JS,</a:t>
            </a:r>
            <a:r>
              <a:rPr dirty="0" sz="1100" spc="170" b="1">
                <a:latin typeface="Gadugi"/>
                <a:cs typeface="Gadugi"/>
              </a:rPr>
              <a:t> </a:t>
            </a:r>
            <a:r>
              <a:rPr dirty="0" sz="1100" spc="-10" b="1">
                <a:latin typeface="Gadugi"/>
                <a:cs typeface="Gadugi"/>
              </a:rPr>
              <a:t>PHP,</a:t>
            </a:r>
            <a:r>
              <a:rPr dirty="0" sz="1100" spc="170" b="1">
                <a:latin typeface="Gadugi"/>
                <a:cs typeface="Gadugi"/>
              </a:rPr>
              <a:t> </a:t>
            </a:r>
            <a:r>
              <a:rPr dirty="0" sz="1100" spc="-5" b="1">
                <a:latin typeface="Gadugi"/>
                <a:cs typeface="Gadugi"/>
              </a:rPr>
              <a:t>MySQL</a:t>
            </a:r>
            <a:r>
              <a:rPr dirty="0" sz="1100" spc="195" b="1">
                <a:latin typeface="Gadugi"/>
                <a:cs typeface="Gadugi"/>
              </a:rPr>
              <a:t> </a:t>
            </a:r>
            <a:r>
              <a:rPr dirty="0" sz="1100" spc="-5" b="1">
                <a:latin typeface="Gadugi"/>
                <a:cs typeface="Gadugi"/>
              </a:rPr>
              <a:t>and</a:t>
            </a:r>
            <a:r>
              <a:rPr dirty="0" sz="1100" spc="170" b="1">
                <a:latin typeface="Gadugi"/>
                <a:cs typeface="Gadugi"/>
              </a:rPr>
              <a:t> </a:t>
            </a:r>
            <a:r>
              <a:rPr dirty="0" sz="1100" spc="-5" b="1">
                <a:latin typeface="Gadugi"/>
                <a:cs typeface="Gadugi"/>
              </a:rPr>
              <a:t>Bootstrap</a:t>
            </a:r>
            <a:r>
              <a:rPr dirty="0" sz="1100" spc="190" b="1">
                <a:latin typeface="Gadugi"/>
                <a:cs typeface="Gadugi"/>
              </a:rPr>
              <a:t> </a:t>
            </a:r>
            <a:r>
              <a:rPr dirty="0" sz="1100" spc="-5">
                <a:latin typeface="Gadugi"/>
                <a:cs typeface="Gadugi"/>
              </a:rPr>
              <a:t>entitled</a:t>
            </a:r>
            <a:r>
              <a:rPr dirty="0" sz="1100" spc="180">
                <a:latin typeface="Gadugi"/>
                <a:cs typeface="Gadugi"/>
              </a:rPr>
              <a:t> </a:t>
            </a:r>
            <a:r>
              <a:rPr dirty="0" sz="1100" spc="-20">
                <a:latin typeface="Gadugi"/>
                <a:cs typeface="Gadugi"/>
              </a:rPr>
              <a:t>as</a:t>
            </a:r>
            <a:r>
              <a:rPr dirty="0" sz="1100" spc="180">
                <a:latin typeface="Gadugi"/>
                <a:cs typeface="Gadugi"/>
              </a:rPr>
              <a:t> </a:t>
            </a:r>
            <a:r>
              <a:rPr dirty="0" sz="1100" spc="-5" b="1">
                <a:latin typeface="Gadugi"/>
                <a:cs typeface="Gadugi"/>
              </a:rPr>
              <a:t>Let’s</a:t>
            </a:r>
            <a:r>
              <a:rPr dirty="0" sz="1100" spc="175" b="1">
                <a:latin typeface="Gadugi"/>
                <a:cs typeface="Gadugi"/>
              </a:rPr>
              <a:t> </a:t>
            </a:r>
            <a:r>
              <a:rPr dirty="0" sz="1100" spc="-5" b="1">
                <a:latin typeface="Gadugi"/>
                <a:cs typeface="Gadugi"/>
              </a:rPr>
              <a:t>Clean </a:t>
            </a:r>
            <a:r>
              <a:rPr dirty="0" sz="1100" spc="-290" b="1">
                <a:latin typeface="Gadugi"/>
                <a:cs typeface="Gadugi"/>
              </a:rPr>
              <a:t> </a:t>
            </a:r>
            <a:r>
              <a:rPr dirty="0" sz="1100" b="1">
                <a:latin typeface="Gadugi"/>
                <a:cs typeface="Gadugi"/>
              </a:rPr>
              <a:t>( </a:t>
            </a:r>
            <a:r>
              <a:rPr dirty="0" sz="1100" spc="-5" b="1">
                <a:latin typeface="Gadugi"/>
                <a:cs typeface="Gadugi"/>
              </a:rPr>
              <a:t>Waste Management </a:t>
            </a:r>
            <a:r>
              <a:rPr dirty="0" sz="1100" b="1">
                <a:latin typeface="Gadugi"/>
                <a:cs typeface="Gadugi"/>
              </a:rPr>
              <a:t>)</a:t>
            </a:r>
            <a:r>
              <a:rPr dirty="0" sz="1100" spc="5" b="1">
                <a:latin typeface="Gadugi"/>
                <a:cs typeface="Gadugi"/>
              </a:rPr>
              <a:t> </a:t>
            </a:r>
            <a:r>
              <a:rPr dirty="0" sz="1100">
                <a:latin typeface="Gadugi"/>
                <a:cs typeface="Gadugi"/>
              </a:rPr>
              <a:t>a </a:t>
            </a:r>
            <a:r>
              <a:rPr dirty="0" sz="1100" spc="-5">
                <a:latin typeface="Gadugi"/>
                <a:cs typeface="Gadugi"/>
              </a:rPr>
              <a:t>partial fulfillment </a:t>
            </a:r>
            <a:r>
              <a:rPr dirty="0" sz="1100">
                <a:latin typeface="Gadugi"/>
                <a:cs typeface="Gadugi"/>
              </a:rPr>
              <a:t>of </a:t>
            </a:r>
            <a:r>
              <a:rPr dirty="0" sz="1100" spc="-5">
                <a:latin typeface="Gadugi"/>
                <a:cs typeface="Gadugi"/>
              </a:rPr>
              <a:t>the </a:t>
            </a:r>
            <a:r>
              <a:rPr dirty="0" sz="1100">
                <a:latin typeface="Gadugi"/>
                <a:cs typeface="Gadugi"/>
              </a:rPr>
              <a:t>degree of </a:t>
            </a:r>
            <a:r>
              <a:rPr dirty="0" sz="1100" spc="-5">
                <a:latin typeface="Gadugi"/>
                <a:cs typeface="Gadugi"/>
              </a:rPr>
              <a:t>Bachelors </a:t>
            </a:r>
            <a:r>
              <a:rPr dirty="0" sz="1100">
                <a:latin typeface="Gadugi"/>
                <a:cs typeface="Gadugi"/>
              </a:rPr>
              <a:t>of </a:t>
            </a:r>
            <a:r>
              <a:rPr dirty="0" sz="1100" spc="-5">
                <a:latin typeface="Gadugi"/>
                <a:cs typeface="Gadugi"/>
              </a:rPr>
              <a:t>Business Administration </a:t>
            </a:r>
            <a:r>
              <a:rPr dirty="0" sz="1100">
                <a:latin typeface="Gadugi"/>
                <a:cs typeface="Gadugi"/>
              </a:rPr>
              <a:t>Computer </a:t>
            </a:r>
            <a:r>
              <a:rPr dirty="0" sz="1100" spc="5">
                <a:latin typeface="Gadugi"/>
                <a:cs typeface="Gadugi"/>
              </a:rPr>
              <a:t> </a:t>
            </a:r>
            <a:r>
              <a:rPr dirty="0" sz="1100" spc="-5">
                <a:latin typeface="Gadugi"/>
                <a:cs typeface="Gadugi"/>
              </a:rPr>
              <a:t>Application as </a:t>
            </a:r>
            <a:r>
              <a:rPr dirty="0" sz="1100">
                <a:latin typeface="Gadugi"/>
                <a:cs typeface="Gadugi"/>
              </a:rPr>
              <a:t>per the </a:t>
            </a:r>
            <a:r>
              <a:rPr dirty="0" sz="1100" spc="-5">
                <a:latin typeface="Gadugi"/>
                <a:cs typeface="Gadugi"/>
              </a:rPr>
              <a:t>syllabus </a:t>
            </a:r>
            <a:r>
              <a:rPr dirty="0" sz="1100">
                <a:latin typeface="Gadugi"/>
                <a:cs typeface="Gadugi"/>
              </a:rPr>
              <a:t>of </a:t>
            </a:r>
            <a:r>
              <a:rPr dirty="0" sz="1100" spc="-5">
                <a:latin typeface="Gadugi"/>
                <a:cs typeface="Gadugi"/>
              </a:rPr>
              <a:t>Garware College </a:t>
            </a:r>
            <a:r>
              <a:rPr dirty="0" sz="1100">
                <a:latin typeface="Gadugi"/>
                <a:cs typeface="Gadugi"/>
              </a:rPr>
              <a:t>of Commerce </a:t>
            </a:r>
            <a:r>
              <a:rPr dirty="0" sz="1100" spc="-5">
                <a:latin typeface="Gadugi"/>
                <a:cs typeface="Gadugi"/>
              </a:rPr>
              <a:t>and Savitribai </a:t>
            </a:r>
            <a:r>
              <a:rPr dirty="0" sz="1100">
                <a:latin typeface="Gadugi"/>
                <a:cs typeface="Gadugi"/>
              </a:rPr>
              <a:t>Phule </a:t>
            </a:r>
            <a:r>
              <a:rPr dirty="0" sz="1100" spc="-5">
                <a:latin typeface="Gadugi"/>
                <a:cs typeface="Gadugi"/>
              </a:rPr>
              <a:t>Pune University for </a:t>
            </a:r>
            <a:r>
              <a:rPr dirty="0" sz="1100" spc="-10">
                <a:latin typeface="Gadugi"/>
                <a:cs typeface="Gadugi"/>
              </a:rPr>
              <a:t>Year </a:t>
            </a:r>
            <a:r>
              <a:rPr dirty="0" sz="1100" spc="-5">
                <a:latin typeface="Gadugi"/>
                <a:cs typeface="Gadugi"/>
              </a:rPr>
              <a:t> 2023-2024.</a:t>
            </a:r>
            <a:endParaRPr sz="1100">
              <a:latin typeface="Gadugi"/>
              <a:cs typeface="Gadug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Gadugi"/>
              <a:cs typeface="Gadug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Gadugi"/>
                <a:cs typeface="Gadugi"/>
              </a:rPr>
              <a:t>I further</a:t>
            </a:r>
            <a:r>
              <a:rPr dirty="0" sz="1100" spc="5">
                <a:latin typeface="Gadugi"/>
                <a:cs typeface="Gadugi"/>
              </a:rPr>
              <a:t> </a:t>
            </a:r>
            <a:r>
              <a:rPr dirty="0" sz="1100" spc="-5">
                <a:latin typeface="Gadugi"/>
                <a:cs typeface="Gadugi"/>
              </a:rPr>
              <a:t>clarify</a:t>
            </a:r>
            <a:r>
              <a:rPr dirty="0" sz="1100" spc="5">
                <a:latin typeface="Gadugi"/>
                <a:cs typeface="Gadugi"/>
              </a:rPr>
              <a:t> </a:t>
            </a:r>
            <a:r>
              <a:rPr dirty="0" sz="1100" spc="-5">
                <a:latin typeface="Gadugi"/>
                <a:cs typeface="Gadugi"/>
              </a:rPr>
              <a:t>that </a:t>
            </a:r>
            <a:r>
              <a:rPr dirty="0" sz="1100">
                <a:latin typeface="Gadugi"/>
                <a:cs typeface="Gadugi"/>
              </a:rPr>
              <a:t>the</a:t>
            </a:r>
            <a:r>
              <a:rPr dirty="0" sz="1100" spc="-15">
                <a:latin typeface="Gadugi"/>
                <a:cs typeface="Gadugi"/>
              </a:rPr>
              <a:t> </a:t>
            </a:r>
            <a:r>
              <a:rPr dirty="0" sz="1100" spc="-5">
                <a:latin typeface="Gadugi"/>
                <a:cs typeface="Gadugi"/>
              </a:rPr>
              <a:t>work</a:t>
            </a:r>
            <a:r>
              <a:rPr dirty="0" sz="1100" spc="10">
                <a:latin typeface="Gadugi"/>
                <a:cs typeface="Gadugi"/>
              </a:rPr>
              <a:t> </a:t>
            </a:r>
            <a:r>
              <a:rPr dirty="0" sz="1100" spc="-15">
                <a:latin typeface="Gadugi"/>
                <a:cs typeface="Gadugi"/>
              </a:rPr>
              <a:t>has</a:t>
            </a:r>
            <a:r>
              <a:rPr dirty="0" sz="1100" spc="25">
                <a:latin typeface="Gadugi"/>
                <a:cs typeface="Gadugi"/>
              </a:rPr>
              <a:t> </a:t>
            </a:r>
            <a:r>
              <a:rPr dirty="0" sz="1100">
                <a:latin typeface="Gadugi"/>
                <a:cs typeface="Gadugi"/>
              </a:rPr>
              <a:t>been</a:t>
            </a:r>
            <a:r>
              <a:rPr dirty="0" sz="1100" spc="-20">
                <a:latin typeface="Gadugi"/>
                <a:cs typeface="Gadugi"/>
              </a:rPr>
              <a:t> </a:t>
            </a:r>
            <a:r>
              <a:rPr dirty="0" sz="1100" spc="-5">
                <a:latin typeface="Gadugi"/>
                <a:cs typeface="Gadugi"/>
              </a:rPr>
              <a:t>carried</a:t>
            </a:r>
            <a:r>
              <a:rPr dirty="0" sz="1100" spc="10">
                <a:latin typeface="Gadugi"/>
                <a:cs typeface="Gadugi"/>
              </a:rPr>
              <a:t> </a:t>
            </a:r>
            <a:r>
              <a:rPr dirty="0" sz="1100" spc="-10">
                <a:latin typeface="Gadugi"/>
                <a:cs typeface="Gadugi"/>
              </a:rPr>
              <a:t>out</a:t>
            </a:r>
            <a:r>
              <a:rPr dirty="0" sz="1100" spc="-5">
                <a:latin typeface="Gadugi"/>
                <a:cs typeface="Gadugi"/>
              </a:rPr>
              <a:t> </a:t>
            </a:r>
            <a:r>
              <a:rPr dirty="0" sz="1100">
                <a:latin typeface="Gadugi"/>
                <a:cs typeface="Gadugi"/>
              </a:rPr>
              <a:t>under</a:t>
            </a:r>
            <a:r>
              <a:rPr dirty="0" sz="1100" spc="5">
                <a:latin typeface="Gadugi"/>
                <a:cs typeface="Gadugi"/>
              </a:rPr>
              <a:t> my</a:t>
            </a:r>
            <a:r>
              <a:rPr dirty="0" sz="1100" spc="-15">
                <a:latin typeface="Gadugi"/>
                <a:cs typeface="Gadugi"/>
              </a:rPr>
              <a:t> </a:t>
            </a:r>
            <a:r>
              <a:rPr dirty="0" sz="1100">
                <a:latin typeface="Gadugi"/>
                <a:cs typeface="Gadugi"/>
              </a:rPr>
              <a:t>supervision.</a:t>
            </a:r>
            <a:endParaRPr sz="1100">
              <a:latin typeface="Gadugi"/>
              <a:cs typeface="Gadug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116" y="8386953"/>
            <a:ext cx="8610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Project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Guide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7154" y="8386953"/>
            <a:ext cx="1109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BBA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Coordinator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0160" y="8386953"/>
            <a:ext cx="1084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P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 spc="-25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c</a:t>
            </a:r>
            <a:r>
              <a:rPr dirty="0" sz="1200" spc="-25">
                <a:latin typeface="Times New Roman"/>
                <a:cs typeface="Times New Roman"/>
              </a:rPr>
              <a:t>i</a:t>
            </a:r>
            <a:r>
              <a:rPr dirty="0" sz="1200">
                <a:latin typeface="Times New Roman"/>
                <a:cs typeface="Times New Roman"/>
              </a:rPr>
              <a:t>p</a:t>
            </a:r>
            <a:r>
              <a:rPr dirty="0" sz="1200" spc="1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30">
                <a:latin typeface="Times New Roman"/>
                <a:cs typeface="Times New Roman"/>
              </a:rPr>
              <a:t>I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 spc="25">
                <a:latin typeface="Times New Roman"/>
                <a:cs typeface="Times New Roman"/>
              </a:rPr>
              <a:t>t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 spc="1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19198" y="9393123"/>
            <a:ext cx="612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Examiner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9678" y="9393123"/>
            <a:ext cx="11664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Times New Roman"/>
                <a:cs typeface="Times New Roman"/>
              </a:rPr>
              <a:t>E</a:t>
            </a:r>
            <a:r>
              <a:rPr dirty="0" sz="1200" spc="-25">
                <a:latin typeface="Times New Roman"/>
                <a:cs typeface="Times New Roman"/>
              </a:rPr>
              <a:t>x</a:t>
            </a:r>
            <a:r>
              <a:rPr dirty="0" sz="1200" spc="25">
                <a:latin typeface="Times New Roman"/>
                <a:cs typeface="Times New Roman"/>
              </a:rPr>
              <a:t>t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 spc="1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E</a:t>
            </a:r>
            <a:r>
              <a:rPr dirty="0" sz="1200" spc="-25">
                <a:latin typeface="Times New Roman"/>
                <a:cs typeface="Times New Roman"/>
              </a:rPr>
              <a:t>x</a:t>
            </a:r>
            <a:r>
              <a:rPr dirty="0" sz="1200" spc="1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m</a:t>
            </a:r>
            <a:r>
              <a:rPr dirty="0" sz="1200" spc="-20">
                <a:latin typeface="Times New Roman"/>
                <a:cs typeface="Times New Roman"/>
              </a:rPr>
              <a:t>i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4951" y="854075"/>
            <a:ext cx="1546860" cy="138684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24968" y="124967"/>
            <a:ext cx="7309484" cy="10433685"/>
          </a:xfrm>
          <a:custGeom>
            <a:avLst/>
            <a:gdLst/>
            <a:ahLst/>
            <a:cxnLst/>
            <a:rect l="l" t="t" r="r" b="b"/>
            <a:pathLst>
              <a:path w="7309484" h="10433685">
                <a:moveTo>
                  <a:pt x="7309091" y="10427221"/>
                </a:moveTo>
                <a:lnTo>
                  <a:pt x="7303008" y="10427221"/>
                </a:lnTo>
                <a:lnTo>
                  <a:pt x="6096" y="10427221"/>
                </a:lnTo>
                <a:lnTo>
                  <a:pt x="0" y="10427221"/>
                </a:lnTo>
                <a:lnTo>
                  <a:pt x="0" y="10433304"/>
                </a:lnTo>
                <a:lnTo>
                  <a:pt x="6096" y="10433304"/>
                </a:lnTo>
                <a:lnTo>
                  <a:pt x="7303008" y="10433304"/>
                </a:lnTo>
                <a:lnTo>
                  <a:pt x="7309091" y="10433304"/>
                </a:lnTo>
                <a:lnTo>
                  <a:pt x="7309091" y="10427221"/>
                </a:lnTo>
                <a:close/>
              </a:path>
              <a:path w="7309484" h="10433685">
                <a:moveTo>
                  <a:pt x="7309091" y="0"/>
                </a:moveTo>
                <a:lnTo>
                  <a:pt x="730300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427208"/>
                </a:lnTo>
                <a:lnTo>
                  <a:pt x="6096" y="10427208"/>
                </a:lnTo>
                <a:lnTo>
                  <a:pt x="6096" y="6096"/>
                </a:lnTo>
                <a:lnTo>
                  <a:pt x="7303008" y="6096"/>
                </a:lnTo>
                <a:lnTo>
                  <a:pt x="7303008" y="10427208"/>
                </a:lnTo>
                <a:lnTo>
                  <a:pt x="7309091" y="10427208"/>
                </a:lnTo>
                <a:lnTo>
                  <a:pt x="7309091" y="6096"/>
                </a:lnTo>
                <a:lnTo>
                  <a:pt x="73090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68" y="889762"/>
            <a:ext cx="6731000" cy="44938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CONCLUSION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460375" marR="339725" indent="-228600">
              <a:lnSpc>
                <a:spcPct val="105700"/>
              </a:lnSpc>
              <a:buSzPct val="85714"/>
              <a:buFont typeface="Arial MT"/>
              <a:buChar char="•"/>
              <a:tabLst>
                <a:tab pos="460375" algn="l"/>
                <a:tab pos="461009" algn="l"/>
              </a:tabLst>
            </a:pP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website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serves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valuable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tool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for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raising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awareness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about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importance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e-waste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management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educating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on</a:t>
            </a:r>
            <a:r>
              <a:rPr dirty="0" sz="1400" spc="-10">
                <a:latin typeface="Times New Roman"/>
                <a:cs typeface="Times New Roman"/>
              </a:rPr>
              <a:t> 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proper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disposal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methods.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0375" marR="5080" indent="-228600">
              <a:lnSpc>
                <a:spcPct val="105700"/>
              </a:lnSpc>
              <a:buSzPct val="85714"/>
              <a:buFont typeface="Arial MT"/>
              <a:buChar char="•"/>
              <a:tabLst>
                <a:tab pos="460375" algn="l"/>
                <a:tab pos="461009" algn="l"/>
              </a:tabLst>
            </a:pP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website's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accessibility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information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lead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reduction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illegal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disposal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practices,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such </a:t>
            </a:r>
            <a:r>
              <a:rPr dirty="0" sz="1400" spc="-5">
                <a:latin typeface="Times New Roman"/>
                <a:cs typeface="Times New Roman"/>
              </a:rPr>
              <a:t>as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dumping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e-waste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landfills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improper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disposal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environment.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0375" marR="15240" indent="-228600">
              <a:lnSpc>
                <a:spcPct val="105700"/>
              </a:lnSpc>
              <a:buSzPct val="85714"/>
              <a:buFont typeface="Arial MT"/>
              <a:buChar char="•"/>
              <a:tabLst>
                <a:tab pos="460375" algn="l"/>
                <a:tab pos="461009" algn="l"/>
              </a:tabLst>
            </a:pPr>
            <a:r>
              <a:rPr dirty="0" sz="1400" spc="-5">
                <a:latin typeface="Times New Roman"/>
                <a:cs typeface="Times New Roman"/>
              </a:rPr>
              <a:t>By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facilitating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location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e-waste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recycling </a:t>
            </a:r>
            <a:r>
              <a:rPr dirty="0" sz="1400" spc="-5">
                <a:latin typeface="Times New Roman"/>
                <a:cs typeface="Times New Roman"/>
              </a:rPr>
              <a:t>centers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drop-off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points,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website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encourages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users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recycle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their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old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electronics,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contributing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resource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conservation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reduced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electronic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waste.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algn="just" marL="460375" marR="72390" indent="-228600">
              <a:lnSpc>
                <a:spcPct val="105700"/>
              </a:lnSpc>
              <a:buSzPct val="85714"/>
              <a:buFont typeface="Arial MT"/>
              <a:buChar char="•"/>
              <a:tabLst>
                <a:tab pos="461009" algn="l"/>
              </a:tabLst>
            </a:pPr>
            <a:r>
              <a:rPr dirty="0" sz="1400" spc="-5">
                <a:latin typeface="Times New Roman"/>
                <a:cs typeface="Times New Roman"/>
              </a:rPr>
              <a:t>Over </a:t>
            </a:r>
            <a:r>
              <a:rPr dirty="0" sz="1400" spc="-10">
                <a:latin typeface="Times New Roman"/>
                <a:cs typeface="Times New Roman"/>
              </a:rPr>
              <a:t>time, </a:t>
            </a:r>
            <a:r>
              <a:rPr dirty="0" sz="1400" spc="-15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website's efforts in promoting </a:t>
            </a:r>
            <a:r>
              <a:rPr dirty="0" sz="1400" spc="-10">
                <a:latin typeface="Times New Roman"/>
                <a:cs typeface="Times New Roman"/>
              </a:rPr>
              <a:t>responsible </a:t>
            </a:r>
            <a:r>
              <a:rPr dirty="0" sz="1400">
                <a:latin typeface="Times New Roman"/>
                <a:cs typeface="Times New Roman"/>
              </a:rPr>
              <a:t>e-waste </a:t>
            </a:r>
            <a:r>
              <a:rPr dirty="0" sz="1400" spc="-5">
                <a:latin typeface="Times New Roman"/>
                <a:cs typeface="Times New Roman"/>
              </a:rPr>
              <a:t>disposal can </a:t>
            </a:r>
            <a:r>
              <a:rPr dirty="0" sz="1400" spc="-15">
                <a:latin typeface="Times New Roman"/>
                <a:cs typeface="Times New Roman"/>
              </a:rPr>
              <a:t>lead </a:t>
            </a:r>
            <a:r>
              <a:rPr dirty="0" sz="1400" spc="-5">
                <a:latin typeface="Times New Roman"/>
                <a:cs typeface="Times New Roman"/>
              </a:rPr>
              <a:t>to a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reduction in </a:t>
            </a:r>
            <a:r>
              <a:rPr dirty="0" sz="1400" spc="-1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environmental </a:t>
            </a:r>
            <a:r>
              <a:rPr dirty="0" sz="1400" spc="-10">
                <a:latin typeface="Times New Roman"/>
                <a:cs typeface="Times New Roman"/>
              </a:rPr>
              <a:t>impact </a:t>
            </a:r>
            <a:r>
              <a:rPr dirty="0" sz="1400" spc="5">
                <a:latin typeface="Times New Roman"/>
                <a:cs typeface="Times New Roman"/>
              </a:rPr>
              <a:t>of </a:t>
            </a:r>
            <a:r>
              <a:rPr dirty="0" sz="1400" spc="-5">
                <a:latin typeface="Times New Roman"/>
                <a:cs typeface="Times New Roman"/>
              </a:rPr>
              <a:t>electronic waste, including </a:t>
            </a:r>
            <a:r>
              <a:rPr dirty="0" sz="1400" spc="-10">
                <a:latin typeface="Times New Roman"/>
                <a:cs typeface="Times New Roman"/>
              </a:rPr>
              <a:t>reduced </a:t>
            </a:r>
            <a:r>
              <a:rPr dirty="0" sz="1400" spc="-5">
                <a:latin typeface="Times New Roman"/>
                <a:cs typeface="Times New Roman"/>
              </a:rPr>
              <a:t>pollution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resource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depletion.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968" y="124967"/>
            <a:ext cx="7309484" cy="10433685"/>
          </a:xfrm>
          <a:custGeom>
            <a:avLst/>
            <a:gdLst/>
            <a:ahLst/>
            <a:cxnLst/>
            <a:rect l="l" t="t" r="r" b="b"/>
            <a:pathLst>
              <a:path w="7309484" h="10433685">
                <a:moveTo>
                  <a:pt x="7309091" y="10427221"/>
                </a:moveTo>
                <a:lnTo>
                  <a:pt x="7303008" y="10427221"/>
                </a:lnTo>
                <a:lnTo>
                  <a:pt x="6096" y="10427221"/>
                </a:lnTo>
                <a:lnTo>
                  <a:pt x="0" y="10427221"/>
                </a:lnTo>
                <a:lnTo>
                  <a:pt x="0" y="10433304"/>
                </a:lnTo>
                <a:lnTo>
                  <a:pt x="6096" y="10433304"/>
                </a:lnTo>
                <a:lnTo>
                  <a:pt x="7303008" y="10433304"/>
                </a:lnTo>
                <a:lnTo>
                  <a:pt x="7309091" y="10433304"/>
                </a:lnTo>
                <a:lnTo>
                  <a:pt x="7309091" y="10427221"/>
                </a:lnTo>
                <a:close/>
              </a:path>
              <a:path w="7309484" h="10433685">
                <a:moveTo>
                  <a:pt x="7309091" y="0"/>
                </a:moveTo>
                <a:lnTo>
                  <a:pt x="730300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427208"/>
                </a:lnTo>
                <a:lnTo>
                  <a:pt x="6096" y="10427208"/>
                </a:lnTo>
                <a:lnTo>
                  <a:pt x="6096" y="6096"/>
                </a:lnTo>
                <a:lnTo>
                  <a:pt x="7303008" y="6096"/>
                </a:lnTo>
                <a:lnTo>
                  <a:pt x="7303008" y="10427208"/>
                </a:lnTo>
                <a:lnTo>
                  <a:pt x="7309091" y="10427208"/>
                </a:lnTo>
                <a:lnTo>
                  <a:pt x="7309091" y="6096"/>
                </a:lnTo>
                <a:lnTo>
                  <a:pt x="73090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114801" y="9903968"/>
            <a:ext cx="21653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 sz="1100">
                <a:latin typeface="Calibri"/>
                <a:cs typeface="Calibri"/>
              </a:rPr>
              <a:t>17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820" y="889762"/>
            <a:ext cx="122047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REFERENCES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4300" y="1707007"/>
            <a:ext cx="214884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Calibri"/>
                <a:cs typeface="Calibri"/>
              </a:rPr>
              <a:t>1)</a:t>
            </a:r>
            <a:r>
              <a:rPr dirty="0" sz="1400" spc="34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  <a:hlinkClick r:id="rId2"/>
              </a:rPr>
              <a:t>https</a:t>
            </a:r>
            <a:r>
              <a:rPr dirty="0" sz="1400" spc="-5">
                <a:latin typeface="Calibri"/>
                <a:cs typeface="Calibri"/>
                <a:hlinkClick r:id="rId2"/>
              </a:rPr>
              <a:t> </a:t>
            </a:r>
            <a:r>
              <a:rPr dirty="0" sz="1400" spc="-5">
                <a:latin typeface="Calibri"/>
                <a:cs typeface="Calibri"/>
              </a:rPr>
              <a:t>://</a:t>
            </a:r>
            <a:r>
              <a:rPr dirty="0" sz="1400" spc="-5">
                <a:latin typeface="Calibri"/>
                <a:cs typeface="Calibri"/>
                <a:hlinkClick r:id="rId3"/>
              </a:rPr>
              <a:t>www.zolopik.com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968" y="124967"/>
            <a:ext cx="7309484" cy="10433685"/>
          </a:xfrm>
          <a:custGeom>
            <a:avLst/>
            <a:gdLst/>
            <a:ahLst/>
            <a:cxnLst/>
            <a:rect l="l" t="t" r="r" b="b"/>
            <a:pathLst>
              <a:path w="7309484" h="10433685">
                <a:moveTo>
                  <a:pt x="7309091" y="10427221"/>
                </a:moveTo>
                <a:lnTo>
                  <a:pt x="7303008" y="10427221"/>
                </a:lnTo>
                <a:lnTo>
                  <a:pt x="6096" y="10427221"/>
                </a:lnTo>
                <a:lnTo>
                  <a:pt x="0" y="10427221"/>
                </a:lnTo>
                <a:lnTo>
                  <a:pt x="0" y="10433304"/>
                </a:lnTo>
                <a:lnTo>
                  <a:pt x="6096" y="10433304"/>
                </a:lnTo>
                <a:lnTo>
                  <a:pt x="7303008" y="10433304"/>
                </a:lnTo>
                <a:lnTo>
                  <a:pt x="7309091" y="10433304"/>
                </a:lnTo>
                <a:lnTo>
                  <a:pt x="7309091" y="10427221"/>
                </a:lnTo>
                <a:close/>
              </a:path>
              <a:path w="7309484" h="10433685">
                <a:moveTo>
                  <a:pt x="7309091" y="0"/>
                </a:moveTo>
                <a:lnTo>
                  <a:pt x="730300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427208"/>
                </a:lnTo>
                <a:lnTo>
                  <a:pt x="6096" y="10427208"/>
                </a:lnTo>
                <a:lnTo>
                  <a:pt x="6096" y="6096"/>
                </a:lnTo>
                <a:lnTo>
                  <a:pt x="7303008" y="6096"/>
                </a:lnTo>
                <a:lnTo>
                  <a:pt x="7303008" y="10427208"/>
                </a:lnTo>
                <a:lnTo>
                  <a:pt x="7309091" y="10427208"/>
                </a:lnTo>
                <a:lnTo>
                  <a:pt x="7309091" y="6096"/>
                </a:lnTo>
                <a:lnTo>
                  <a:pt x="73090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114801" y="9903968"/>
            <a:ext cx="21653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 sz="1100">
                <a:latin typeface="Calibri"/>
                <a:cs typeface="Calibri"/>
              </a:rPr>
              <a:t>17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68" y="828801"/>
            <a:ext cx="90170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heavy" sz="1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</a:t>
            </a: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</a:t>
            </a:r>
            <a:r>
              <a:rPr dirty="0" u="heavy" sz="1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NT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6511" y="1710563"/>
          <a:ext cx="7070090" cy="7360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56120"/>
              </a:tblGrid>
              <a:tr h="1021333">
                <a:tc>
                  <a:txBody>
                    <a:bodyPr/>
                    <a:lstStyle/>
                    <a:p>
                      <a:pPr marL="354965" indent="-229235">
                        <a:lnSpc>
                          <a:spcPct val="100000"/>
                        </a:lnSpc>
                        <a:spcBef>
                          <a:spcPts val="244"/>
                        </a:spcBef>
                        <a:buSzPct val="85714"/>
                        <a:buAutoNum type="arabicParenR"/>
                        <a:tabLst>
                          <a:tab pos="355600" algn="l"/>
                        </a:tabLst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Introduction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lvl="1" marL="532130" indent="-229235">
                        <a:lnSpc>
                          <a:spcPts val="1645"/>
                        </a:lnSpc>
                        <a:spcBef>
                          <a:spcPts val="1030"/>
                        </a:spcBef>
                        <a:buSzPct val="85714"/>
                        <a:buFont typeface="Arial MT"/>
                        <a:buChar char="•"/>
                        <a:tabLst>
                          <a:tab pos="531495" algn="l"/>
                          <a:tab pos="532765" algn="l"/>
                        </a:tabLst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Introduction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System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lvl="1" marL="532130" indent="-229235">
                        <a:lnSpc>
                          <a:spcPts val="1645"/>
                        </a:lnSpc>
                        <a:buSzPct val="85714"/>
                        <a:buFont typeface="Arial MT"/>
                        <a:buChar char="•"/>
                        <a:tabLst>
                          <a:tab pos="531495" algn="l"/>
                          <a:tab pos="532765" algn="l"/>
                        </a:tabLst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Objective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System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9911">
                <a:tc>
                  <a:txBody>
                    <a:bodyPr/>
                    <a:lstStyle/>
                    <a:p>
                      <a:pPr marL="354965" indent="-229235">
                        <a:lnSpc>
                          <a:spcPct val="100000"/>
                        </a:lnSpc>
                        <a:spcBef>
                          <a:spcPts val="265"/>
                        </a:spcBef>
                        <a:buSzPct val="85714"/>
                        <a:buAutoNum type="arabicParenR" startAt="2"/>
                        <a:tabLst>
                          <a:tab pos="355600" algn="l"/>
                        </a:tabLst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Requirements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lvl="1" marL="532130" indent="-229235">
                        <a:lnSpc>
                          <a:spcPct val="100000"/>
                        </a:lnSpc>
                        <a:spcBef>
                          <a:spcPts val="1010"/>
                        </a:spcBef>
                        <a:buSzPct val="85714"/>
                        <a:buFont typeface="Arial MT"/>
                        <a:buChar char="•"/>
                        <a:tabLst>
                          <a:tab pos="531495" algn="l"/>
                          <a:tab pos="532765" algn="l"/>
                        </a:tabLst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Hardware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and Software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Requirements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21461">
                <a:tc>
                  <a:txBody>
                    <a:bodyPr/>
                    <a:lstStyle/>
                    <a:p>
                      <a:pPr marL="354965" indent="-229235">
                        <a:lnSpc>
                          <a:spcPct val="100000"/>
                        </a:lnSpc>
                        <a:spcBef>
                          <a:spcPts val="245"/>
                        </a:spcBef>
                        <a:buSzPct val="85714"/>
                        <a:buAutoNum type="arabicParenR" startAt="3"/>
                        <a:tabLst>
                          <a:tab pos="355600" algn="l"/>
                        </a:tabLst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Design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lvl="1" marL="532130" indent="-229235">
                        <a:lnSpc>
                          <a:spcPts val="1645"/>
                        </a:lnSpc>
                        <a:spcBef>
                          <a:spcPts val="1030"/>
                        </a:spcBef>
                        <a:buSzPct val="85714"/>
                        <a:buFont typeface="Arial MT"/>
                        <a:buChar char="•"/>
                        <a:tabLst>
                          <a:tab pos="531495" algn="l"/>
                          <a:tab pos="532765" algn="l"/>
                        </a:tabLst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Entity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Relationship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Diagram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lvl="1" marL="532130" indent="-229235">
                        <a:lnSpc>
                          <a:spcPts val="1645"/>
                        </a:lnSpc>
                        <a:buSzPct val="85714"/>
                        <a:buFont typeface="Arial MT"/>
                        <a:buChar char="•"/>
                        <a:tabLst>
                          <a:tab pos="531495" algn="l"/>
                          <a:tab pos="532765" algn="l"/>
                        </a:tabLst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Context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Level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Diagram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70225">
                <a:tc>
                  <a:txBody>
                    <a:bodyPr/>
                    <a:lstStyle/>
                    <a:p>
                      <a:pPr marL="354965" indent="-229235">
                        <a:lnSpc>
                          <a:spcPct val="100000"/>
                        </a:lnSpc>
                        <a:spcBef>
                          <a:spcPts val="270"/>
                        </a:spcBef>
                        <a:buSzPct val="85714"/>
                        <a:buAutoNum type="arabicParenR" startAt="4"/>
                        <a:tabLst>
                          <a:tab pos="355600" algn="l"/>
                        </a:tabLst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Website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Design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lvl="1" marL="532130" indent="-229235">
                        <a:lnSpc>
                          <a:spcPts val="1645"/>
                        </a:lnSpc>
                        <a:spcBef>
                          <a:spcPts val="1005"/>
                        </a:spcBef>
                        <a:buSzPct val="85714"/>
                        <a:buFont typeface="Arial MT"/>
                        <a:buChar char="•"/>
                        <a:tabLst>
                          <a:tab pos="531495" algn="l"/>
                          <a:tab pos="532765" algn="l"/>
                        </a:tabLst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Homepage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lvl="1" marL="532130" indent="-229235">
                        <a:lnSpc>
                          <a:spcPts val="1620"/>
                        </a:lnSpc>
                        <a:buSzPct val="85714"/>
                        <a:buFont typeface="Arial MT"/>
                        <a:buChar char="•"/>
                        <a:tabLst>
                          <a:tab pos="531495" algn="l"/>
                          <a:tab pos="532765" algn="l"/>
                        </a:tabLst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E-waste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Products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lvl="1" marL="532130" indent="-229235">
                        <a:lnSpc>
                          <a:spcPts val="1620"/>
                        </a:lnSpc>
                        <a:buSzPct val="85714"/>
                        <a:buFont typeface="Arial MT"/>
                        <a:buChar char="•"/>
                        <a:tabLst>
                          <a:tab pos="531495" algn="l"/>
                          <a:tab pos="532765" algn="l"/>
                        </a:tabLst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Products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lvl="1" marL="532130" indent="-229235">
                        <a:lnSpc>
                          <a:spcPts val="1610"/>
                        </a:lnSpc>
                        <a:buSzPct val="85714"/>
                        <a:buFont typeface="Arial MT"/>
                        <a:buChar char="•"/>
                        <a:tabLst>
                          <a:tab pos="531495" algn="l"/>
                          <a:tab pos="532765" algn="l"/>
                        </a:tabLst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Cart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lvl="1" marL="532130" indent="-229235">
                        <a:lnSpc>
                          <a:spcPts val="1610"/>
                        </a:lnSpc>
                        <a:buSzPct val="85714"/>
                        <a:buFont typeface="Arial MT"/>
                        <a:buChar char="•"/>
                        <a:tabLst>
                          <a:tab pos="531495" algn="l"/>
                          <a:tab pos="532765" algn="l"/>
                        </a:tabLst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Upload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Products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lvl="1" marL="532130" indent="-229235">
                        <a:lnSpc>
                          <a:spcPts val="1645"/>
                        </a:lnSpc>
                        <a:buSzPct val="85714"/>
                        <a:buFont typeface="Arial MT"/>
                        <a:buChar char="•"/>
                        <a:tabLst>
                          <a:tab pos="531495" algn="l"/>
                          <a:tab pos="532765" algn="l"/>
                        </a:tabLst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Us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lvl="1">
                        <a:lnSpc>
                          <a:spcPct val="100000"/>
                        </a:lnSpc>
                        <a:spcBef>
                          <a:spcPts val="40"/>
                        </a:spcBef>
                        <a:buFont typeface="Arial MT"/>
                        <a:buChar char="•"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Backend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lvl="1" marL="532130" indent="-229235">
                        <a:lnSpc>
                          <a:spcPts val="1645"/>
                        </a:lnSpc>
                        <a:buSzPct val="85714"/>
                        <a:buFont typeface="Arial MT"/>
                        <a:buChar char="•"/>
                        <a:tabLst>
                          <a:tab pos="531495" algn="l"/>
                          <a:tab pos="532765" algn="l"/>
                        </a:tabLst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Subscription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and Contact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Table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lvl="1" marL="532130" indent="-229235">
                        <a:lnSpc>
                          <a:spcPts val="1610"/>
                        </a:lnSpc>
                        <a:buSzPct val="85714"/>
                        <a:buFont typeface="Arial MT"/>
                        <a:buChar char="•"/>
                        <a:tabLst>
                          <a:tab pos="531495" algn="l"/>
                          <a:tab pos="532765" algn="l"/>
                        </a:tabLst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Product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Subscription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data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lvl="1" marL="532130" indent="-229235">
                        <a:lnSpc>
                          <a:spcPts val="1645"/>
                        </a:lnSpc>
                        <a:buSzPct val="85714"/>
                        <a:buFont typeface="Arial MT"/>
                        <a:buChar char="•"/>
                        <a:tabLst>
                          <a:tab pos="531495" algn="l"/>
                          <a:tab pos="532765" algn="l"/>
                        </a:tabLst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Feedback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Login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data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9645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5)</a:t>
                      </a:r>
                      <a:r>
                        <a:rPr dirty="0" sz="1200" spc="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Limitations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3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2439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400685" algn="l"/>
                        </a:tabLst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6)	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Conclusion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869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44"/>
                        </a:spcBef>
                        <a:tabLst>
                          <a:tab pos="400685" algn="l"/>
                        </a:tabLst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7)	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References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24968" y="124967"/>
            <a:ext cx="7309484" cy="10433685"/>
          </a:xfrm>
          <a:custGeom>
            <a:avLst/>
            <a:gdLst/>
            <a:ahLst/>
            <a:cxnLst/>
            <a:rect l="l" t="t" r="r" b="b"/>
            <a:pathLst>
              <a:path w="7309484" h="10433685">
                <a:moveTo>
                  <a:pt x="7309091" y="10427221"/>
                </a:moveTo>
                <a:lnTo>
                  <a:pt x="7303008" y="10427221"/>
                </a:lnTo>
                <a:lnTo>
                  <a:pt x="6096" y="10427221"/>
                </a:lnTo>
                <a:lnTo>
                  <a:pt x="0" y="10427221"/>
                </a:lnTo>
                <a:lnTo>
                  <a:pt x="0" y="10433304"/>
                </a:lnTo>
                <a:lnTo>
                  <a:pt x="6096" y="10433304"/>
                </a:lnTo>
                <a:lnTo>
                  <a:pt x="7303008" y="10433304"/>
                </a:lnTo>
                <a:lnTo>
                  <a:pt x="7309091" y="10433304"/>
                </a:lnTo>
                <a:lnTo>
                  <a:pt x="7309091" y="10427221"/>
                </a:lnTo>
                <a:close/>
              </a:path>
              <a:path w="7309484" h="10433685">
                <a:moveTo>
                  <a:pt x="7309091" y="0"/>
                </a:moveTo>
                <a:lnTo>
                  <a:pt x="730300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427208"/>
                </a:lnTo>
                <a:lnTo>
                  <a:pt x="6096" y="10427208"/>
                </a:lnTo>
                <a:lnTo>
                  <a:pt x="6096" y="6096"/>
                </a:lnTo>
                <a:lnTo>
                  <a:pt x="7303008" y="6096"/>
                </a:lnTo>
                <a:lnTo>
                  <a:pt x="7303008" y="10427208"/>
                </a:lnTo>
                <a:lnTo>
                  <a:pt x="7309091" y="10427208"/>
                </a:lnTo>
                <a:lnTo>
                  <a:pt x="7309091" y="6096"/>
                </a:lnTo>
                <a:lnTo>
                  <a:pt x="73090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820" y="828801"/>
            <a:ext cx="251079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INTRODUCTION</a:t>
            </a:r>
            <a:r>
              <a:rPr dirty="0" u="heavy" sz="14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SYSTEM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724" y="1605203"/>
            <a:ext cx="6118860" cy="4768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05700"/>
              </a:lnSpc>
              <a:spcBef>
                <a:spcPts val="100"/>
              </a:spcBef>
              <a:buSzPct val="85714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00" spc="-5">
                <a:latin typeface="Times New Roman"/>
                <a:cs typeface="Times New Roman"/>
              </a:rPr>
              <a:t>Our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platform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dedicated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making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positive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impact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on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environment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through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effective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waste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collection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recycling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practices.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6724" y="2588133"/>
            <a:ext cx="569341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SzPct val="85714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00" spc="-20">
                <a:latin typeface="Times New Roman"/>
                <a:cs typeface="Times New Roman"/>
              </a:rPr>
              <a:t>At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Let's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Clean,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prioritize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responsible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sustainable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waste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management.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6724" y="3374516"/>
            <a:ext cx="4116704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90"/>
              </a:spcBef>
              <a:buSzPct val="85714"/>
              <a:buFont typeface="Arial MT"/>
              <a:buChar char="•"/>
              <a:tabLst>
                <a:tab pos="292735" algn="l"/>
                <a:tab pos="293370" algn="l"/>
              </a:tabLst>
            </a:pPr>
            <a:r>
              <a:rPr dirty="0" sz="1400" spc="-5">
                <a:latin typeface="Times New Roman"/>
                <a:cs typeface="Times New Roman"/>
              </a:rPr>
              <a:t>Community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engagement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heart</a:t>
            </a:r>
            <a:r>
              <a:rPr dirty="0" sz="1400" spc="5">
                <a:latin typeface="Times New Roman"/>
                <a:cs typeface="Times New Roman"/>
              </a:rPr>
              <a:t> of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our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service.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724" y="4117390"/>
            <a:ext cx="6539230" cy="4768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05700"/>
              </a:lnSpc>
              <a:spcBef>
                <a:spcPts val="100"/>
              </a:spcBef>
              <a:buSzPct val="85714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00" spc="-10">
                <a:latin typeface="Times New Roman"/>
                <a:cs typeface="Times New Roman"/>
              </a:rPr>
              <a:t>We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actively collaborate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with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local communities,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educational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institutions,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businesses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raise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awareness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about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waste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management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importance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recycling.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4968" y="124967"/>
            <a:ext cx="7309484" cy="10433685"/>
          </a:xfrm>
          <a:custGeom>
            <a:avLst/>
            <a:gdLst/>
            <a:ahLst/>
            <a:cxnLst/>
            <a:rect l="l" t="t" r="r" b="b"/>
            <a:pathLst>
              <a:path w="7309484" h="10433685">
                <a:moveTo>
                  <a:pt x="7309091" y="10427221"/>
                </a:moveTo>
                <a:lnTo>
                  <a:pt x="7303008" y="10427221"/>
                </a:lnTo>
                <a:lnTo>
                  <a:pt x="6096" y="10427221"/>
                </a:lnTo>
                <a:lnTo>
                  <a:pt x="0" y="10427221"/>
                </a:lnTo>
                <a:lnTo>
                  <a:pt x="0" y="10433304"/>
                </a:lnTo>
                <a:lnTo>
                  <a:pt x="6096" y="10433304"/>
                </a:lnTo>
                <a:lnTo>
                  <a:pt x="7303008" y="10433304"/>
                </a:lnTo>
                <a:lnTo>
                  <a:pt x="7309091" y="10433304"/>
                </a:lnTo>
                <a:lnTo>
                  <a:pt x="7309091" y="10427221"/>
                </a:lnTo>
                <a:close/>
              </a:path>
              <a:path w="7309484" h="10433685">
                <a:moveTo>
                  <a:pt x="7309091" y="0"/>
                </a:moveTo>
                <a:lnTo>
                  <a:pt x="730300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427208"/>
                </a:lnTo>
                <a:lnTo>
                  <a:pt x="6096" y="10427208"/>
                </a:lnTo>
                <a:lnTo>
                  <a:pt x="6096" y="6096"/>
                </a:lnTo>
                <a:lnTo>
                  <a:pt x="7303008" y="6096"/>
                </a:lnTo>
                <a:lnTo>
                  <a:pt x="7303008" y="10427208"/>
                </a:lnTo>
                <a:lnTo>
                  <a:pt x="7309091" y="10427208"/>
                </a:lnTo>
                <a:lnTo>
                  <a:pt x="7309091" y="6096"/>
                </a:lnTo>
                <a:lnTo>
                  <a:pt x="73090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820" y="828801"/>
            <a:ext cx="6748780" cy="24028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OBJECTIVES </a:t>
            </a:r>
            <a:r>
              <a:rPr dirty="0" u="heavy" sz="1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heavy" sz="1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469900" marR="194310" indent="-228600">
              <a:lnSpc>
                <a:spcPct val="105700"/>
              </a:lnSpc>
              <a:buSzPct val="85714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objective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website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create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platform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encourages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facilitates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collection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recycling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e-waste,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paper,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plastic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cloth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materials.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05700"/>
              </a:lnSpc>
              <a:buSzPct val="85714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1400" spc="-5">
                <a:latin typeface="Times New Roman"/>
                <a:cs typeface="Times New Roman"/>
              </a:rPr>
              <a:t>Our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aim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promote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environmental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sustainability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by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providing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convenient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efficient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way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for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individuals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recycle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these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items,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reducing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negative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impact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on</a:t>
            </a:r>
            <a:r>
              <a:rPr dirty="0" sz="1400" spc="-10">
                <a:latin typeface="Times New Roman"/>
                <a:cs typeface="Times New Roman"/>
              </a:rPr>
              <a:t> the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environment.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724" y="3737610"/>
            <a:ext cx="5950585" cy="12071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SzPct val="85714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00" spc="-5">
                <a:latin typeface="Times New Roman"/>
                <a:cs typeface="Times New Roman"/>
              </a:rPr>
              <a:t>Our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aim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not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just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collect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waste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but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also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educate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inspire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change.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5800"/>
              </a:lnSpc>
              <a:buSzPct val="85714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00" spc="-5">
                <a:latin typeface="Times New Roman"/>
                <a:cs typeface="Times New Roman"/>
              </a:rPr>
              <a:t>By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facilitating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proper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disposal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e-waste,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platform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create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economic </a:t>
            </a:r>
            <a:r>
              <a:rPr dirty="0" sz="1400" spc="-5">
                <a:latin typeface="Times New Roman"/>
                <a:cs typeface="Times New Roman"/>
              </a:rPr>
              <a:t> opportunities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by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connecting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refurbishers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recyclers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with </a:t>
            </a:r>
            <a:r>
              <a:rPr dirty="0" sz="1400">
                <a:latin typeface="Times New Roman"/>
                <a:cs typeface="Times New Roman"/>
              </a:rPr>
              <a:t>potential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customers.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968" y="124967"/>
            <a:ext cx="7309484" cy="10433685"/>
          </a:xfrm>
          <a:custGeom>
            <a:avLst/>
            <a:gdLst/>
            <a:ahLst/>
            <a:cxnLst/>
            <a:rect l="l" t="t" r="r" b="b"/>
            <a:pathLst>
              <a:path w="7309484" h="10433685">
                <a:moveTo>
                  <a:pt x="7309091" y="10427221"/>
                </a:moveTo>
                <a:lnTo>
                  <a:pt x="7303008" y="10427221"/>
                </a:lnTo>
                <a:lnTo>
                  <a:pt x="6096" y="10427221"/>
                </a:lnTo>
                <a:lnTo>
                  <a:pt x="0" y="10427221"/>
                </a:lnTo>
                <a:lnTo>
                  <a:pt x="0" y="10433304"/>
                </a:lnTo>
                <a:lnTo>
                  <a:pt x="6096" y="10433304"/>
                </a:lnTo>
                <a:lnTo>
                  <a:pt x="7303008" y="10433304"/>
                </a:lnTo>
                <a:lnTo>
                  <a:pt x="7309091" y="10433304"/>
                </a:lnTo>
                <a:lnTo>
                  <a:pt x="7309091" y="10427221"/>
                </a:lnTo>
                <a:close/>
              </a:path>
              <a:path w="7309484" h="10433685">
                <a:moveTo>
                  <a:pt x="7309091" y="0"/>
                </a:moveTo>
                <a:lnTo>
                  <a:pt x="730300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427208"/>
                </a:lnTo>
                <a:lnTo>
                  <a:pt x="6096" y="10427208"/>
                </a:lnTo>
                <a:lnTo>
                  <a:pt x="6096" y="6096"/>
                </a:lnTo>
                <a:lnTo>
                  <a:pt x="7303008" y="6096"/>
                </a:lnTo>
                <a:lnTo>
                  <a:pt x="7303008" y="10427208"/>
                </a:lnTo>
                <a:lnTo>
                  <a:pt x="7309091" y="10427208"/>
                </a:lnTo>
                <a:lnTo>
                  <a:pt x="7309091" y="6096"/>
                </a:lnTo>
                <a:lnTo>
                  <a:pt x="73090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68" y="831850"/>
            <a:ext cx="3822700" cy="32423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heavy" sz="1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</a:t>
            </a:r>
            <a:r>
              <a:rPr dirty="0" u="heavy" sz="1400" spc="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REQUIREMENT</a:t>
            </a:r>
            <a:r>
              <a:rPr dirty="0" u="heavy" sz="14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SPECIFICATION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45"/>
              </a:spcBef>
            </a:pPr>
            <a:r>
              <a:rPr dirty="0" sz="1200" spc="-5" b="1">
                <a:latin typeface="Arial"/>
                <a:cs typeface="Arial"/>
              </a:rPr>
              <a:t>1)</a:t>
            </a:r>
            <a:r>
              <a:rPr dirty="0" sz="1200" spc="370" b="1"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HARDWARE</a:t>
            </a:r>
            <a:r>
              <a:rPr dirty="0" u="heavy" sz="1200" spc="-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REQUIREMENT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Arial"/>
              <a:cs typeface="Arial"/>
            </a:endParaRPr>
          </a:p>
          <a:p>
            <a:pPr marL="460375" indent="-229235">
              <a:lnSpc>
                <a:spcPct val="100000"/>
              </a:lnSpc>
              <a:buSzPct val="85714"/>
              <a:buFont typeface="Arial MT"/>
              <a:buChar char="•"/>
              <a:tabLst>
                <a:tab pos="460375" algn="l"/>
                <a:tab pos="461009" algn="l"/>
              </a:tabLst>
            </a:pPr>
            <a:r>
              <a:rPr dirty="0" sz="1400" spc="-10">
                <a:latin typeface="Times New Roman"/>
                <a:cs typeface="Times New Roman"/>
              </a:rPr>
              <a:t>Internet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connection or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wireless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adapter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(Wi-Fi)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460375" indent="-229235">
              <a:lnSpc>
                <a:spcPct val="100000"/>
              </a:lnSpc>
              <a:buClr>
                <a:srgbClr val="000000"/>
              </a:buClr>
              <a:buSzPct val="85714"/>
              <a:buFont typeface="Arial MT"/>
              <a:buChar char="•"/>
              <a:tabLst>
                <a:tab pos="460375" algn="l"/>
                <a:tab pos="461009" algn="l"/>
              </a:tabLst>
            </a:pPr>
            <a:r>
              <a:rPr dirty="0" sz="1400" spc="-5">
                <a:solidFill>
                  <a:srgbClr val="1F2023"/>
                </a:solidFill>
                <a:latin typeface="Times New Roman"/>
                <a:cs typeface="Times New Roman"/>
              </a:rPr>
              <a:t>Processor:</a:t>
            </a:r>
            <a:r>
              <a:rPr dirty="0" sz="1400" spc="-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Intel</a:t>
            </a:r>
            <a:r>
              <a:rPr dirty="0" sz="14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1F2023"/>
                </a:solidFill>
                <a:latin typeface="Times New Roman"/>
                <a:cs typeface="Times New Roman"/>
              </a:rPr>
              <a:t>i3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460375" indent="-229235">
              <a:lnSpc>
                <a:spcPct val="100000"/>
              </a:lnSpc>
              <a:buClr>
                <a:srgbClr val="000000"/>
              </a:buClr>
              <a:buSzPct val="85714"/>
              <a:buFont typeface="Arial MT"/>
              <a:buChar char="•"/>
              <a:tabLst>
                <a:tab pos="460375" algn="l"/>
                <a:tab pos="461009" algn="l"/>
              </a:tabLst>
            </a:pPr>
            <a:r>
              <a:rPr dirty="0" sz="1400" spc="-5">
                <a:solidFill>
                  <a:srgbClr val="1F2023"/>
                </a:solidFill>
                <a:latin typeface="Times New Roman"/>
                <a:cs typeface="Times New Roman"/>
              </a:rPr>
              <a:t>Memory(RAM):</a:t>
            </a:r>
            <a:r>
              <a:rPr dirty="0" sz="1400" spc="-6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4GB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1200" spc="-5" b="1">
                <a:latin typeface="Arial"/>
                <a:cs typeface="Arial"/>
              </a:rPr>
              <a:t>2)</a:t>
            </a:r>
            <a:r>
              <a:rPr dirty="0" sz="1200" spc="365" b="1"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SOFTWARE</a:t>
            </a:r>
            <a:r>
              <a:rPr dirty="0" u="heavy" sz="1200" spc="-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REQUIREMENT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724" y="4405122"/>
            <a:ext cx="153352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SzPct val="85714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00" spc="-5">
                <a:latin typeface="Times New Roman"/>
                <a:cs typeface="Times New Roman"/>
              </a:rPr>
              <a:t>Operating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7536" y="4405122"/>
            <a:ext cx="110934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Times New Roman"/>
                <a:cs typeface="Times New Roman"/>
              </a:rPr>
              <a:t>:</a:t>
            </a:r>
            <a:r>
              <a:rPr dirty="0" sz="1400" spc="3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Windows</a:t>
            </a:r>
            <a:r>
              <a:rPr dirty="0" sz="1400" spc="-5">
                <a:latin typeface="Times New Roman"/>
                <a:cs typeface="Times New Roman"/>
              </a:rPr>
              <a:t> 10.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6724" y="5048504"/>
            <a:ext cx="586676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SzPct val="85714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00" spc="-5">
                <a:latin typeface="Times New Roman"/>
                <a:cs typeface="Times New Roman"/>
              </a:rPr>
              <a:t>Application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Software</a:t>
            </a:r>
            <a:r>
              <a:rPr dirty="0" sz="1400" spc="38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: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HTML,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CSS,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JavaScript,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PHP,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MySQL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Bootstrap.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724" y="5685790"/>
            <a:ext cx="855344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SzPct val="85714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400" spc="-30">
                <a:latin typeface="Times New Roman"/>
                <a:cs typeface="Times New Roman"/>
              </a:rPr>
              <a:t>B</a:t>
            </a:r>
            <a:r>
              <a:rPr dirty="0" sz="1400" spc="-15">
                <a:latin typeface="Times New Roman"/>
                <a:cs typeface="Times New Roman"/>
              </a:rPr>
              <a:t>r</a:t>
            </a:r>
            <a:r>
              <a:rPr dirty="0" sz="1400" spc="15">
                <a:latin typeface="Times New Roman"/>
                <a:cs typeface="Times New Roman"/>
              </a:rPr>
              <a:t>o</a:t>
            </a:r>
            <a:r>
              <a:rPr dirty="0" sz="1400" spc="-10">
                <a:latin typeface="Times New Roman"/>
                <a:cs typeface="Times New Roman"/>
              </a:rPr>
              <a:t>w</a:t>
            </a:r>
            <a:r>
              <a:rPr dirty="0" sz="1400" spc="5">
                <a:latin typeface="Times New Roman"/>
                <a:cs typeface="Times New Roman"/>
              </a:rPr>
              <a:t>s</a:t>
            </a:r>
            <a:r>
              <a:rPr dirty="0" sz="1400" spc="-5">
                <a:latin typeface="Times New Roman"/>
                <a:cs typeface="Times New Roman"/>
              </a:rPr>
              <a:t>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0309" y="5685790"/>
            <a:ext cx="125285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Times New Roman"/>
                <a:cs typeface="Times New Roman"/>
              </a:rPr>
              <a:t>: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Google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Chrome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4968" y="124967"/>
            <a:ext cx="7309484" cy="10433685"/>
          </a:xfrm>
          <a:custGeom>
            <a:avLst/>
            <a:gdLst/>
            <a:ahLst/>
            <a:cxnLst/>
            <a:rect l="l" t="t" r="r" b="b"/>
            <a:pathLst>
              <a:path w="7309484" h="10433685">
                <a:moveTo>
                  <a:pt x="7309091" y="10427221"/>
                </a:moveTo>
                <a:lnTo>
                  <a:pt x="7303008" y="10427221"/>
                </a:lnTo>
                <a:lnTo>
                  <a:pt x="6096" y="10427221"/>
                </a:lnTo>
                <a:lnTo>
                  <a:pt x="0" y="10427221"/>
                </a:lnTo>
                <a:lnTo>
                  <a:pt x="0" y="10433304"/>
                </a:lnTo>
                <a:lnTo>
                  <a:pt x="6096" y="10433304"/>
                </a:lnTo>
                <a:lnTo>
                  <a:pt x="7303008" y="10433304"/>
                </a:lnTo>
                <a:lnTo>
                  <a:pt x="7309091" y="10433304"/>
                </a:lnTo>
                <a:lnTo>
                  <a:pt x="7309091" y="10427221"/>
                </a:lnTo>
                <a:close/>
              </a:path>
              <a:path w="7309484" h="10433685">
                <a:moveTo>
                  <a:pt x="7309091" y="0"/>
                </a:moveTo>
                <a:lnTo>
                  <a:pt x="730300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427208"/>
                </a:lnTo>
                <a:lnTo>
                  <a:pt x="6096" y="10427208"/>
                </a:lnTo>
                <a:lnTo>
                  <a:pt x="6096" y="6096"/>
                </a:lnTo>
                <a:lnTo>
                  <a:pt x="7303008" y="6096"/>
                </a:lnTo>
                <a:lnTo>
                  <a:pt x="7303008" y="10427208"/>
                </a:lnTo>
                <a:lnTo>
                  <a:pt x="7309091" y="10427208"/>
                </a:lnTo>
                <a:lnTo>
                  <a:pt x="7309091" y="6096"/>
                </a:lnTo>
                <a:lnTo>
                  <a:pt x="73090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2121" y="1057401"/>
            <a:ext cx="148209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heavy" sz="1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</a:t>
            </a: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DESIGN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868" y="1853310"/>
            <a:ext cx="2742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1)</a:t>
            </a:r>
            <a:r>
              <a:rPr dirty="0" sz="1200" spc="365" b="1">
                <a:latin typeface="Arial"/>
                <a:cs typeface="Arial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ENTITY</a:t>
            </a:r>
            <a:r>
              <a:rPr dirty="0" u="heavy" sz="1200" spc="-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RELATIONSHIP</a:t>
            </a:r>
            <a:r>
              <a:rPr dirty="0" u="heavy" sz="1200" spc="-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DIAGRAM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24402" y="3599145"/>
            <a:ext cx="2341880" cy="422909"/>
            <a:chOff x="924402" y="3599145"/>
            <a:chExt cx="2341880" cy="422909"/>
          </a:xfrm>
        </p:grpSpPr>
        <p:sp>
          <p:nvSpPr>
            <p:cNvPr id="5" name="object 5"/>
            <p:cNvSpPr/>
            <p:nvPr/>
          </p:nvSpPr>
          <p:spPr>
            <a:xfrm>
              <a:off x="930752" y="3659377"/>
              <a:ext cx="981075" cy="356870"/>
            </a:xfrm>
            <a:custGeom>
              <a:avLst/>
              <a:gdLst/>
              <a:ahLst/>
              <a:cxnLst/>
              <a:rect l="l" t="t" r="r" b="b"/>
              <a:pathLst>
                <a:path w="981075" h="356870">
                  <a:moveTo>
                    <a:pt x="0" y="59593"/>
                  </a:moveTo>
                  <a:lnTo>
                    <a:pt x="4428" y="36136"/>
                  </a:lnTo>
                  <a:lnTo>
                    <a:pt x="17082" y="17117"/>
                  </a:lnTo>
                  <a:lnTo>
                    <a:pt x="36063" y="4437"/>
                  </a:lnTo>
                  <a:lnTo>
                    <a:pt x="59472" y="0"/>
                  </a:lnTo>
                  <a:lnTo>
                    <a:pt x="921193" y="0"/>
                  </a:lnTo>
                  <a:lnTo>
                    <a:pt x="963583" y="17117"/>
                  </a:lnTo>
                  <a:lnTo>
                    <a:pt x="980666" y="59593"/>
                  </a:lnTo>
                  <a:lnTo>
                    <a:pt x="980666" y="296697"/>
                  </a:lnTo>
                  <a:lnTo>
                    <a:pt x="976237" y="320153"/>
                  </a:lnTo>
                  <a:lnTo>
                    <a:pt x="963583" y="339172"/>
                  </a:lnTo>
                  <a:lnTo>
                    <a:pt x="944602" y="351852"/>
                  </a:lnTo>
                  <a:lnTo>
                    <a:pt x="921193" y="356290"/>
                  </a:lnTo>
                  <a:lnTo>
                    <a:pt x="59472" y="356290"/>
                  </a:lnTo>
                  <a:lnTo>
                    <a:pt x="17082" y="339172"/>
                  </a:lnTo>
                  <a:lnTo>
                    <a:pt x="0" y="296697"/>
                  </a:lnTo>
                  <a:lnTo>
                    <a:pt x="0" y="59593"/>
                  </a:lnTo>
                  <a:close/>
                </a:path>
              </a:pathLst>
            </a:custGeom>
            <a:ln w="12676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6973" y="3777296"/>
              <a:ext cx="376449" cy="1071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15847" y="3852738"/>
              <a:ext cx="1345565" cy="0"/>
            </a:xfrm>
            <a:custGeom>
              <a:avLst/>
              <a:gdLst/>
              <a:ahLst/>
              <a:cxnLst/>
              <a:rect l="l" t="t" r="r" b="b"/>
              <a:pathLst>
                <a:path w="1345564" h="0">
                  <a:moveTo>
                    <a:pt x="0" y="0"/>
                  </a:moveTo>
                  <a:lnTo>
                    <a:pt x="1345094" y="0"/>
                  </a:lnTo>
                </a:path>
              </a:pathLst>
            </a:custGeom>
            <a:ln w="9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939256" y="3602320"/>
              <a:ext cx="257175" cy="257175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0" y="256757"/>
                  </a:moveTo>
                  <a:lnTo>
                    <a:pt x="256871" y="256757"/>
                  </a:lnTo>
                  <a:lnTo>
                    <a:pt x="256871" y="0"/>
                  </a:lnTo>
                  <a:lnTo>
                    <a:pt x="0" y="0"/>
                  </a:lnTo>
                  <a:lnTo>
                    <a:pt x="0" y="256757"/>
                  </a:lnTo>
                  <a:close/>
                </a:path>
              </a:pathLst>
            </a:custGeom>
            <a:ln w="6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224526" y="3716034"/>
            <a:ext cx="3930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Visit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2423" y="3630828"/>
            <a:ext cx="2508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59667" y="3565553"/>
            <a:ext cx="3178175" cy="557530"/>
            <a:chOff x="3259667" y="3565553"/>
            <a:chExt cx="3178175" cy="557530"/>
          </a:xfrm>
        </p:grpSpPr>
        <p:sp>
          <p:nvSpPr>
            <p:cNvPr id="12" name="object 12"/>
            <p:cNvSpPr/>
            <p:nvPr/>
          </p:nvSpPr>
          <p:spPr>
            <a:xfrm>
              <a:off x="3266003" y="3587739"/>
              <a:ext cx="3165475" cy="528955"/>
            </a:xfrm>
            <a:custGeom>
              <a:avLst/>
              <a:gdLst/>
              <a:ahLst/>
              <a:cxnLst/>
              <a:rect l="l" t="t" r="r" b="b"/>
              <a:pathLst>
                <a:path w="3165475" h="528954">
                  <a:moveTo>
                    <a:pt x="0" y="264364"/>
                  </a:moveTo>
                  <a:lnTo>
                    <a:pt x="404287" y="0"/>
                  </a:lnTo>
                  <a:lnTo>
                    <a:pt x="808575" y="264364"/>
                  </a:lnTo>
                  <a:lnTo>
                    <a:pt x="404287" y="528729"/>
                  </a:lnTo>
                  <a:lnTo>
                    <a:pt x="0" y="264364"/>
                  </a:lnTo>
                  <a:close/>
                </a:path>
                <a:path w="3165475" h="528954">
                  <a:moveTo>
                    <a:pt x="2184670" y="109042"/>
                  </a:moveTo>
                  <a:lnTo>
                    <a:pt x="2189099" y="85585"/>
                  </a:lnTo>
                  <a:lnTo>
                    <a:pt x="2201753" y="66566"/>
                  </a:lnTo>
                  <a:lnTo>
                    <a:pt x="2220734" y="53887"/>
                  </a:lnTo>
                  <a:lnTo>
                    <a:pt x="2244143" y="49449"/>
                  </a:lnTo>
                  <a:lnTo>
                    <a:pt x="3105864" y="49449"/>
                  </a:lnTo>
                  <a:lnTo>
                    <a:pt x="3148254" y="66566"/>
                  </a:lnTo>
                  <a:lnTo>
                    <a:pt x="3165337" y="109042"/>
                  </a:lnTo>
                  <a:lnTo>
                    <a:pt x="3165337" y="346146"/>
                  </a:lnTo>
                  <a:lnTo>
                    <a:pt x="3160908" y="369603"/>
                  </a:lnTo>
                  <a:lnTo>
                    <a:pt x="3148254" y="388622"/>
                  </a:lnTo>
                  <a:lnTo>
                    <a:pt x="3129273" y="401301"/>
                  </a:lnTo>
                  <a:lnTo>
                    <a:pt x="3105864" y="405739"/>
                  </a:lnTo>
                  <a:lnTo>
                    <a:pt x="2244143" y="405739"/>
                  </a:lnTo>
                  <a:lnTo>
                    <a:pt x="2201753" y="388622"/>
                  </a:lnTo>
                  <a:lnTo>
                    <a:pt x="2184671" y="346146"/>
                  </a:lnTo>
                  <a:lnTo>
                    <a:pt x="2184670" y="109042"/>
                  </a:lnTo>
                  <a:close/>
                </a:path>
              </a:pathLst>
            </a:custGeom>
            <a:ln w="12666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1131" y="3745597"/>
              <a:ext cx="704181" cy="13883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082170" y="3853372"/>
              <a:ext cx="1367155" cy="1905"/>
            </a:xfrm>
            <a:custGeom>
              <a:avLst/>
              <a:gdLst/>
              <a:ahLst/>
              <a:cxnLst/>
              <a:rect l="l" t="t" r="r" b="b"/>
              <a:pathLst>
                <a:path w="1367154" h="1904">
                  <a:moveTo>
                    <a:pt x="0" y="1901"/>
                  </a:moveTo>
                  <a:lnTo>
                    <a:pt x="1366605" y="0"/>
                  </a:lnTo>
                </a:path>
              </a:pathLst>
            </a:custGeom>
            <a:ln w="9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161535" y="3568720"/>
              <a:ext cx="257175" cy="257175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0" y="256757"/>
                  </a:moveTo>
                  <a:lnTo>
                    <a:pt x="256871" y="256757"/>
                  </a:lnTo>
                  <a:lnTo>
                    <a:pt x="256871" y="0"/>
                  </a:lnTo>
                  <a:lnTo>
                    <a:pt x="0" y="0"/>
                  </a:lnTo>
                  <a:lnTo>
                    <a:pt x="0" y="256757"/>
                  </a:lnTo>
                  <a:close/>
                </a:path>
              </a:pathLst>
            </a:custGeom>
            <a:ln w="6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245131" y="3604962"/>
            <a:ext cx="965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62054" y="3760157"/>
            <a:ext cx="22034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h</a:t>
            </a:r>
            <a:r>
              <a:rPr dirty="0" sz="1100">
                <a:latin typeface="Calibri"/>
                <a:cs typeface="Calibri"/>
              </a:rPr>
              <a:t>as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86782" y="3700818"/>
            <a:ext cx="7289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Subscription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30741" y="4875965"/>
            <a:ext cx="5589270" cy="547370"/>
            <a:chOff x="930741" y="4875965"/>
            <a:chExt cx="5589270" cy="547370"/>
          </a:xfrm>
        </p:grpSpPr>
        <p:sp>
          <p:nvSpPr>
            <p:cNvPr id="20" name="object 20"/>
            <p:cNvSpPr/>
            <p:nvPr/>
          </p:nvSpPr>
          <p:spPr>
            <a:xfrm>
              <a:off x="5532923" y="4985639"/>
              <a:ext cx="981075" cy="356870"/>
            </a:xfrm>
            <a:custGeom>
              <a:avLst/>
              <a:gdLst/>
              <a:ahLst/>
              <a:cxnLst/>
              <a:rect l="l" t="t" r="r" b="b"/>
              <a:pathLst>
                <a:path w="981075" h="356870">
                  <a:moveTo>
                    <a:pt x="0" y="59593"/>
                  </a:moveTo>
                  <a:lnTo>
                    <a:pt x="4428" y="36136"/>
                  </a:lnTo>
                  <a:lnTo>
                    <a:pt x="17082" y="17117"/>
                  </a:lnTo>
                  <a:lnTo>
                    <a:pt x="36063" y="4437"/>
                  </a:lnTo>
                  <a:lnTo>
                    <a:pt x="59472" y="0"/>
                  </a:lnTo>
                  <a:lnTo>
                    <a:pt x="921193" y="0"/>
                  </a:lnTo>
                  <a:lnTo>
                    <a:pt x="963583" y="17117"/>
                  </a:lnTo>
                  <a:lnTo>
                    <a:pt x="980666" y="59593"/>
                  </a:lnTo>
                  <a:lnTo>
                    <a:pt x="980666" y="296697"/>
                  </a:lnTo>
                  <a:lnTo>
                    <a:pt x="976237" y="320153"/>
                  </a:lnTo>
                  <a:lnTo>
                    <a:pt x="963583" y="339172"/>
                  </a:lnTo>
                  <a:lnTo>
                    <a:pt x="944602" y="351852"/>
                  </a:lnTo>
                  <a:lnTo>
                    <a:pt x="921193" y="356290"/>
                  </a:lnTo>
                  <a:lnTo>
                    <a:pt x="59472" y="356290"/>
                  </a:lnTo>
                  <a:lnTo>
                    <a:pt x="17082" y="339172"/>
                  </a:lnTo>
                  <a:lnTo>
                    <a:pt x="0" y="296697"/>
                  </a:lnTo>
                  <a:lnTo>
                    <a:pt x="0" y="59593"/>
                  </a:lnTo>
                  <a:close/>
                </a:path>
              </a:pathLst>
            </a:custGeom>
            <a:ln w="12676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4241" y="5094047"/>
              <a:ext cx="566888" cy="13883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37079" y="5002756"/>
              <a:ext cx="981075" cy="356870"/>
            </a:xfrm>
            <a:custGeom>
              <a:avLst/>
              <a:gdLst/>
              <a:ahLst/>
              <a:cxnLst/>
              <a:rect l="l" t="t" r="r" b="b"/>
              <a:pathLst>
                <a:path w="981075" h="356870">
                  <a:moveTo>
                    <a:pt x="0" y="59593"/>
                  </a:moveTo>
                  <a:lnTo>
                    <a:pt x="4428" y="36136"/>
                  </a:lnTo>
                  <a:lnTo>
                    <a:pt x="17082" y="17117"/>
                  </a:lnTo>
                  <a:lnTo>
                    <a:pt x="36063" y="4437"/>
                  </a:lnTo>
                  <a:lnTo>
                    <a:pt x="59472" y="0"/>
                  </a:lnTo>
                  <a:lnTo>
                    <a:pt x="921193" y="0"/>
                  </a:lnTo>
                  <a:lnTo>
                    <a:pt x="963583" y="17117"/>
                  </a:lnTo>
                  <a:lnTo>
                    <a:pt x="980666" y="59593"/>
                  </a:lnTo>
                  <a:lnTo>
                    <a:pt x="980666" y="296697"/>
                  </a:lnTo>
                  <a:lnTo>
                    <a:pt x="976237" y="320153"/>
                  </a:lnTo>
                  <a:lnTo>
                    <a:pt x="963583" y="339172"/>
                  </a:lnTo>
                  <a:lnTo>
                    <a:pt x="944602" y="351852"/>
                  </a:lnTo>
                  <a:lnTo>
                    <a:pt x="921193" y="356290"/>
                  </a:lnTo>
                  <a:lnTo>
                    <a:pt x="59472" y="356290"/>
                  </a:lnTo>
                  <a:lnTo>
                    <a:pt x="17082" y="339172"/>
                  </a:lnTo>
                  <a:lnTo>
                    <a:pt x="0" y="296697"/>
                  </a:lnTo>
                  <a:lnTo>
                    <a:pt x="0" y="59593"/>
                  </a:lnTo>
                  <a:close/>
                </a:path>
              </a:pathLst>
            </a:custGeom>
            <a:ln w="12676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932" y="5120674"/>
              <a:ext cx="376449" cy="10714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305862" y="4920974"/>
              <a:ext cx="808990" cy="495934"/>
            </a:xfrm>
            <a:custGeom>
              <a:avLst/>
              <a:gdLst/>
              <a:ahLst/>
              <a:cxnLst/>
              <a:rect l="l" t="t" r="r" b="b"/>
              <a:pathLst>
                <a:path w="808989" h="495935">
                  <a:moveTo>
                    <a:pt x="0" y="247881"/>
                  </a:moveTo>
                  <a:lnTo>
                    <a:pt x="404287" y="0"/>
                  </a:lnTo>
                  <a:lnTo>
                    <a:pt x="808575" y="247881"/>
                  </a:lnTo>
                  <a:lnTo>
                    <a:pt x="404287" y="495763"/>
                  </a:lnTo>
                  <a:lnTo>
                    <a:pt x="0" y="247881"/>
                  </a:lnTo>
                  <a:close/>
                </a:path>
              </a:pathLst>
            </a:custGeom>
            <a:ln w="12672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897499" y="5160614"/>
              <a:ext cx="3629660" cy="7620"/>
            </a:xfrm>
            <a:custGeom>
              <a:avLst/>
              <a:gdLst/>
              <a:ahLst/>
              <a:cxnLst/>
              <a:rect l="l" t="t" r="r" b="b"/>
              <a:pathLst>
                <a:path w="3629660" h="7620">
                  <a:moveTo>
                    <a:pt x="0" y="0"/>
                  </a:moveTo>
                  <a:lnTo>
                    <a:pt x="1438732" y="0"/>
                  </a:lnTo>
                </a:path>
                <a:path w="3629660" h="7620">
                  <a:moveTo>
                    <a:pt x="2178976" y="0"/>
                  </a:moveTo>
                  <a:lnTo>
                    <a:pt x="3629097" y="7607"/>
                  </a:lnTo>
                </a:path>
              </a:pathLst>
            </a:custGeom>
            <a:ln w="9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950645" y="4879132"/>
              <a:ext cx="3583940" cy="257175"/>
            </a:xfrm>
            <a:custGeom>
              <a:avLst/>
              <a:gdLst/>
              <a:ahLst/>
              <a:cxnLst/>
              <a:rect l="l" t="t" r="r" b="b"/>
              <a:pathLst>
                <a:path w="3583940" h="257175">
                  <a:moveTo>
                    <a:pt x="3326672" y="243443"/>
                  </a:moveTo>
                  <a:lnTo>
                    <a:pt x="3583543" y="243443"/>
                  </a:lnTo>
                  <a:lnTo>
                    <a:pt x="3583543" y="7607"/>
                  </a:lnTo>
                  <a:lnTo>
                    <a:pt x="3326672" y="7607"/>
                  </a:lnTo>
                  <a:lnTo>
                    <a:pt x="3326672" y="243443"/>
                  </a:lnTo>
                  <a:close/>
                </a:path>
                <a:path w="3583940" h="257175">
                  <a:moveTo>
                    <a:pt x="0" y="256757"/>
                  </a:moveTo>
                  <a:lnTo>
                    <a:pt x="256871" y="256757"/>
                  </a:lnTo>
                  <a:lnTo>
                    <a:pt x="256871" y="0"/>
                  </a:lnTo>
                  <a:lnTo>
                    <a:pt x="0" y="0"/>
                  </a:lnTo>
                  <a:lnTo>
                    <a:pt x="0" y="256757"/>
                  </a:lnTo>
                  <a:close/>
                </a:path>
              </a:pathLst>
            </a:custGeom>
            <a:ln w="6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032645" y="4915248"/>
            <a:ext cx="965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60533" y="4922855"/>
            <a:ext cx="965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32118" y="5067653"/>
            <a:ext cx="3930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Visit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01534" y="5084390"/>
            <a:ext cx="22034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h</a:t>
            </a:r>
            <a:r>
              <a:rPr dirty="0" sz="1100">
                <a:latin typeface="Calibri"/>
                <a:cs typeface="Calibri"/>
              </a:rPr>
              <a:t>as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34072" y="5049395"/>
            <a:ext cx="5835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Collecting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453193" y="6235825"/>
            <a:ext cx="1145540" cy="369570"/>
            <a:chOff x="5453193" y="6235825"/>
            <a:chExt cx="1145540" cy="369570"/>
          </a:xfrm>
        </p:grpSpPr>
        <p:sp>
          <p:nvSpPr>
            <p:cNvPr id="33" name="object 33"/>
            <p:cNvSpPr/>
            <p:nvPr/>
          </p:nvSpPr>
          <p:spPr>
            <a:xfrm>
              <a:off x="5459531" y="6242164"/>
              <a:ext cx="1132840" cy="356870"/>
            </a:xfrm>
            <a:custGeom>
              <a:avLst/>
              <a:gdLst/>
              <a:ahLst/>
              <a:cxnLst/>
              <a:rect l="l" t="t" r="r" b="b"/>
              <a:pathLst>
                <a:path w="1132840" h="356870">
                  <a:moveTo>
                    <a:pt x="0" y="59593"/>
                  </a:moveTo>
                  <a:lnTo>
                    <a:pt x="4428" y="36136"/>
                  </a:lnTo>
                  <a:lnTo>
                    <a:pt x="17082" y="17117"/>
                  </a:lnTo>
                  <a:lnTo>
                    <a:pt x="36063" y="4437"/>
                  </a:lnTo>
                  <a:lnTo>
                    <a:pt x="59472" y="0"/>
                  </a:lnTo>
                  <a:lnTo>
                    <a:pt x="1073038" y="0"/>
                  </a:lnTo>
                  <a:lnTo>
                    <a:pt x="1115428" y="17117"/>
                  </a:lnTo>
                  <a:lnTo>
                    <a:pt x="1132511" y="59593"/>
                  </a:lnTo>
                  <a:lnTo>
                    <a:pt x="1132511" y="296697"/>
                  </a:lnTo>
                  <a:lnTo>
                    <a:pt x="1128082" y="320153"/>
                  </a:lnTo>
                  <a:lnTo>
                    <a:pt x="1115428" y="339172"/>
                  </a:lnTo>
                  <a:lnTo>
                    <a:pt x="1096447" y="351852"/>
                  </a:lnTo>
                  <a:lnTo>
                    <a:pt x="1073038" y="356290"/>
                  </a:lnTo>
                  <a:lnTo>
                    <a:pt x="59472" y="356290"/>
                  </a:lnTo>
                  <a:lnTo>
                    <a:pt x="17082" y="339172"/>
                  </a:lnTo>
                  <a:lnTo>
                    <a:pt x="0" y="296697"/>
                  </a:lnTo>
                  <a:lnTo>
                    <a:pt x="0" y="59593"/>
                  </a:lnTo>
                  <a:close/>
                </a:path>
              </a:pathLst>
            </a:custGeom>
            <a:ln w="12677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6069" y="6350572"/>
              <a:ext cx="882599" cy="138839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930741" y="6190815"/>
            <a:ext cx="4273550" cy="508634"/>
            <a:chOff x="930741" y="6190815"/>
            <a:chExt cx="4273550" cy="508634"/>
          </a:xfrm>
        </p:grpSpPr>
        <p:sp>
          <p:nvSpPr>
            <p:cNvPr id="36" name="object 36"/>
            <p:cNvSpPr/>
            <p:nvPr/>
          </p:nvSpPr>
          <p:spPr>
            <a:xfrm>
              <a:off x="937079" y="6273228"/>
              <a:ext cx="981075" cy="356870"/>
            </a:xfrm>
            <a:custGeom>
              <a:avLst/>
              <a:gdLst/>
              <a:ahLst/>
              <a:cxnLst/>
              <a:rect l="l" t="t" r="r" b="b"/>
              <a:pathLst>
                <a:path w="981075" h="356870">
                  <a:moveTo>
                    <a:pt x="0" y="59593"/>
                  </a:moveTo>
                  <a:lnTo>
                    <a:pt x="4428" y="36136"/>
                  </a:lnTo>
                  <a:lnTo>
                    <a:pt x="17082" y="17117"/>
                  </a:lnTo>
                  <a:lnTo>
                    <a:pt x="36063" y="4437"/>
                  </a:lnTo>
                  <a:lnTo>
                    <a:pt x="59472" y="0"/>
                  </a:lnTo>
                  <a:lnTo>
                    <a:pt x="921193" y="0"/>
                  </a:lnTo>
                  <a:lnTo>
                    <a:pt x="963583" y="17117"/>
                  </a:lnTo>
                  <a:lnTo>
                    <a:pt x="980666" y="59593"/>
                  </a:lnTo>
                  <a:lnTo>
                    <a:pt x="980666" y="296697"/>
                  </a:lnTo>
                  <a:lnTo>
                    <a:pt x="976237" y="320153"/>
                  </a:lnTo>
                  <a:lnTo>
                    <a:pt x="963583" y="339172"/>
                  </a:lnTo>
                  <a:lnTo>
                    <a:pt x="944602" y="351852"/>
                  </a:lnTo>
                  <a:lnTo>
                    <a:pt x="921193" y="356290"/>
                  </a:lnTo>
                  <a:lnTo>
                    <a:pt x="59472" y="356290"/>
                  </a:lnTo>
                  <a:lnTo>
                    <a:pt x="17082" y="339172"/>
                  </a:lnTo>
                  <a:lnTo>
                    <a:pt x="0" y="296697"/>
                  </a:lnTo>
                  <a:lnTo>
                    <a:pt x="0" y="59593"/>
                  </a:lnTo>
                  <a:close/>
                </a:path>
              </a:pathLst>
            </a:custGeom>
            <a:ln w="12676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8502" y="6382270"/>
              <a:ext cx="445412" cy="116016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324842" y="6197152"/>
              <a:ext cx="816610" cy="495934"/>
            </a:xfrm>
            <a:custGeom>
              <a:avLst/>
              <a:gdLst/>
              <a:ahLst/>
              <a:cxnLst/>
              <a:rect l="l" t="t" r="r" b="b"/>
              <a:pathLst>
                <a:path w="816610" h="495934">
                  <a:moveTo>
                    <a:pt x="0" y="247881"/>
                  </a:moveTo>
                  <a:lnTo>
                    <a:pt x="408083" y="0"/>
                  </a:lnTo>
                  <a:lnTo>
                    <a:pt x="816167" y="247881"/>
                  </a:lnTo>
                  <a:lnTo>
                    <a:pt x="408083" y="495763"/>
                  </a:lnTo>
                  <a:lnTo>
                    <a:pt x="0" y="247881"/>
                  </a:lnTo>
                  <a:close/>
                </a:path>
              </a:pathLst>
            </a:custGeom>
            <a:ln w="12672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084701" y="6426014"/>
              <a:ext cx="1119505" cy="0"/>
            </a:xfrm>
            <a:custGeom>
              <a:avLst/>
              <a:gdLst/>
              <a:ahLst/>
              <a:cxnLst/>
              <a:rect l="l" t="t" r="r" b="b"/>
              <a:pathLst>
                <a:path w="1119504" h="0">
                  <a:moveTo>
                    <a:pt x="0" y="0"/>
                  </a:moveTo>
                  <a:lnTo>
                    <a:pt x="1119224" y="0"/>
                  </a:lnTo>
                </a:path>
              </a:pathLst>
            </a:custGeom>
            <a:ln w="9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150574" y="6450739"/>
              <a:ext cx="1162050" cy="0"/>
            </a:xfrm>
            <a:custGeom>
              <a:avLst/>
              <a:gdLst/>
              <a:ahLst/>
              <a:cxnLst/>
              <a:rect l="l" t="t" r="r" b="b"/>
              <a:pathLst>
                <a:path w="1162050" h="0">
                  <a:moveTo>
                    <a:pt x="0" y="0"/>
                  </a:moveTo>
                  <a:lnTo>
                    <a:pt x="116161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901295" y="6460882"/>
              <a:ext cx="1410970" cy="0"/>
            </a:xfrm>
            <a:custGeom>
              <a:avLst/>
              <a:gdLst/>
              <a:ahLst/>
              <a:cxnLst/>
              <a:rect l="l" t="t" r="r" b="b"/>
              <a:pathLst>
                <a:path w="1410970" h="0">
                  <a:moveTo>
                    <a:pt x="0" y="0"/>
                  </a:moveTo>
                  <a:lnTo>
                    <a:pt x="141089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893703" y="6195250"/>
              <a:ext cx="257175" cy="257175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256871" y="0"/>
                  </a:moveTo>
                  <a:lnTo>
                    <a:pt x="0" y="0"/>
                  </a:lnTo>
                  <a:lnTo>
                    <a:pt x="0" y="256757"/>
                  </a:lnTo>
                  <a:lnTo>
                    <a:pt x="256871" y="256757"/>
                  </a:lnTo>
                  <a:lnTo>
                    <a:pt x="256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893703" y="6195250"/>
              <a:ext cx="257175" cy="257175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0" y="256757"/>
                  </a:moveTo>
                  <a:lnTo>
                    <a:pt x="256871" y="256757"/>
                  </a:lnTo>
                  <a:lnTo>
                    <a:pt x="256871" y="0"/>
                  </a:lnTo>
                  <a:lnTo>
                    <a:pt x="0" y="0"/>
                  </a:lnTo>
                  <a:lnTo>
                    <a:pt x="0" y="256757"/>
                  </a:lnTo>
                  <a:close/>
                </a:path>
              </a:pathLst>
            </a:custGeom>
            <a:ln w="6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5203925" y="6155310"/>
            <a:ext cx="220345" cy="271145"/>
          </a:xfrm>
          <a:prstGeom prst="rect">
            <a:avLst/>
          </a:prstGeom>
          <a:ln w="6331">
            <a:solidFill>
              <a:srgbClr val="000000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395"/>
              </a:spcBef>
            </a:pPr>
            <a:r>
              <a:rPr dirty="0" sz="1100">
                <a:latin typeface="Calibri"/>
                <a:cs typeface="Calibri"/>
              </a:rPr>
              <a:t>M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91120" y="6338506"/>
            <a:ext cx="4718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Pro</a:t>
            </a:r>
            <a:r>
              <a:rPr dirty="0" sz="1100" spc="-5">
                <a:latin typeface="Calibri"/>
                <a:cs typeface="Calibri"/>
              </a:rPr>
              <a:t>du</a:t>
            </a:r>
            <a:r>
              <a:rPr dirty="0" sz="1100" spc="-15">
                <a:latin typeface="Calibri"/>
                <a:cs typeface="Calibri"/>
              </a:rPr>
              <a:t>c</a:t>
            </a:r>
            <a:r>
              <a:rPr dirty="0" sz="110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22792" y="6361329"/>
            <a:ext cx="22034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h</a:t>
            </a:r>
            <a:r>
              <a:rPr dirty="0" sz="1100">
                <a:latin typeface="Calibri"/>
                <a:cs typeface="Calibri"/>
              </a:rPr>
              <a:t>as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76153" y="6306554"/>
            <a:ext cx="9055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C</a:t>
            </a:r>
            <a:r>
              <a:rPr dirty="0" sz="1100">
                <a:latin typeface="Calibri"/>
                <a:cs typeface="Calibri"/>
              </a:rPr>
              <a:t>ol</a:t>
            </a:r>
            <a:r>
              <a:rPr dirty="0" sz="1100" spc="-5">
                <a:latin typeface="Calibri"/>
                <a:cs typeface="Calibri"/>
              </a:rPr>
              <a:t>l</a:t>
            </a:r>
            <a:r>
              <a:rPr dirty="0" sz="1100">
                <a:latin typeface="Calibri"/>
                <a:cs typeface="Calibri"/>
              </a:rPr>
              <a:t>e</a:t>
            </a:r>
            <a:r>
              <a:rPr dirty="0" sz="1100" spc="-10">
                <a:latin typeface="Calibri"/>
                <a:cs typeface="Calibri"/>
              </a:rPr>
              <a:t>c</a:t>
            </a:r>
            <a:r>
              <a:rPr dirty="0" sz="1100">
                <a:latin typeface="Calibri"/>
                <a:cs typeface="Calibri"/>
              </a:rPr>
              <a:t>ti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</a:t>
            </a:r>
            <a:r>
              <a:rPr dirty="0" sz="1100" spc="-15">
                <a:latin typeface="Calibri"/>
                <a:cs typeface="Calibri"/>
              </a:rPr>
              <a:t>a</a:t>
            </a:r>
            <a:r>
              <a:rPr dirty="0" sz="1100">
                <a:latin typeface="Calibri"/>
                <a:cs typeface="Calibri"/>
              </a:rPr>
              <a:t>m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896869" y="6224392"/>
            <a:ext cx="2508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M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17869" y="8947077"/>
            <a:ext cx="5727065" cy="539115"/>
            <a:chOff x="817869" y="8947077"/>
            <a:chExt cx="5727065" cy="539115"/>
          </a:xfrm>
        </p:grpSpPr>
        <p:sp>
          <p:nvSpPr>
            <p:cNvPr id="50" name="object 50"/>
            <p:cNvSpPr/>
            <p:nvPr/>
          </p:nvSpPr>
          <p:spPr>
            <a:xfrm>
              <a:off x="5411447" y="9015673"/>
              <a:ext cx="1127125" cy="356235"/>
            </a:xfrm>
            <a:custGeom>
              <a:avLst/>
              <a:gdLst/>
              <a:ahLst/>
              <a:cxnLst/>
              <a:rect l="l" t="t" r="r" b="b"/>
              <a:pathLst>
                <a:path w="1127125" h="356234">
                  <a:moveTo>
                    <a:pt x="0" y="59554"/>
                  </a:moveTo>
                  <a:lnTo>
                    <a:pt x="4428" y="36110"/>
                  </a:lnTo>
                  <a:lnTo>
                    <a:pt x="17082" y="17104"/>
                  </a:lnTo>
                  <a:lnTo>
                    <a:pt x="36063" y="4437"/>
                  </a:lnTo>
                  <a:lnTo>
                    <a:pt x="59472" y="0"/>
                  </a:lnTo>
                  <a:lnTo>
                    <a:pt x="1067217" y="0"/>
                  </a:lnTo>
                  <a:lnTo>
                    <a:pt x="1109607" y="17104"/>
                  </a:lnTo>
                  <a:lnTo>
                    <a:pt x="1126690" y="59554"/>
                  </a:lnTo>
                  <a:lnTo>
                    <a:pt x="1126690" y="296494"/>
                  </a:lnTo>
                  <a:lnTo>
                    <a:pt x="1122261" y="319925"/>
                  </a:lnTo>
                  <a:lnTo>
                    <a:pt x="1109607" y="338932"/>
                  </a:lnTo>
                  <a:lnTo>
                    <a:pt x="1090627" y="351611"/>
                  </a:lnTo>
                  <a:lnTo>
                    <a:pt x="1067217" y="356036"/>
                  </a:lnTo>
                  <a:lnTo>
                    <a:pt x="59472" y="356036"/>
                  </a:lnTo>
                  <a:lnTo>
                    <a:pt x="17082" y="338932"/>
                  </a:lnTo>
                  <a:lnTo>
                    <a:pt x="0" y="296494"/>
                  </a:lnTo>
                  <a:lnTo>
                    <a:pt x="0" y="59554"/>
                  </a:lnTo>
                  <a:close/>
                </a:path>
              </a:pathLst>
            </a:custGeom>
            <a:ln w="12677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34442" y="9123701"/>
              <a:ext cx="885256" cy="13845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824207" y="8983721"/>
              <a:ext cx="981075" cy="356235"/>
            </a:xfrm>
            <a:custGeom>
              <a:avLst/>
              <a:gdLst/>
              <a:ahLst/>
              <a:cxnLst/>
              <a:rect l="l" t="t" r="r" b="b"/>
              <a:pathLst>
                <a:path w="981075" h="356234">
                  <a:moveTo>
                    <a:pt x="0" y="59554"/>
                  </a:moveTo>
                  <a:lnTo>
                    <a:pt x="4429" y="36110"/>
                  </a:lnTo>
                  <a:lnTo>
                    <a:pt x="17086" y="17104"/>
                  </a:lnTo>
                  <a:lnTo>
                    <a:pt x="36072" y="4437"/>
                  </a:lnTo>
                  <a:lnTo>
                    <a:pt x="59487" y="0"/>
                  </a:lnTo>
                  <a:lnTo>
                    <a:pt x="921433" y="0"/>
                  </a:lnTo>
                  <a:lnTo>
                    <a:pt x="963836" y="17104"/>
                  </a:lnTo>
                  <a:lnTo>
                    <a:pt x="980919" y="59554"/>
                  </a:lnTo>
                  <a:lnTo>
                    <a:pt x="980919" y="296494"/>
                  </a:lnTo>
                  <a:lnTo>
                    <a:pt x="976490" y="319925"/>
                  </a:lnTo>
                  <a:lnTo>
                    <a:pt x="963836" y="338932"/>
                  </a:lnTo>
                  <a:lnTo>
                    <a:pt x="944843" y="351611"/>
                  </a:lnTo>
                  <a:lnTo>
                    <a:pt x="921433" y="356036"/>
                  </a:lnTo>
                  <a:lnTo>
                    <a:pt x="59487" y="356036"/>
                  </a:lnTo>
                  <a:lnTo>
                    <a:pt x="17086" y="338932"/>
                  </a:lnTo>
                  <a:lnTo>
                    <a:pt x="0" y="296494"/>
                  </a:lnTo>
                  <a:lnTo>
                    <a:pt x="0" y="59554"/>
                  </a:lnTo>
                  <a:close/>
                </a:path>
              </a:pathLst>
            </a:custGeom>
            <a:ln w="12676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3905" y="9093270"/>
              <a:ext cx="704561" cy="138458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176288" y="8985242"/>
              <a:ext cx="824865" cy="494665"/>
            </a:xfrm>
            <a:custGeom>
              <a:avLst/>
              <a:gdLst/>
              <a:ahLst/>
              <a:cxnLst/>
              <a:rect l="l" t="t" r="r" b="b"/>
              <a:pathLst>
                <a:path w="824864" h="494665">
                  <a:moveTo>
                    <a:pt x="0" y="247247"/>
                  </a:moveTo>
                  <a:lnTo>
                    <a:pt x="412259" y="0"/>
                  </a:lnTo>
                  <a:lnTo>
                    <a:pt x="824518" y="247247"/>
                  </a:lnTo>
                  <a:lnTo>
                    <a:pt x="412259" y="494498"/>
                  </a:lnTo>
                  <a:lnTo>
                    <a:pt x="0" y="247247"/>
                  </a:lnTo>
                  <a:close/>
                </a:path>
              </a:pathLst>
            </a:custGeom>
            <a:ln w="12672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840051" y="9224121"/>
              <a:ext cx="3580765" cy="30480"/>
            </a:xfrm>
            <a:custGeom>
              <a:avLst/>
              <a:gdLst/>
              <a:ahLst/>
              <a:cxnLst/>
              <a:rect l="l" t="t" r="r" b="b"/>
              <a:pathLst>
                <a:path w="3580765" h="30479">
                  <a:moveTo>
                    <a:pt x="0" y="0"/>
                  </a:moveTo>
                  <a:lnTo>
                    <a:pt x="1345094" y="0"/>
                  </a:lnTo>
                </a:path>
                <a:path w="3580765" h="30479">
                  <a:moveTo>
                    <a:pt x="2137978" y="7607"/>
                  </a:moveTo>
                  <a:lnTo>
                    <a:pt x="3580506" y="30430"/>
                  </a:lnTo>
                </a:path>
              </a:pathLst>
            </a:custGeom>
            <a:ln w="9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818666" y="8947077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2945" y="0"/>
                  </a:moveTo>
                  <a:lnTo>
                    <a:pt x="0" y="0"/>
                  </a:lnTo>
                  <a:lnTo>
                    <a:pt x="0" y="263477"/>
                  </a:lnTo>
                  <a:lnTo>
                    <a:pt x="262945" y="263477"/>
                  </a:lnTo>
                  <a:lnTo>
                    <a:pt x="262945" y="260307"/>
                  </a:lnTo>
                  <a:lnTo>
                    <a:pt x="6326" y="260307"/>
                  </a:lnTo>
                  <a:lnTo>
                    <a:pt x="3163" y="257137"/>
                  </a:lnTo>
                  <a:lnTo>
                    <a:pt x="6326" y="257137"/>
                  </a:lnTo>
                  <a:lnTo>
                    <a:pt x="6326" y="6339"/>
                  </a:lnTo>
                  <a:lnTo>
                    <a:pt x="3163" y="6339"/>
                  </a:lnTo>
                  <a:lnTo>
                    <a:pt x="6326" y="3169"/>
                  </a:lnTo>
                  <a:lnTo>
                    <a:pt x="262945" y="3169"/>
                  </a:lnTo>
                  <a:lnTo>
                    <a:pt x="262945" y="0"/>
                  </a:lnTo>
                  <a:close/>
                </a:path>
                <a:path w="263525" h="263525">
                  <a:moveTo>
                    <a:pt x="6326" y="257137"/>
                  </a:moveTo>
                  <a:lnTo>
                    <a:pt x="3163" y="257137"/>
                  </a:lnTo>
                  <a:lnTo>
                    <a:pt x="6326" y="260307"/>
                  </a:lnTo>
                  <a:lnTo>
                    <a:pt x="6326" y="257137"/>
                  </a:lnTo>
                  <a:close/>
                </a:path>
                <a:path w="263525" h="263525">
                  <a:moveTo>
                    <a:pt x="256618" y="257137"/>
                  </a:moveTo>
                  <a:lnTo>
                    <a:pt x="6326" y="257137"/>
                  </a:lnTo>
                  <a:lnTo>
                    <a:pt x="6326" y="260307"/>
                  </a:lnTo>
                  <a:lnTo>
                    <a:pt x="256618" y="260307"/>
                  </a:lnTo>
                  <a:lnTo>
                    <a:pt x="256618" y="257137"/>
                  </a:lnTo>
                  <a:close/>
                </a:path>
                <a:path w="263525" h="263525">
                  <a:moveTo>
                    <a:pt x="256618" y="3169"/>
                  </a:moveTo>
                  <a:lnTo>
                    <a:pt x="256618" y="260307"/>
                  </a:lnTo>
                  <a:lnTo>
                    <a:pt x="259781" y="257137"/>
                  </a:lnTo>
                  <a:lnTo>
                    <a:pt x="262945" y="257137"/>
                  </a:lnTo>
                  <a:lnTo>
                    <a:pt x="262945" y="6339"/>
                  </a:lnTo>
                  <a:lnTo>
                    <a:pt x="259781" y="6339"/>
                  </a:lnTo>
                  <a:lnTo>
                    <a:pt x="256618" y="3169"/>
                  </a:lnTo>
                  <a:close/>
                </a:path>
                <a:path w="263525" h="263525">
                  <a:moveTo>
                    <a:pt x="262945" y="257137"/>
                  </a:moveTo>
                  <a:lnTo>
                    <a:pt x="259781" y="257137"/>
                  </a:lnTo>
                  <a:lnTo>
                    <a:pt x="256618" y="260307"/>
                  </a:lnTo>
                  <a:lnTo>
                    <a:pt x="262945" y="260307"/>
                  </a:lnTo>
                  <a:lnTo>
                    <a:pt x="262945" y="257137"/>
                  </a:lnTo>
                  <a:close/>
                </a:path>
                <a:path w="263525" h="263525">
                  <a:moveTo>
                    <a:pt x="6326" y="3169"/>
                  </a:moveTo>
                  <a:lnTo>
                    <a:pt x="3163" y="6339"/>
                  </a:lnTo>
                  <a:lnTo>
                    <a:pt x="6326" y="6339"/>
                  </a:lnTo>
                  <a:lnTo>
                    <a:pt x="6326" y="3169"/>
                  </a:lnTo>
                  <a:close/>
                </a:path>
                <a:path w="263525" h="263525">
                  <a:moveTo>
                    <a:pt x="256618" y="3169"/>
                  </a:moveTo>
                  <a:lnTo>
                    <a:pt x="6326" y="3169"/>
                  </a:lnTo>
                  <a:lnTo>
                    <a:pt x="6326" y="6339"/>
                  </a:lnTo>
                  <a:lnTo>
                    <a:pt x="256618" y="6339"/>
                  </a:lnTo>
                  <a:lnTo>
                    <a:pt x="256618" y="3169"/>
                  </a:lnTo>
                  <a:close/>
                </a:path>
                <a:path w="263525" h="263525">
                  <a:moveTo>
                    <a:pt x="262945" y="3169"/>
                  </a:moveTo>
                  <a:lnTo>
                    <a:pt x="256618" y="3169"/>
                  </a:lnTo>
                  <a:lnTo>
                    <a:pt x="259781" y="6339"/>
                  </a:lnTo>
                  <a:lnTo>
                    <a:pt x="262945" y="6339"/>
                  </a:lnTo>
                  <a:lnTo>
                    <a:pt x="262945" y="31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162421" y="8963941"/>
              <a:ext cx="258445" cy="243840"/>
            </a:xfrm>
            <a:custGeom>
              <a:avLst/>
              <a:gdLst/>
              <a:ahLst/>
              <a:cxnLst/>
              <a:rect l="l" t="t" r="r" b="b"/>
              <a:pathLst>
                <a:path w="258445" h="243840">
                  <a:moveTo>
                    <a:pt x="258136" y="0"/>
                  </a:moveTo>
                  <a:lnTo>
                    <a:pt x="0" y="0"/>
                  </a:lnTo>
                  <a:lnTo>
                    <a:pt x="0" y="243443"/>
                  </a:lnTo>
                  <a:lnTo>
                    <a:pt x="258136" y="243443"/>
                  </a:lnTo>
                  <a:lnTo>
                    <a:pt x="2581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159258" y="8960771"/>
              <a:ext cx="264795" cy="250190"/>
            </a:xfrm>
            <a:custGeom>
              <a:avLst/>
              <a:gdLst/>
              <a:ahLst/>
              <a:cxnLst/>
              <a:rect l="l" t="t" r="r" b="b"/>
              <a:pathLst>
                <a:path w="264795" h="250190">
                  <a:moveTo>
                    <a:pt x="264463" y="0"/>
                  </a:moveTo>
                  <a:lnTo>
                    <a:pt x="0" y="0"/>
                  </a:lnTo>
                  <a:lnTo>
                    <a:pt x="0" y="249783"/>
                  </a:lnTo>
                  <a:lnTo>
                    <a:pt x="264463" y="249783"/>
                  </a:lnTo>
                  <a:lnTo>
                    <a:pt x="264463" y="246613"/>
                  </a:lnTo>
                  <a:lnTo>
                    <a:pt x="6326" y="246613"/>
                  </a:lnTo>
                  <a:lnTo>
                    <a:pt x="3163" y="243443"/>
                  </a:lnTo>
                  <a:lnTo>
                    <a:pt x="6326" y="243443"/>
                  </a:lnTo>
                  <a:lnTo>
                    <a:pt x="6326" y="6339"/>
                  </a:lnTo>
                  <a:lnTo>
                    <a:pt x="3163" y="6339"/>
                  </a:lnTo>
                  <a:lnTo>
                    <a:pt x="6326" y="3169"/>
                  </a:lnTo>
                  <a:lnTo>
                    <a:pt x="264463" y="3169"/>
                  </a:lnTo>
                  <a:lnTo>
                    <a:pt x="264463" y="0"/>
                  </a:lnTo>
                  <a:close/>
                </a:path>
                <a:path w="264795" h="250190">
                  <a:moveTo>
                    <a:pt x="6326" y="243443"/>
                  </a:moveTo>
                  <a:lnTo>
                    <a:pt x="3163" y="243443"/>
                  </a:lnTo>
                  <a:lnTo>
                    <a:pt x="6326" y="246613"/>
                  </a:lnTo>
                  <a:lnTo>
                    <a:pt x="6326" y="243443"/>
                  </a:lnTo>
                  <a:close/>
                </a:path>
                <a:path w="264795" h="250190">
                  <a:moveTo>
                    <a:pt x="258136" y="243443"/>
                  </a:moveTo>
                  <a:lnTo>
                    <a:pt x="6326" y="243443"/>
                  </a:lnTo>
                  <a:lnTo>
                    <a:pt x="6326" y="246613"/>
                  </a:lnTo>
                  <a:lnTo>
                    <a:pt x="258136" y="246613"/>
                  </a:lnTo>
                  <a:lnTo>
                    <a:pt x="258136" y="243443"/>
                  </a:lnTo>
                  <a:close/>
                </a:path>
                <a:path w="264795" h="250190">
                  <a:moveTo>
                    <a:pt x="258136" y="3169"/>
                  </a:moveTo>
                  <a:lnTo>
                    <a:pt x="258136" y="246613"/>
                  </a:lnTo>
                  <a:lnTo>
                    <a:pt x="261300" y="243443"/>
                  </a:lnTo>
                  <a:lnTo>
                    <a:pt x="264463" y="243443"/>
                  </a:lnTo>
                  <a:lnTo>
                    <a:pt x="264463" y="6339"/>
                  </a:lnTo>
                  <a:lnTo>
                    <a:pt x="261300" y="6339"/>
                  </a:lnTo>
                  <a:lnTo>
                    <a:pt x="258136" y="3169"/>
                  </a:lnTo>
                  <a:close/>
                </a:path>
                <a:path w="264795" h="250190">
                  <a:moveTo>
                    <a:pt x="264463" y="243443"/>
                  </a:moveTo>
                  <a:lnTo>
                    <a:pt x="261300" y="243443"/>
                  </a:lnTo>
                  <a:lnTo>
                    <a:pt x="258136" y="246613"/>
                  </a:lnTo>
                  <a:lnTo>
                    <a:pt x="264463" y="246613"/>
                  </a:lnTo>
                  <a:lnTo>
                    <a:pt x="264463" y="243443"/>
                  </a:lnTo>
                  <a:close/>
                </a:path>
                <a:path w="264795" h="250190">
                  <a:moveTo>
                    <a:pt x="6326" y="3169"/>
                  </a:moveTo>
                  <a:lnTo>
                    <a:pt x="3163" y="6339"/>
                  </a:lnTo>
                  <a:lnTo>
                    <a:pt x="6326" y="6339"/>
                  </a:lnTo>
                  <a:lnTo>
                    <a:pt x="6326" y="3169"/>
                  </a:lnTo>
                  <a:close/>
                </a:path>
                <a:path w="264795" h="250190">
                  <a:moveTo>
                    <a:pt x="258136" y="3169"/>
                  </a:moveTo>
                  <a:lnTo>
                    <a:pt x="6326" y="3169"/>
                  </a:lnTo>
                  <a:lnTo>
                    <a:pt x="6326" y="6339"/>
                  </a:lnTo>
                  <a:lnTo>
                    <a:pt x="258136" y="6339"/>
                  </a:lnTo>
                  <a:lnTo>
                    <a:pt x="258136" y="3169"/>
                  </a:lnTo>
                  <a:close/>
                </a:path>
                <a:path w="264795" h="250190">
                  <a:moveTo>
                    <a:pt x="264463" y="3169"/>
                  </a:moveTo>
                  <a:lnTo>
                    <a:pt x="258136" y="3169"/>
                  </a:lnTo>
                  <a:lnTo>
                    <a:pt x="261300" y="6339"/>
                  </a:lnTo>
                  <a:lnTo>
                    <a:pt x="264463" y="6339"/>
                  </a:lnTo>
                  <a:lnTo>
                    <a:pt x="264463" y="31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958797" y="9050445"/>
            <a:ext cx="7289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Subscription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903577" y="8988062"/>
            <a:ext cx="1454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M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246649" y="9003277"/>
            <a:ext cx="1454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M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480058" y="9149343"/>
            <a:ext cx="22034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h</a:t>
            </a:r>
            <a:r>
              <a:rPr dirty="0" sz="1100">
                <a:latin typeface="Calibri"/>
                <a:cs typeface="Calibri"/>
              </a:rPr>
              <a:t>as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524525" y="9080875"/>
            <a:ext cx="9074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C</a:t>
            </a:r>
            <a:r>
              <a:rPr dirty="0" sz="1100">
                <a:latin typeface="Calibri"/>
                <a:cs typeface="Calibri"/>
              </a:rPr>
              <a:t>ol</a:t>
            </a:r>
            <a:r>
              <a:rPr dirty="0" sz="1100" spc="-5">
                <a:latin typeface="Calibri"/>
                <a:cs typeface="Calibri"/>
              </a:rPr>
              <a:t>l</a:t>
            </a:r>
            <a:r>
              <a:rPr dirty="0" sz="1100">
                <a:latin typeface="Calibri"/>
                <a:cs typeface="Calibri"/>
              </a:rPr>
              <a:t>e</a:t>
            </a:r>
            <a:r>
              <a:rPr dirty="0" sz="1100" spc="-10">
                <a:latin typeface="Calibri"/>
                <a:cs typeface="Calibri"/>
              </a:rPr>
              <a:t>c</a:t>
            </a:r>
            <a:r>
              <a:rPr dirty="0" sz="1100">
                <a:latin typeface="Calibri"/>
                <a:cs typeface="Calibri"/>
              </a:rPr>
              <a:t>ti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</a:t>
            </a:r>
            <a:r>
              <a:rPr dirty="0" sz="1100" spc="-10">
                <a:latin typeface="Calibri"/>
                <a:cs typeface="Calibri"/>
              </a:rPr>
              <a:t>e</a:t>
            </a:r>
            <a:r>
              <a:rPr dirty="0" sz="1100">
                <a:latin typeface="Calibri"/>
                <a:cs typeface="Calibri"/>
              </a:rPr>
              <a:t>am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916557" y="7501600"/>
            <a:ext cx="5544820" cy="514984"/>
            <a:chOff x="916557" y="7501600"/>
            <a:chExt cx="5544820" cy="514984"/>
          </a:xfrm>
        </p:grpSpPr>
        <p:sp>
          <p:nvSpPr>
            <p:cNvPr id="65" name="object 65"/>
            <p:cNvSpPr/>
            <p:nvPr/>
          </p:nvSpPr>
          <p:spPr>
            <a:xfrm>
              <a:off x="5473704" y="7582372"/>
              <a:ext cx="981075" cy="356235"/>
            </a:xfrm>
            <a:custGeom>
              <a:avLst/>
              <a:gdLst/>
              <a:ahLst/>
              <a:cxnLst/>
              <a:rect l="l" t="t" r="r" b="b"/>
              <a:pathLst>
                <a:path w="981075" h="356234">
                  <a:moveTo>
                    <a:pt x="0" y="59593"/>
                  </a:moveTo>
                  <a:lnTo>
                    <a:pt x="4428" y="36136"/>
                  </a:lnTo>
                  <a:lnTo>
                    <a:pt x="17082" y="17117"/>
                  </a:lnTo>
                  <a:lnTo>
                    <a:pt x="36063" y="4437"/>
                  </a:lnTo>
                  <a:lnTo>
                    <a:pt x="59472" y="0"/>
                  </a:lnTo>
                  <a:lnTo>
                    <a:pt x="921446" y="0"/>
                  </a:lnTo>
                  <a:lnTo>
                    <a:pt x="963836" y="17117"/>
                  </a:lnTo>
                  <a:lnTo>
                    <a:pt x="980919" y="59593"/>
                  </a:lnTo>
                  <a:lnTo>
                    <a:pt x="980919" y="296570"/>
                  </a:lnTo>
                  <a:lnTo>
                    <a:pt x="976490" y="319900"/>
                  </a:lnTo>
                  <a:lnTo>
                    <a:pt x="963836" y="338919"/>
                  </a:lnTo>
                  <a:lnTo>
                    <a:pt x="944855" y="351598"/>
                  </a:lnTo>
                  <a:lnTo>
                    <a:pt x="921446" y="356036"/>
                  </a:lnTo>
                  <a:lnTo>
                    <a:pt x="59472" y="356036"/>
                  </a:lnTo>
                  <a:lnTo>
                    <a:pt x="17082" y="338919"/>
                  </a:lnTo>
                  <a:lnTo>
                    <a:pt x="0" y="296570"/>
                  </a:lnTo>
                  <a:lnTo>
                    <a:pt x="0" y="59593"/>
                  </a:lnTo>
                  <a:close/>
                </a:path>
              </a:pathLst>
            </a:custGeom>
            <a:ln w="12676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13401" y="7691922"/>
              <a:ext cx="704561" cy="138458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5422076" y="7758869"/>
              <a:ext cx="17145" cy="0"/>
            </a:xfrm>
            <a:custGeom>
              <a:avLst/>
              <a:gdLst/>
              <a:ahLst/>
              <a:cxnLst/>
              <a:rect l="l" t="t" r="r" b="b"/>
              <a:pathLst>
                <a:path w="17145" h="0">
                  <a:moveTo>
                    <a:pt x="0" y="0"/>
                  </a:moveTo>
                  <a:lnTo>
                    <a:pt x="17082" y="0"/>
                  </a:lnTo>
                </a:path>
              </a:pathLst>
            </a:custGeom>
            <a:ln w="9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3300800" y="7513904"/>
              <a:ext cx="838200" cy="496570"/>
            </a:xfrm>
            <a:custGeom>
              <a:avLst/>
              <a:gdLst/>
              <a:ahLst/>
              <a:cxnLst/>
              <a:rect l="l" t="t" r="r" b="b"/>
              <a:pathLst>
                <a:path w="838200" h="496570">
                  <a:moveTo>
                    <a:pt x="0" y="248008"/>
                  </a:moveTo>
                  <a:lnTo>
                    <a:pt x="419092" y="0"/>
                  </a:lnTo>
                  <a:lnTo>
                    <a:pt x="838184" y="248008"/>
                  </a:lnTo>
                  <a:lnTo>
                    <a:pt x="419092" y="496016"/>
                  </a:lnTo>
                  <a:lnTo>
                    <a:pt x="0" y="248008"/>
                  </a:lnTo>
                  <a:close/>
                </a:path>
              </a:pathLst>
            </a:custGeom>
            <a:ln w="12672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4094950" y="7758869"/>
              <a:ext cx="1071245" cy="0"/>
            </a:xfrm>
            <a:custGeom>
              <a:avLst/>
              <a:gdLst/>
              <a:ahLst/>
              <a:cxnLst/>
              <a:rect l="l" t="t" r="r" b="b"/>
              <a:pathLst>
                <a:path w="1071245" h="0">
                  <a:moveTo>
                    <a:pt x="0" y="0"/>
                  </a:moveTo>
                  <a:lnTo>
                    <a:pt x="1071140" y="0"/>
                  </a:lnTo>
                </a:path>
              </a:pathLst>
            </a:custGeom>
            <a:ln w="9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165205" y="7525822"/>
              <a:ext cx="257175" cy="257810"/>
            </a:xfrm>
            <a:custGeom>
              <a:avLst/>
              <a:gdLst/>
              <a:ahLst/>
              <a:cxnLst/>
              <a:rect l="l" t="t" r="r" b="b"/>
              <a:pathLst>
                <a:path w="257175" h="257809">
                  <a:moveTo>
                    <a:pt x="0" y="257391"/>
                  </a:moveTo>
                  <a:lnTo>
                    <a:pt x="256871" y="257391"/>
                  </a:lnTo>
                  <a:lnTo>
                    <a:pt x="256871" y="0"/>
                  </a:lnTo>
                  <a:lnTo>
                    <a:pt x="0" y="0"/>
                  </a:lnTo>
                  <a:lnTo>
                    <a:pt x="0" y="257391"/>
                  </a:lnTo>
                  <a:close/>
                </a:path>
              </a:pathLst>
            </a:custGeom>
            <a:ln w="6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922907" y="7629540"/>
              <a:ext cx="981075" cy="356235"/>
            </a:xfrm>
            <a:custGeom>
              <a:avLst/>
              <a:gdLst/>
              <a:ahLst/>
              <a:cxnLst/>
              <a:rect l="l" t="t" r="r" b="b"/>
              <a:pathLst>
                <a:path w="981075" h="356234">
                  <a:moveTo>
                    <a:pt x="0" y="59593"/>
                  </a:moveTo>
                  <a:lnTo>
                    <a:pt x="4430" y="36136"/>
                  </a:lnTo>
                  <a:lnTo>
                    <a:pt x="17086" y="17117"/>
                  </a:lnTo>
                  <a:lnTo>
                    <a:pt x="36075" y="4437"/>
                  </a:lnTo>
                  <a:lnTo>
                    <a:pt x="59485" y="0"/>
                  </a:lnTo>
                  <a:lnTo>
                    <a:pt x="921433" y="0"/>
                  </a:lnTo>
                  <a:lnTo>
                    <a:pt x="963836" y="17117"/>
                  </a:lnTo>
                  <a:lnTo>
                    <a:pt x="980919" y="59593"/>
                  </a:lnTo>
                  <a:lnTo>
                    <a:pt x="980919" y="296570"/>
                  </a:lnTo>
                  <a:lnTo>
                    <a:pt x="976490" y="319900"/>
                  </a:lnTo>
                  <a:lnTo>
                    <a:pt x="963836" y="338919"/>
                  </a:lnTo>
                  <a:lnTo>
                    <a:pt x="944843" y="351598"/>
                  </a:lnTo>
                  <a:lnTo>
                    <a:pt x="921433" y="356036"/>
                  </a:lnTo>
                  <a:lnTo>
                    <a:pt x="59485" y="356036"/>
                  </a:lnTo>
                  <a:lnTo>
                    <a:pt x="17086" y="338919"/>
                  </a:lnTo>
                  <a:lnTo>
                    <a:pt x="0" y="296570"/>
                  </a:lnTo>
                  <a:lnTo>
                    <a:pt x="0" y="59593"/>
                  </a:lnTo>
                  <a:close/>
                </a:path>
              </a:pathLst>
            </a:custGeom>
            <a:ln w="12676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6228" y="7737568"/>
              <a:ext cx="444906" cy="117157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914455" y="7504775"/>
              <a:ext cx="257175" cy="257810"/>
            </a:xfrm>
            <a:custGeom>
              <a:avLst/>
              <a:gdLst/>
              <a:ahLst/>
              <a:cxnLst/>
              <a:rect l="l" t="t" r="r" b="b"/>
              <a:pathLst>
                <a:path w="257175" h="257809">
                  <a:moveTo>
                    <a:pt x="0" y="257517"/>
                  </a:moveTo>
                  <a:lnTo>
                    <a:pt x="256871" y="257517"/>
                  </a:lnTo>
                  <a:lnTo>
                    <a:pt x="256871" y="0"/>
                  </a:lnTo>
                  <a:lnTo>
                    <a:pt x="0" y="0"/>
                  </a:lnTo>
                  <a:lnTo>
                    <a:pt x="0" y="257517"/>
                  </a:lnTo>
                  <a:close/>
                </a:path>
              </a:pathLst>
            </a:custGeom>
            <a:ln w="6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>
            <a:off x="5249686" y="7563586"/>
            <a:ext cx="965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180491" y="7694438"/>
            <a:ext cx="4718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Pro</a:t>
            </a:r>
            <a:r>
              <a:rPr dirty="0" sz="1100" spc="-5">
                <a:latin typeface="Calibri"/>
                <a:cs typeface="Calibri"/>
              </a:rPr>
              <a:t>du</a:t>
            </a:r>
            <a:r>
              <a:rPr dirty="0" sz="1100" spc="-15">
                <a:latin typeface="Calibri"/>
                <a:cs typeface="Calibri"/>
              </a:rPr>
              <a:t>c</a:t>
            </a:r>
            <a:r>
              <a:rPr dirty="0" sz="110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12163" y="7679222"/>
            <a:ext cx="22034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h</a:t>
            </a:r>
            <a:r>
              <a:rPr dirty="0" sz="1100">
                <a:latin typeface="Calibri"/>
                <a:cs typeface="Calibri"/>
              </a:rPr>
              <a:t>as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609559" y="7648792"/>
            <a:ext cx="7289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Subscription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917622" y="7534678"/>
            <a:ext cx="2508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904800" y="2416169"/>
            <a:ext cx="5536565" cy="541655"/>
            <a:chOff x="904800" y="2416169"/>
            <a:chExt cx="5536565" cy="541655"/>
          </a:xfrm>
        </p:grpSpPr>
        <p:sp>
          <p:nvSpPr>
            <p:cNvPr id="80" name="object 80"/>
            <p:cNvSpPr/>
            <p:nvPr/>
          </p:nvSpPr>
          <p:spPr>
            <a:xfrm>
              <a:off x="911139" y="2536620"/>
              <a:ext cx="981075" cy="356870"/>
            </a:xfrm>
            <a:custGeom>
              <a:avLst/>
              <a:gdLst/>
              <a:ahLst/>
              <a:cxnLst/>
              <a:rect l="l" t="t" r="r" b="b"/>
              <a:pathLst>
                <a:path w="981075" h="356869">
                  <a:moveTo>
                    <a:pt x="0" y="59593"/>
                  </a:moveTo>
                  <a:lnTo>
                    <a:pt x="4428" y="36136"/>
                  </a:lnTo>
                  <a:lnTo>
                    <a:pt x="17082" y="17117"/>
                  </a:lnTo>
                  <a:lnTo>
                    <a:pt x="36063" y="4437"/>
                  </a:lnTo>
                  <a:lnTo>
                    <a:pt x="59472" y="0"/>
                  </a:lnTo>
                  <a:lnTo>
                    <a:pt x="921193" y="0"/>
                  </a:lnTo>
                  <a:lnTo>
                    <a:pt x="963583" y="17117"/>
                  </a:lnTo>
                  <a:lnTo>
                    <a:pt x="980666" y="59593"/>
                  </a:lnTo>
                  <a:lnTo>
                    <a:pt x="980666" y="296697"/>
                  </a:lnTo>
                  <a:lnTo>
                    <a:pt x="976237" y="320153"/>
                  </a:lnTo>
                  <a:lnTo>
                    <a:pt x="963583" y="339172"/>
                  </a:lnTo>
                  <a:lnTo>
                    <a:pt x="944602" y="351852"/>
                  </a:lnTo>
                  <a:lnTo>
                    <a:pt x="921193" y="356290"/>
                  </a:lnTo>
                  <a:lnTo>
                    <a:pt x="59472" y="356290"/>
                  </a:lnTo>
                  <a:lnTo>
                    <a:pt x="17082" y="339172"/>
                  </a:lnTo>
                  <a:lnTo>
                    <a:pt x="0" y="296697"/>
                  </a:lnTo>
                  <a:lnTo>
                    <a:pt x="0" y="59593"/>
                  </a:lnTo>
                  <a:close/>
                </a:path>
              </a:pathLst>
            </a:custGeom>
            <a:ln w="12676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6727" y="2654538"/>
              <a:ext cx="376449" cy="107140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3240695" y="2455472"/>
              <a:ext cx="845819" cy="495934"/>
            </a:xfrm>
            <a:custGeom>
              <a:avLst/>
              <a:gdLst/>
              <a:ahLst/>
              <a:cxnLst/>
              <a:rect l="l" t="t" r="r" b="b"/>
              <a:pathLst>
                <a:path w="845820" h="495935">
                  <a:moveTo>
                    <a:pt x="0" y="247881"/>
                  </a:moveTo>
                  <a:lnTo>
                    <a:pt x="422635" y="0"/>
                  </a:lnTo>
                  <a:lnTo>
                    <a:pt x="845270" y="247881"/>
                  </a:lnTo>
                  <a:lnTo>
                    <a:pt x="422635" y="495763"/>
                  </a:lnTo>
                  <a:lnTo>
                    <a:pt x="0" y="247881"/>
                  </a:lnTo>
                  <a:close/>
                </a:path>
              </a:pathLst>
            </a:custGeom>
            <a:ln w="12672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1891172" y="2706523"/>
              <a:ext cx="1345565" cy="0"/>
            </a:xfrm>
            <a:custGeom>
              <a:avLst/>
              <a:gdLst/>
              <a:ahLst/>
              <a:cxnLst/>
              <a:rect l="l" t="t" r="r" b="b"/>
              <a:pathLst>
                <a:path w="1345564" h="0">
                  <a:moveTo>
                    <a:pt x="0" y="0"/>
                  </a:moveTo>
                  <a:lnTo>
                    <a:pt x="1345094" y="0"/>
                  </a:lnTo>
                </a:path>
              </a:pathLst>
            </a:custGeom>
            <a:ln w="9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5453837" y="2507457"/>
              <a:ext cx="981075" cy="356870"/>
            </a:xfrm>
            <a:custGeom>
              <a:avLst/>
              <a:gdLst/>
              <a:ahLst/>
              <a:cxnLst/>
              <a:rect l="l" t="t" r="r" b="b"/>
              <a:pathLst>
                <a:path w="981075" h="356869">
                  <a:moveTo>
                    <a:pt x="0" y="59593"/>
                  </a:moveTo>
                  <a:lnTo>
                    <a:pt x="4428" y="36136"/>
                  </a:lnTo>
                  <a:lnTo>
                    <a:pt x="17082" y="17117"/>
                  </a:lnTo>
                  <a:lnTo>
                    <a:pt x="36063" y="4437"/>
                  </a:lnTo>
                  <a:lnTo>
                    <a:pt x="59472" y="0"/>
                  </a:lnTo>
                  <a:lnTo>
                    <a:pt x="921193" y="0"/>
                  </a:lnTo>
                  <a:lnTo>
                    <a:pt x="963583" y="17117"/>
                  </a:lnTo>
                  <a:lnTo>
                    <a:pt x="980666" y="59593"/>
                  </a:lnTo>
                  <a:lnTo>
                    <a:pt x="980666" y="296697"/>
                  </a:lnTo>
                  <a:lnTo>
                    <a:pt x="976237" y="320153"/>
                  </a:lnTo>
                  <a:lnTo>
                    <a:pt x="963583" y="339172"/>
                  </a:lnTo>
                  <a:lnTo>
                    <a:pt x="944602" y="351852"/>
                  </a:lnTo>
                  <a:lnTo>
                    <a:pt x="921193" y="356290"/>
                  </a:lnTo>
                  <a:lnTo>
                    <a:pt x="59472" y="356290"/>
                  </a:lnTo>
                  <a:lnTo>
                    <a:pt x="17082" y="339172"/>
                  </a:lnTo>
                  <a:lnTo>
                    <a:pt x="0" y="296697"/>
                  </a:lnTo>
                  <a:lnTo>
                    <a:pt x="0" y="59593"/>
                  </a:lnTo>
                  <a:close/>
                </a:path>
              </a:pathLst>
            </a:custGeom>
            <a:ln w="12676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25260" y="2617134"/>
              <a:ext cx="445412" cy="116016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4075843" y="2694478"/>
              <a:ext cx="1345565" cy="0"/>
            </a:xfrm>
            <a:custGeom>
              <a:avLst/>
              <a:gdLst/>
              <a:ahLst/>
              <a:cxnLst/>
              <a:rect l="l" t="t" r="r" b="b"/>
              <a:pathLst>
                <a:path w="1345564" h="0">
                  <a:moveTo>
                    <a:pt x="0" y="0"/>
                  </a:moveTo>
                  <a:lnTo>
                    <a:pt x="1345094" y="0"/>
                  </a:lnTo>
                </a:path>
              </a:pathLst>
            </a:custGeom>
            <a:ln w="9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926603" y="2419336"/>
              <a:ext cx="3504565" cy="263525"/>
            </a:xfrm>
            <a:custGeom>
              <a:avLst/>
              <a:gdLst/>
              <a:ahLst/>
              <a:cxnLst/>
              <a:rect l="l" t="t" r="r" b="b"/>
              <a:pathLst>
                <a:path w="3504565" h="263525">
                  <a:moveTo>
                    <a:pt x="0" y="263096"/>
                  </a:moveTo>
                  <a:lnTo>
                    <a:pt x="256871" y="263096"/>
                  </a:lnTo>
                  <a:lnTo>
                    <a:pt x="256871" y="6339"/>
                  </a:lnTo>
                  <a:lnTo>
                    <a:pt x="0" y="6339"/>
                  </a:lnTo>
                  <a:lnTo>
                    <a:pt x="0" y="263096"/>
                  </a:lnTo>
                  <a:close/>
                </a:path>
                <a:path w="3504565" h="263525">
                  <a:moveTo>
                    <a:pt x="3241892" y="263096"/>
                  </a:moveTo>
                  <a:lnTo>
                    <a:pt x="3504457" y="263096"/>
                  </a:lnTo>
                  <a:lnTo>
                    <a:pt x="3504457" y="0"/>
                  </a:lnTo>
                  <a:lnTo>
                    <a:pt x="3241892" y="0"/>
                  </a:lnTo>
                  <a:lnTo>
                    <a:pt x="3241892" y="263096"/>
                  </a:lnTo>
                  <a:close/>
                </a:path>
              </a:pathLst>
            </a:custGeom>
            <a:ln w="6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/>
          <p:nvPr/>
        </p:nvSpPr>
        <p:spPr>
          <a:xfrm>
            <a:off x="2008350" y="2460396"/>
            <a:ext cx="965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251204" y="2454310"/>
            <a:ext cx="965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204786" y="2600376"/>
            <a:ext cx="3930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Visit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554462" y="2620156"/>
            <a:ext cx="22034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h</a:t>
            </a:r>
            <a:r>
              <a:rPr dirty="0" sz="1100">
                <a:latin typeface="Calibri"/>
                <a:cs typeface="Calibri"/>
              </a:rPr>
              <a:t>as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711295" y="2571467"/>
            <a:ext cx="4718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Pro</a:t>
            </a:r>
            <a:r>
              <a:rPr dirty="0" sz="1100" spc="-5">
                <a:latin typeface="Calibri"/>
                <a:cs typeface="Calibri"/>
              </a:rPr>
              <a:t>du</a:t>
            </a:r>
            <a:r>
              <a:rPr dirty="0" sz="1100" spc="-15">
                <a:latin typeface="Calibri"/>
                <a:cs typeface="Calibri"/>
              </a:rPr>
              <a:t>c</a:t>
            </a:r>
            <a:r>
              <a:rPr dirty="0" sz="110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902307" y="7757348"/>
            <a:ext cx="1397635" cy="29845"/>
          </a:xfrm>
          <a:custGeom>
            <a:avLst/>
            <a:gdLst/>
            <a:ahLst/>
            <a:cxnLst/>
            <a:rect l="l" t="t" r="r" b="b"/>
            <a:pathLst>
              <a:path w="1397635" h="29845">
                <a:moveTo>
                  <a:pt x="0" y="29796"/>
                </a:moveTo>
                <a:lnTo>
                  <a:pt x="1397607" y="0"/>
                </a:lnTo>
              </a:path>
            </a:pathLst>
          </a:custGeom>
          <a:ln w="95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24968" y="124967"/>
            <a:ext cx="7309484" cy="10433685"/>
          </a:xfrm>
          <a:custGeom>
            <a:avLst/>
            <a:gdLst/>
            <a:ahLst/>
            <a:cxnLst/>
            <a:rect l="l" t="t" r="r" b="b"/>
            <a:pathLst>
              <a:path w="7309484" h="10433685">
                <a:moveTo>
                  <a:pt x="7309091" y="10427221"/>
                </a:moveTo>
                <a:lnTo>
                  <a:pt x="7303008" y="10427221"/>
                </a:lnTo>
                <a:lnTo>
                  <a:pt x="6096" y="10427221"/>
                </a:lnTo>
                <a:lnTo>
                  <a:pt x="0" y="10427221"/>
                </a:lnTo>
                <a:lnTo>
                  <a:pt x="0" y="10433304"/>
                </a:lnTo>
                <a:lnTo>
                  <a:pt x="6096" y="10433304"/>
                </a:lnTo>
                <a:lnTo>
                  <a:pt x="7303008" y="10433304"/>
                </a:lnTo>
                <a:lnTo>
                  <a:pt x="7309091" y="10433304"/>
                </a:lnTo>
                <a:lnTo>
                  <a:pt x="7309091" y="10427221"/>
                </a:lnTo>
                <a:close/>
              </a:path>
              <a:path w="7309484" h="10433685">
                <a:moveTo>
                  <a:pt x="7309091" y="0"/>
                </a:moveTo>
                <a:lnTo>
                  <a:pt x="730300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427208"/>
                </a:lnTo>
                <a:lnTo>
                  <a:pt x="6096" y="10427208"/>
                </a:lnTo>
                <a:lnTo>
                  <a:pt x="6096" y="6096"/>
                </a:lnTo>
                <a:lnTo>
                  <a:pt x="7303008" y="6096"/>
                </a:lnTo>
                <a:lnTo>
                  <a:pt x="7303008" y="10427208"/>
                </a:lnTo>
                <a:lnTo>
                  <a:pt x="7309091" y="10427208"/>
                </a:lnTo>
                <a:lnTo>
                  <a:pt x="7309091" y="6096"/>
                </a:lnTo>
                <a:lnTo>
                  <a:pt x="73090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45" y="854075"/>
            <a:ext cx="6918959" cy="934212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4968" y="124967"/>
            <a:ext cx="7309484" cy="10433685"/>
          </a:xfrm>
          <a:custGeom>
            <a:avLst/>
            <a:gdLst/>
            <a:ahLst/>
            <a:cxnLst/>
            <a:rect l="l" t="t" r="r" b="b"/>
            <a:pathLst>
              <a:path w="7309484" h="10433685">
                <a:moveTo>
                  <a:pt x="7309091" y="10427221"/>
                </a:moveTo>
                <a:lnTo>
                  <a:pt x="7303008" y="10427221"/>
                </a:lnTo>
                <a:lnTo>
                  <a:pt x="6096" y="10427221"/>
                </a:lnTo>
                <a:lnTo>
                  <a:pt x="0" y="10427221"/>
                </a:lnTo>
                <a:lnTo>
                  <a:pt x="0" y="10433304"/>
                </a:lnTo>
                <a:lnTo>
                  <a:pt x="6096" y="10433304"/>
                </a:lnTo>
                <a:lnTo>
                  <a:pt x="7303008" y="10433304"/>
                </a:lnTo>
                <a:lnTo>
                  <a:pt x="7309091" y="10433304"/>
                </a:lnTo>
                <a:lnTo>
                  <a:pt x="7309091" y="10427221"/>
                </a:lnTo>
                <a:close/>
              </a:path>
              <a:path w="7309484" h="10433685">
                <a:moveTo>
                  <a:pt x="7309091" y="0"/>
                </a:moveTo>
                <a:lnTo>
                  <a:pt x="730300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427208"/>
                </a:lnTo>
                <a:lnTo>
                  <a:pt x="6096" y="10427208"/>
                </a:lnTo>
                <a:lnTo>
                  <a:pt x="6096" y="6096"/>
                </a:lnTo>
                <a:lnTo>
                  <a:pt x="7303008" y="6096"/>
                </a:lnTo>
                <a:lnTo>
                  <a:pt x="7303008" y="10427208"/>
                </a:lnTo>
                <a:lnTo>
                  <a:pt x="7309091" y="10427208"/>
                </a:lnTo>
                <a:lnTo>
                  <a:pt x="7309091" y="6096"/>
                </a:lnTo>
                <a:lnTo>
                  <a:pt x="73090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868" y="1078738"/>
            <a:ext cx="2286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2)</a:t>
            </a:r>
            <a:r>
              <a:rPr dirty="0" sz="1200" spc="370" b="1"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CONTEXT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LEVEL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DIAGRAM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753" y="2431922"/>
            <a:ext cx="5979058" cy="620449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24968" y="124967"/>
            <a:ext cx="7309484" cy="10433685"/>
          </a:xfrm>
          <a:custGeom>
            <a:avLst/>
            <a:gdLst/>
            <a:ahLst/>
            <a:cxnLst/>
            <a:rect l="l" t="t" r="r" b="b"/>
            <a:pathLst>
              <a:path w="7309484" h="10433685">
                <a:moveTo>
                  <a:pt x="7309091" y="10427221"/>
                </a:moveTo>
                <a:lnTo>
                  <a:pt x="7303008" y="10427221"/>
                </a:lnTo>
                <a:lnTo>
                  <a:pt x="6096" y="10427221"/>
                </a:lnTo>
                <a:lnTo>
                  <a:pt x="0" y="10427221"/>
                </a:lnTo>
                <a:lnTo>
                  <a:pt x="0" y="10433304"/>
                </a:lnTo>
                <a:lnTo>
                  <a:pt x="6096" y="10433304"/>
                </a:lnTo>
                <a:lnTo>
                  <a:pt x="7303008" y="10433304"/>
                </a:lnTo>
                <a:lnTo>
                  <a:pt x="7309091" y="10433304"/>
                </a:lnTo>
                <a:lnTo>
                  <a:pt x="7309091" y="10427221"/>
                </a:lnTo>
                <a:close/>
              </a:path>
              <a:path w="7309484" h="10433685">
                <a:moveTo>
                  <a:pt x="7309091" y="0"/>
                </a:moveTo>
                <a:lnTo>
                  <a:pt x="730300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427208"/>
                </a:lnTo>
                <a:lnTo>
                  <a:pt x="6096" y="10427208"/>
                </a:lnTo>
                <a:lnTo>
                  <a:pt x="6096" y="6096"/>
                </a:lnTo>
                <a:lnTo>
                  <a:pt x="7303008" y="6096"/>
                </a:lnTo>
                <a:lnTo>
                  <a:pt x="7303008" y="10427208"/>
                </a:lnTo>
                <a:lnTo>
                  <a:pt x="7309091" y="10427208"/>
                </a:lnTo>
                <a:lnTo>
                  <a:pt x="7309091" y="6096"/>
                </a:lnTo>
                <a:lnTo>
                  <a:pt x="73090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Pratyush Majumdar</dc:creator>
  <dcterms:created xsi:type="dcterms:W3CDTF">2023-10-11T16:53:35Z</dcterms:created>
  <dcterms:modified xsi:type="dcterms:W3CDTF">2023-10-11T16:53:35Z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2023-10-11T00:00:00Z</vt:filetime>
  </property>
</Properties>
</file>