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07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89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0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D11F-66AC-471D-9034-502525FE76D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6B7CED-A513-4572-93F2-12B38D08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bm.box.com/shared/static/fbpwbovar7lf8p5sgddm06cgipa2rxpe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9EB4-8C01-4253-9801-A86030761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84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cap="all" dirty="0"/>
              <a:t>Business Analysis for Opening A Restaurant in Manhattan Of New York City</a:t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88739-3078-4D49-B2AB-EAB208AA6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030"/>
            <a:ext cx="9144000" cy="1655762"/>
          </a:xfrm>
        </p:spPr>
        <p:txBody>
          <a:bodyPr/>
          <a:lstStyle/>
          <a:p>
            <a:r>
              <a:rPr lang="en-US" dirty="0"/>
              <a:t>By – Pratyush Sinha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7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6D3F-0054-434A-836C-D94321CE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Introduction/Business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71B5-5A57-42DC-9A23-F738EEBF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UK restaurants chain plans to open a new restaurant in Manhattan in New York City, since it is the most densely populated borough of New York City. Due to its dense population there is a huge increase in demand for restaurant business and is Ideal place to open a restaurant. The vendor does not have an idea of location that would be optimal for opening a restaurant hence they have reached out to me. </a:t>
            </a:r>
          </a:p>
          <a:p>
            <a:r>
              <a:rPr lang="en-US" dirty="0"/>
              <a:t>Can I suggest an optimal location for opening a new restaurant to the vendor by doing data analysis on current Restaurants and Geographical factors?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3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9356-C433-4EF8-88D4-1CFD900E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br>
              <a:rPr lang="en-US" b="1" dirty="0"/>
            </a:br>
            <a:r>
              <a:rPr lang="en-US" b="1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D89D-B6CE-485A-8C05-370F5CBA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for this project is the </a:t>
            </a:r>
            <a:r>
              <a:rPr lang="en-US" dirty="0" err="1"/>
              <a:t>json</a:t>
            </a:r>
            <a:r>
              <a:rPr lang="en-US" dirty="0"/>
              <a:t> data of New York City. This data is made available by IBM and it can be found </a:t>
            </a:r>
            <a:r>
              <a:rPr lang="en-US" u="sng" dirty="0">
                <a:hlinkClick r:id="rId2"/>
              </a:rPr>
              <a:t>here</a:t>
            </a:r>
            <a:r>
              <a:rPr lang="en-US" dirty="0"/>
              <a:t> and is ready to use. The data contains info about all the Borough, its neighborhood and their Latitude, Longitude info. Below are the two rows of above dataset</a:t>
            </a:r>
          </a:p>
          <a:p>
            <a:r>
              <a:rPr lang="en-US" dirty="0"/>
              <a:t>Also, we will use </a:t>
            </a:r>
            <a:r>
              <a:rPr lang="en-US" dirty="0" err="1"/>
              <a:t>FourSquare</a:t>
            </a:r>
            <a:r>
              <a:rPr lang="en-US" dirty="0"/>
              <a:t> developer API to extract data for all the restaurants in Manhattan. We will combine the Manhattan data with data extracted from </a:t>
            </a:r>
            <a:r>
              <a:rPr lang="en-US" dirty="0" err="1"/>
              <a:t>FourSquare</a:t>
            </a:r>
            <a:r>
              <a:rPr lang="en-US" dirty="0"/>
              <a:t> API and create a new </a:t>
            </a:r>
            <a:r>
              <a:rPr lang="en-US" dirty="0" err="1"/>
              <a:t>dataframe</a:t>
            </a:r>
            <a:r>
              <a:rPr lang="en-US" dirty="0"/>
              <a:t>. This </a:t>
            </a:r>
            <a:r>
              <a:rPr lang="en-US" dirty="0" err="1"/>
              <a:t>dataframe</a:t>
            </a:r>
            <a:r>
              <a:rPr lang="en-US" dirty="0"/>
              <a:t> would be available for Data Science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1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DB9F-0F6C-4D64-9CE3-401E325D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263A-7322-4C98-845B-3194A2407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641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The location data of Manhattan, New York City is downloaded in the format of JSON files, which is then converted to a panda’s data frame. By importing Folium library, a map of Manhattan city is drawn and all the neighborhoods were marked. </a:t>
            </a:r>
          </a:p>
          <a:p>
            <a:r>
              <a:rPr lang="en-US" dirty="0"/>
              <a:t>Then one hot encoding is used to convert the categorical variable(for our scenario, restaurant name  variable is used).</a:t>
            </a:r>
          </a:p>
          <a:p>
            <a:r>
              <a:rPr lang="en-US" dirty="0"/>
              <a:t>The mean of frequency of occurrence of restaurant are grouped by postal codes. </a:t>
            </a:r>
          </a:p>
          <a:p>
            <a:r>
              <a:rPr lang="en-US" dirty="0"/>
              <a:t>Our goal is identify the current restaurant distribution of Manhattan. I used for K-mean clustering on the preprocessed data. Since K-mean clustering is an efficient model for pattern recognition, data segregation and comparison.</a:t>
            </a:r>
          </a:p>
          <a:p>
            <a:r>
              <a:rPr lang="en-US" dirty="0"/>
              <a:t>Our goal is identify the current restaurant distribution of Manhattan. I used for K-mean clustering on the preprocessed data. Since K-mean clustering is an efficient model for pattern recognition, data segregation and comparison.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9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9B4E-1348-48F2-BF0A-677F1073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Restaurants marked in Manhattan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B5CE3-0269-494E-85F4-F5642E07E2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678"/>
            <a:ext cx="10661374" cy="42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8E33B-1F10-49C1-8264-50F87FEC4D6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5131"/>
            <a:ext cx="5181600" cy="538183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1CB63D-C388-4D2A-AE01-447294A5CA4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95131"/>
            <a:ext cx="51816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58E5-FD2D-4D5D-B378-F8124A8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br>
              <a:rPr lang="en-US" b="1" dirty="0"/>
            </a:br>
            <a:r>
              <a:rPr lang="en-US" b="1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4DA3-B78D-4707-BDCD-58260D1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 clustering is performed using 5 clusters. The results showed that some of the locations have a higher density of cafes while some other has lower density of restaurants. Hence, places with medium density will be ideal for opening restaurants.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F262-661B-441C-B908-BCE30D2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 and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2AAA-278F-4983-BCB0-FD24F2D3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business analysis of the restaurant density. The neighborhood regions under postcode  10024, 10029, 10027 are optimal for opening a restaurants.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1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65B5-841F-4F53-8186-B52F7001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087D-121E-4893-9F8A-06A4C3DC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aimed to do a business analysis to find a suitable location opening a new restaurant in Manhattan of New York City using the Manhattan data and </a:t>
            </a:r>
            <a:r>
              <a:rPr lang="en-US" dirty="0" err="1"/>
              <a:t>FourSquare</a:t>
            </a:r>
            <a:r>
              <a:rPr lang="en-US" dirty="0"/>
              <a:t> data. I choose k-mean which clustered the restaurant according to postal code. After analyzing the cluster, we found the best place to open a restaurant.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52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530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Business Analysis for Opening A Restaurant in Manhattan Of New York City </vt:lpstr>
      <vt:lpstr>Introduction/Business Problem </vt:lpstr>
      <vt:lpstr>Data Description  </vt:lpstr>
      <vt:lpstr>Methodology </vt:lpstr>
      <vt:lpstr>Restaurants marked in Manhattan</vt:lpstr>
      <vt:lpstr>PowerPoint Presentation</vt:lpstr>
      <vt:lpstr>Results  </vt:lpstr>
      <vt:lpstr>Observations and recommendations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 for Opening A Restaurant in Manhattan Of New York City </dc:title>
  <dc:creator>Administrator</dc:creator>
  <cp:lastModifiedBy>Administrator</cp:lastModifiedBy>
  <cp:revision>2</cp:revision>
  <dcterms:created xsi:type="dcterms:W3CDTF">2019-01-19T12:41:51Z</dcterms:created>
  <dcterms:modified xsi:type="dcterms:W3CDTF">2019-01-19T12:51:34Z</dcterms:modified>
</cp:coreProperties>
</file>