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5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99994" y="1420524"/>
            <a:ext cx="5746015" cy="5206538"/>
            <a:chOff x="2599994" y="1420524"/>
            <a:chExt cx="5746015" cy="5206538"/>
          </a:xfrm>
        </p:grpSpPr>
        <p:sp>
          <p:nvSpPr>
            <p:cNvPr id="4" name="Rectangle 3"/>
            <p:cNvSpPr/>
            <p:nvPr/>
          </p:nvSpPr>
          <p:spPr>
            <a:xfrm>
              <a:off x="4629489" y="2349053"/>
              <a:ext cx="2237173" cy="1056443"/>
            </a:xfrm>
            <a:prstGeom prst="rect">
              <a:avLst/>
            </a:prstGeom>
            <a:solidFill>
              <a:srgbClr val="BB5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http://www.iconsdb.com/icons/preview/soylent-red/book-xx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994" y="1420524"/>
              <a:ext cx="5206538" cy="5206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990967" y="2556331"/>
              <a:ext cx="43550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1"/>
                  </a:solidFill>
                </a:rPr>
                <a:t>lexicon</a:t>
              </a:r>
              <a:endParaRPr lang="en-US" sz="7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3</cp:revision>
  <dcterms:created xsi:type="dcterms:W3CDTF">2015-03-02T05:10:16Z</dcterms:created>
  <dcterms:modified xsi:type="dcterms:W3CDTF">2016-03-16T00:52:24Z</dcterms:modified>
</cp:coreProperties>
</file>