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0DA01-C69C-4522-B2A7-51B79DFA40BF}" v="10" dt="2020-04-20T17:10:37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352F-2282-4910-8397-894F5D55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E7E74-3F25-4E43-92EC-0B833D75D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2A06-434B-42B0-8EC2-506CB067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6547E-F9CB-42DA-88A5-1C58BE83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8108-E328-40BB-8B47-626E5B01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257D-8228-434A-9866-779B4C2D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3D689-93A2-47EC-9E9A-9138479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E4C7-0886-407D-BE9C-5FCA6009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98FA-C28E-4E6F-A120-4953C17B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FCFD-011A-4F74-A45D-86F5D3FB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6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12C69-1507-4676-9E39-146A6B516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8CE3-0D8C-4512-AA7B-BF94E9739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FF49-D9C5-4821-A787-C0283B7C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8160-DA54-4672-8AB4-C239EAAB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9C7A-F0BE-49DE-B51F-C257C260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BDE3-B017-4A39-A1C0-5DB5AA6F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B486-345E-4E8D-A23D-18DA1C47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E5358-F8D2-4CD1-9928-507C4FF2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C991-9339-4430-B43B-898D26C6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4B45-6B86-4B8A-AF3A-E3645A5E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E9D1-144B-4A4A-9C23-5C101C32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249D-F39A-4352-B689-380DF09A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0F84-4A9D-437D-8C46-BC4E22C0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15F9-8E9F-4D65-B8A0-545038EE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E1AC-812F-44ED-96BD-9D865AB0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7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293C-F920-4FBE-86A0-8BEA57BA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B0A4-5A30-4FC1-9B8F-99906A136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5B2A0-76E9-40CF-9BB8-DF12F46D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A134-1AF7-4033-A028-07322ABC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3CCF6-7B95-4777-943C-B4F7B6D6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70C8-50BB-4951-98E7-7417E1C8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0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A181-FD1C-4AEE-85A0-D9ED412E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3D4FD-D522-4AC9-96A6-39CCC1D4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D2586-EEEF-4FFB-B5FD-A072F41DE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2A8C5-3617-454C-A765-E11811E3C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AFD7C-4D52-4921-A15B-A77E8BA2D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3F1B2-1E35-42BF-8CDD-A8AFECE5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C6CD7-1BD6-4332-B858-CFFB6F7C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CD32A-4E8E-4BB1-BB29-12924697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8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0463-2273-4931-8CF9-434D7CED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99F5A-235C-4CD8-8C43-A5B494EF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4F594-6AE1-4528-8AFB-9948E97F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7DDC1-4051-463D-830E-CE0AA8CE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8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8741C-FB0D-4DEA-AD49-01BCEB2B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24FAF-AC50-4CFA-828A-165368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60A16-2C46-416C-8C13-DF6EB848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8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5218-EA90-42D7-AB48-12221B06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BCB9-0B9F-4B70-9128-2B6AE792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168DB-B29F-401E-AF6F-4E252851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E3FBB-E28B-4F9F-AFB2-C341E93C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88092-AF1D-49FD-803A-225FAF6B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EE0C4-0620-47A2-94EE-F08A096D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7D99-8BD1-4C43-8F96-5DE1E1DB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0E83F-6C37-4E5A-9334-81C21EFB6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71ECE-6E49-4224-A85C-461E1CAD4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08D44-9527-4029-A5B4-9A6CF92E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C28F1-E7E8-45E0-993A-D1EA571A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BAB10-6468-447C-958F-6290996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7C6CA-D640-420A-98A6-DD744FBB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540E-5839-4C9D-B503-C91317F0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233A-6C39-4BEA-8BC1-3312C22E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698B-8D2B-4D96-8F1E-917B0756C2D8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215C-AA3D-4C81-90B1-79767F0C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64B8D-B317-4A23-99AC-E9478BB39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C214-F158-45C6-AD30-CFCB7570E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3125-CE56-403B-967E-B8AE3FCAB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</a:t>
            </a:r>
            <a:r>
              <a:rPr lang="en-US" dirty="0" err="1"/>
              <a:t>Neighbourhood</a:t>
            </a:r>
            <a:r>
              <a:rPr lang="en-US" dirty="0"/>
              <a:t>  -  Week 1&amp;2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1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F90C-408C-43AB-B897-A1CFDC3F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A3CF-6464-48A7-AFD2-A88BCD02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 you want to find the good hangout place and have more number of coffee shops . The problem we aim to solve is to </a:t>
            </a:r>
            <a:r>
              <a:rPr lang="en-IN" dirty="0" err="1"/>
              <a:t>analyze</a:t>
            </a:r>
            <a:r>
              <a:rPr lang="en-IN" dirty="0"/>
              <a:t> the coffee shops locations in the major US cities and find the best hangout place.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00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1BC4-19C9-4D1E-81B6-8B1E11BD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section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89A4-5B16-4C5A-A3FB-124A0E67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FourSquare</a:t>
            </a:r>
            <a:r>
              <a:rPr lang="en-IN" dirty="0"/>
              <a:t> API  will be used to collect data about locations of Coffee shops in Central Toronto and North York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37AF-B064-43EB-990E-8789D6E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C444C7-8CA4-41B7-A18D-CBE689397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2" y="1382286"/>
            <a:ext cx="1207785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My main target here is to asses which city would have the highest coffee shops. I used the Four Square API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through the venues channel.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I used the near query to get venues in the cities. Also, I use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CategoryID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 to set it to show only Coffee shops.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An Example of my requests: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https://api.foursquare.com/v2/venues/explore?&amp;client_id=&amp;client_secret=&amp;v=20180605&amp;New York,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NY&amp;limit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=100&amp;categoryId=’’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. Also, Foursquare limits us to maximum of 100 venues per query.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Moreover, I repeated this request for the 2 studied cities and got their top 100 venues.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I saved the name and coordinate data only from the result and plotted them on the map for visual inspection.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Next, to get an indicator of the density of Coffee shops, I calculated a center coordinate of the venues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 get the mean longitude and latitude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Then I calculated the mean of the Euclidean distance from each venue to the mean coordinates.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That was my indicator; mean distance to the mean coordinate.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B5CF-1BF3-4778-BA7C-7C29AFB7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Results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0D5E-9E4C-4EB6-8AD3-5ED73103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Thus it can be determined that North York has many Coffee Shops than Central Toronto. Thus can be good hangout place.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34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0253-4DC0-41A8-83A1-5687A3C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B3752-392B-4A76-92B7-BC76835D5A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23" y="1943715"/>
            <a:ext cx="8687553" cy="4115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20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3A10-5400-4F68-9C87-4FCD9E28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B096B7-1320-4CE0-B73D-F2A3D42E75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44" y="2103749"/>
            <a:ext cx="8451312" cy="3795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11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E56F-467D-44EF-9650-85B4FD62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41A192-5CE5-4B34-B88A-B698BAE2A8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215" y="1825625"/>
            <a:ext cx="719756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13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82D0DE414D014EB45ECAF90FB6C4E8" ma:contentTypeVersion="0" ma:contentTypeDescription="Create a new document." ma:contentTypeScope="" ma:versionID="77b284c77161c07c76f44b797b7a8c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0abf58923d50eca4fd5b1f8c37bb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E5142D-6DB6-4DDB-BD97-8DD21097DD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C512D8-E6FD-4BA9-8822-C641079AEA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E45284-14DC-43B5-9B9C-E2709423A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Battle of Neighbourhood  -  Week 1&amp;2</vt:lpstr>
      <vt:lpstr>Introduction </vt:lpstr>
      <vt:lpstr>Data section </vt:lpstr>
      <vt:lpstr>Methodology </vt:lpstr>
      <vt:lpstr>Results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  -  Week 1</dc:title>
  <dc:creator>Swati Ahirrao</dc:creator>
  <cp:lastModifiedBy>Swati Ahirrao</cp:lastModifiedBy>
  <cp:revision>1</cp:revision>
  <dcterms:created xsi:type="dcterms:W3CDTF">2020-04-20T17:09:05Z</dcterms:created>
  <dcterms:modified xsi:type="dcterms:W3CDTF">2020-04-20T17:16:00Z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0x010100A582D0DE414D014EB45ECAF90FB6C4E8</vt:lpwstr>
  </property>
</Properties>
</file>