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6C9E-8516-49B5-8D32-B9CF3899FA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BD1278-1DA4-43C3-92A2-ED70E39000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50E743-D464-4128-997F-A1EAC4233E64}"/>
              </a:ext>
            </a:extLst>
          </p:cNvPr>
          <p:cNvSpPr>
            <a:spLocks noGrp="1"/>
          </p:cNvSpPr>
          <p:nvPr>
            <p:ph type="dt" sz="half" idx="10"/>
          </p:nvPr>
        </p:nvSpPr>
        <p:spPr/>
        <p:txBody>
          <a:bodyPr/>
          <a:lstStyle/>
          <a:p>
            <a:fld id="{F8393DAA-A693-46D3-A558-2DD12985AED0}" type="datetimeFigureOut">
              <a:rPr lang="en-IN" smtClean="0"/>
              <a:t>03-06-2021</a:t>
            </a:fld>
            <a:endParaRPr lang="en-IN"/>
          </a:p>
        </p:txBody>
      </p:sp>
      <p:sp>
        <p:nvSpPr>
          <p:cNvPr id="5" name="Footer Placeholder 4">
            <a:extLst>
              <a:ext uri="{FF2B5EF4-FFF2-40B4-BE49-F238E27FC236}">
                <a16:creationId xmlns:a16="http://schemas.microsoft.com/office/drawing/2014/main" id="{65A29D32-6727-4B0D-87EA-C1618050B0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A8972C-8D6C-403B-A28B-66ADC06C0674}"/>
              </a:ext>
            </a:extLst>
          </p:cNvPr>
          <p:cNvSpPr>
            <a:spLocks noGrp="1"/>
          </p:cNvSpPr>
          <p:nvPr>
            <p:ph type="sldNum" sz="quarter" idx="12"/>
          </p:nvPr>
        </p:nvSpPr>
        <p:spPr/>
        <p:txBody>
          <a:bodyPr/>
          <a:lstStyle/>
          <a:p>
            <a:fld id="{BEFD5650-EA47-4805-B51D-307969B0F082}" type="slidenum">
              <a:rPr lang="en-IN" smtClean="0"/>
              <a:t>‹#›</a:t>
            </a:fld>
            <a:endParaRPr lang="en-IN"/>
          </a:p>
        </p:txBody>
      </p:sp>
    </p:spTree>
    <p:extLst>
      <p:ext uri="{BB962C8B-B14F-4D97-AF65-F5344CB8AC3E}">
        <p14:creationId xmlns:p14="http://schemas.microsoft.com/office/powerpoint/2010/main" val="312801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9A79-13E3-4D15-A7EB-626992AB2F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FF80AF-1B21-4654-AD18-FC8B41FD56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57326-004C-4211-8812-887AF768ADB0}"/>
              </a:ext>
            </a:extLst>
          </p:cNvPr>
          <p:cNvSpPr>
            <a:spLocks noGrp="1"/>
          </p:cNvSpPr>
          <p:nvPr>
            <p:ph type="dt" sz="half" idx="10"/>
          </p:nvPr>
        </p:nvSpPr>
        <p:spPr/>
        <p:txBody>
          <a:bodyPr/>
          <a:lstStyle/>
          <a:p>
            <a:fld id="{F8393DAA-A693-46D3-A558-2DD12985AED0}" type="datetimeFigureOut">
              <a:rPr lang="en-IN" smtClean="0"/>
              <a:t>03-06-2021</a:t>
            </a:fld>
            <a:endParaRPr lang="en-IN"/>
          </a:p>
        </p:txBody>
      </p:sp>
      <p:sp>
        <p:nvSpPr>
          <p:cNvPr id="5" name="Footer Placeholder 4">
            <a:extLst>
              <a:ext uri="{FF2B5EF4-FFF2-40B4-BE49-F238E27FC236}">
                <a16:creationId xmlns:a16="http://schemas.microsoft.com/office/drawing/2014/main" id="{A7FA0F52-5859-4E7D-8F50-B47D24B22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21874-CFA6-4315-8141-3CDC0AFC8F55}"/>
              </a:ext>
            </a:extLst>
          </p:cNvPr>
          <p:cNvSpPr>
            <a:spLocks noGrp="1"/>
          </p:cNvSpPr>
          <p:nvPr>
            <p:ph type="sldNum" sz="quarter" idx="12"/>
          </p:nvPr>
        </p:nvSpPr>
        <p:spPr/>
        <p:txBody>
          <a:bodyPr/>
          <a:lstStyle/>
          <a:p>
            <a:fld id="{BEFD5650-EA47-4805-B51D-307969B0F082}" type="slidenum">
              <a:rPr lang="en-IN" smtClean="0"/>
              <a:t>‹#›</a:t>
            </a:fld>
            <a:endParaRPr lang="en-IN"/>
          </a:p>
        </p:txBody>
      </p:sp>
    </p:spTree>
    <p:extLst>
      <p:ext uri="{BB962C8B-B14F-4D97-AF65-F5344CB8AC3E}">
        <p14:creationId xmlns:p14="http://schemas.microsoft.com/office/powerpoint/2010/main" val="417648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CB71AB-5C48-4582-ADA1-BF1BB21380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BAD5A8-3565-4154-8156-7472DE04A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41821-01AE-487C-AD6C-80BFB82BED0B}"/>
              </a:ext>
            </a:extLst>
          </p:cNvPr>
          <p:cNvSpPr>
            <a:spLocks noGrp="1"/>
          </p:cNvSpPr>
          <p:nvPr>
            <p:ph type="dt" sz="half" idx="10"/>
          </p:nvPr>
        </p:nvSpPr>
        <p:spPr/>
        <p:txBody>
          <a:bodyPr/>
          <a:lstStyle/>
          <a:p>
            <a:fld id="{F8393DAA-A693-46D3-A558-2DD12985AED0}" type="datetimeFigureOut">
              <a:rPr lang="en-IN" smtClean="0"/>
              <a:t>03-06-2021</a:t>
            </a:fld>
            <a:endParaRPr lang="en-IN"/>
          </a:p>
        </p:txBody>
      </p:sp>
      <p:sp>
        <p:nvSpPr>
          <p:cNvPr id="5" name="Footer Placeholder 4">
            <a:extLst>
              <a:ext uri="{FF2B5EF4-FFF2-40B4-BE49-F238E27FC236}">
                <a16:creationId xmlns:a16="http://schemas.microsoft.com/office/drawing/2014/main" id="{175AA42C-7A3E-49FC-A59C-B37090A0D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B30F96-09D9-4ACE-B9F6-7DBA6580D678}"/>
              </a:ext>
            </a:extLst>
          </p:cNvPr>
          <p:cNvSpPr>
            <a:spLocks noGrp="1"/>
          </p:cNvSpPr>
          <p:nvPr>
            <p:ph type="sldNum" sz="quarter" idx="12"/>
          </p:nvPr>
        </p:nvSpPr>
        <p:spPr/>
        <p:txBody>
          <a:bodyPr/>
          <a:lstStyle/>
          <a:p>
            <a:fld id="{BEFD5650-EA47-4805-B51D-307969B0F082}" type="slidenum">
              <a:rPr lang="en-IN" smtClean="0"/>
              <a:t>‹#›</a:t>
            </a:fld>
            <a:endParaRPr lang="en-IN"/>
          </a:p>
        </p:txBody>
      </p:sp>
    </p:spTree>
    <p:extLst>
      <p:ext uri="{BB962C8B-B14F-4D97-AF65-F5344CB8AC3E}">
        <p14:creationId xmlns:p14="http://schemas.microsoft.com/office/powerpoint/2010/main" val="400062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B802-D8DB-4804-883B-430C64C192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D0CE4C-7EA6-465C-B98D-27D7D06D9E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0D1ED2-FEBC-466C-B6AD-041E93540426}"/>
              </a:ext>
            </a:extLst>
          </p:cNvPr>
          <p:cNvSpPr>
            <a:spLocks noGrp="1"/>
          </p:cNvSpPr>
          <p:nvPr>
            <p:ph type="dt" sz="half" idx="10"/>
          </p:nvPr>
        </p:nvSpPr>
        <p:spPr/>
        <p:txBody>
          <a:bodyPr/>
          <a:lstStyle/>
          <a:p>
            <a:fld id="{F8393DAA-A693-46D3-A558-2DD12985AED0}" type="datetimeFigureOut">
              <a:rPr lang="en-IN" smtClean="0"/>
              <a:t>03-06-2021</a:t>
            </a:fld>
            <a:endParaRPr lang="en-IN"/>
          </a:p>
        </p:txBody>
      </p:sp>
      <p:sp>
        <p:nvSpPr>
          <p:cNvPr id="5" name="Footer Placeholder 4">
            <a:extLst>
              <a:ext uri="{FF2B5EF4-FFF2-40B4-BE49-F238E27FC236}">
                <a16:creationId xmlns:a16="http://schemas.microsoft.com/office/drawing/2014/main" id="{BAAD5B44-56D7-429F-94EE-FE2FE8BE0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E09E44-B447-4508-813F-EA5DD0F6DFF1}"/>
              </a:ext>
            </a:extLst>
          </p:cNvPr>
          <p:cNvSpPr>
            <a:spLocks noGrp="1"/>
          </p:cNvSpPr>
          <p:nvPr>
            <p:ph type="sldNum" sz="quarter" idx="12"/>
          </p:nvPr>
        </p:nvSpPr>
        <p:spPr/>
        <p:txBody>
          <a:bodyPr/>
          <a:lstStyle/>
          <a:p>
            <a:fld id="{BEFD5650-EA47-4805-B51D-307969B0F082}" type="slidenum">
              <a:rPr lang="en-IN" smtClean="0"/>
              <a:t>‹#›</a:t>
            </a:fld>
            <a:endParaRPr lang="en-IN"/>
          </a:p>
        </p:txBody>
      </p:sp>
    </p:spTree>
    <p:extLst>
      <p:ext uri="{BB962C8B-B14F-4D97-AF65-F5344CB8AC3E}">
        <p14:creationId xmlns:p14="http://schemas.microsoft.com/office/powerpoint/2010/main" val="65532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21B8-5459-46DE-9D77-9188A2131F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179E2F-71CA-4D24-9912-04179C214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42C2A0-0849-4C49-A384-7D4F2257563C}"/>
              </a:ext>
            </a:extLst>
          </p:cNvPr>
          <p:cNvSpPr>
            <a:spLocks noGrp="1"/>
          </p:cNvSpPr>
          <p:nvPr>
            <p:ph type="dt" sz="half" idx="10"/>
          </p:nvPr>
        </p:nvSpPr>
        <p:spPr/>
        <p:txBody>
          <a:bodyPr/>
          <a:lstStyle/>
          <a:p>
            <a:fld id="{F8393DAA-A693-46D3-A558-2DD12985AED0}" type="datetimeFigureOut">
              <a:rPr lang="en-IN" smtClean="0"/>
              <a:t>03-06-2021</a:t>
            </a:fld>
            <a:endParaRPr lang="en-IN"/>
          </a:p>
        </p:txBody>
      </p:sp>
      <p:sp>
        <p:nvSpPr>
          <p:cNvPr id="5" name="Footer Placeholder 4">
            <a:extLst>
              <a:ext uri="{FF2B5EF4-FFF2-40B4-BE49-F238E27FC236}">
                <a16:creationId xmlns:a16="http://schemas.microsoft.com/office/drawing/2014/main" id="{009AFCAF-45F8-4D86-81B7-CC436039E5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AE846-1EA4-4440-A5CB-B76BB2FDF0AD}"/>
              </a:ext>
            </a:extLst>
          </p:cNvPr>
          <p:cNvSpPr>
            <a:spLocks noGrp="1"/>
          </p:cNvSpPr>
          <p:nvPr>
            <p:ph type="sldNum" sz="quarter" idx="12"/>
          </p:nvPr>
        </p:nvSpPr>
        <p:spPr/>
        <p:txBody>
          <a:bodyPr/>
          <a:lstStyle/>
          <a:p>
            <a:fld id="{BEFD5650-EA47-4805-B51D-307969B0F082}" type="slidenum">
              <a:rPr lang="en-IN" smtClean="0"/>
              <a:t>‹#›</a:t>
            </a:fld>
            <a:endParaRPr lang="en-IN"/>
          </a:p>
        </p:txBody>
      </p:sp>
    </p:spTree>
    <p:extLst>
      <p:ext uri="{BB962C8B-B14F-4D97-AF65-F5344CB8AC3E}">
        <p14:creationId xmlns:p14="http://schemas.microsoft.com/office/powerpoint/2010/main" val="3220775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966B-7B81-4459-929C-54E285BE36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0FFF5-A337-4A26-A516-2D9504300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1DF89F-EBE6-4958-A872-F556B8752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A1C8EE-0D91-40DF-B712-EEE7ABF32061}"/>
              </a:ext>
            </a:extLst>
          </p:cNvPr>
          <p:cNvSpPr>
            <a:spLocks noGrp="1"/>
          </p:cNvSpPr>
          <p:nvPr>
            <p:ph type="dt" sz="half" idx="10"/>
          </p:nvPr>
        </p:nvSpPr>
        <p:spPr/>
        <p:txBody>
          <a:bodyPr/>
          <a:lstStyle/>
          <a:p>
            <a:fld id="{F8393DAA-A693-46D3-A558-2DD12985AED0}" type="datetimeFigureOut">
              <a:rPr lang="en-IN" smtClean="0"/>
              <a:t>03-06-2021</a:t>
            </a:fld>
            <a:endParaRPr lang="en-IN"/>
          </a:p>
        </p:txBody>
      </p:sp>
      <p:sp>
        <p:nvSpPr>
          <p:cNvPr id="6" name="Footer Placeholder 5">
            <a:extLst>
              <a:ext uri="{FF2B5EF4-FFF2-40B4-BE49-F238E27FC236}">
                <a16:creationId xmlns:a16="http://schemas.microsoft.com/office/drawing/2014/main" id="{CF913DDA-901B-4AA8-98FA-17F2B9385A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732A98-6F07-48FD-9E56-8E3B395F0042}"/>
              </a:ext>
            </a:extLst>
          </p:cNvPr>
          <p:cNvSpPr>
            <a:spLocks noGrp="1"/>
          </p:cNvSpPr>
          <p:nvPr>
            <p:ph type="sldNum" sz="quarter" idx="12"/>
          </p:nvPr>
        </p:nvSpPr>
        <p:spPr/>
        <p:txBody>
          <a:bodyPr/>
          <a:lstStyle/>
          <a:p>
            <a:fld id="{BEFD5650-EA47-4805-B51D-307969B0F082}" type="slidenum">
              <a:rPr lang="en-IN" smtClean="0"/>
              <a:t>‹#›</a:t>
            </a:fld>
            <a:endParaRPr lang="en-IN"/>
          </a:p>
        </p:txBody>
      </p:sp>
    </p:spTree>
    <p:extLst>
      <p:ext uri="{BB962C8B-B14F-4D97-AF65-F5344CB8AC3E}">
        <p14:creationId xmlns:p14="http://schemas.microsoft.com/office/powerpoint/2010/main" val="127265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ED5E-E975-45E2-A0CA-D32ADE5189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593833-9081-4883-8ECB-1195603377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5DB1F-BE54-4944-BAA0-6AC086C4B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8D8AB-1B38-4CA2-9219-8AC1F7A16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874AB-A228-40C7-BCB3-DE437D6104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DE64AC-7415-49CC-8708-F5429919BAEF}"/>
              </a:ext>
            </a:extLst>
          </p:cNvPr>
          <p:cNvSpPr>
            <a:spLocks noGrp="1"/>
          </p:cNvSpPr>
          <p:nvPr>
            <p:ph type="dt" sz="half" idx="10"/>
          </p:nvPr>
        </p:nvSpPr>
        <p:spPr/>
        <p:txBody>
          <a:bodyPr/>
          <a:lstStyle/>
          <a:p>
            <a:fld id="{F8393DAA-A693-46D3-A558-2DD12985AED0}" type="datetimeFigureOut">
              <a:rPr lang="en-IN" smtClean="0"/>
              <a:t>03-06-2021</a:t>
            </a:fld>
            <a:endParaRPr lang="en-IN"/>
          </a:p>
        </p:txBody>
      </p:sp>
      <p:sp>
        <p:nvSpPr>
          <p:cNvPr id="8" name="Footer Placeholder 7">
            <a:extLst>
              <a:ext uri="{FF2B5EF4-FFF2-40B4-BE49-F238E27FC236}">
                <a16:creationId xmlns:a16="http://schemas.microsoft.com/office/drawing/2014/main" id="{899A358F-CED9-483A-814E-1D0076168D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E2C75A-58E2-4B9E-AFC3-08548629F1B3}"/>
              </a:ext>
            </a:extLst>
          </p:cNvPr>
          <p:cNvSpPr>
            <a:spLocks noGrp="1"/>
          </p:cNvSpPr>
          <p:nvPr>
            <p:ph type="sldNum" sz="quarter" idx="12"/>
          </p:nvPr>
        </p:nvSpPr>
        <p:spPr/>
        <p:txBody>
          <a:bodyPr/>
          <a:lstStyle/>
          <a:p>
            <a:fld id="{BEFD5650-EA47-4805-B51D-307969B0F082}" type="slidenum">
              <a:rPr lang="en-IN" smtClean="0"/>
              <a:t>‹#›</a:t>
            </a:fld>
            <a:endParaRPr lang="en-IN"/>
          </a:p>
        </p:txBody>
      </p:sp>
    </p:spTree>
    <p:extLst>
      <p:ext uri="{BB962C8B-B14F-4D97-AF65-F5344CB8AC3E}">
        <p14:creationId xmlns:p14="http://schemas.microsoft.com/office/powerpoint/2010/main" val="8004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0F97-1F15-4C47-83B2-1A528871E0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15A457-725E-4FE0-B8C8-210B9F999CDF}"/>
              </a:ext>
            </a:extLst>
          </p:cNvPr>
          <p:cNvSpPr>
            <a:spLocks noGrp="1"/>
          </p:cNvSpPr>
          <p:nvPr>
            <p:ph type="dt" sz="half" idx="10"/>
          </p:nvPr>
        </p:nvSpPr>
        <p:spPr/>
        <p:txBody>
          <a:bodyPr/>
          <a:lstStyle/>
          <a:p>
            <a:fld id="{F8393DAA-A693-46D3-A558-2DD12985AED0}" type="datetimeFigureOut">
              <a:rPr lang="en-IN" smtClean="0"/>
              <a:t>03-06-2021</a:t>
            </a:fld>
            <a:endParaRPr lang="en-IN"/>
          </a:p>
        </p:txBody>
      </p:sp>
      <p:sp>
        <p:nvSpPr>
          <p:cNvPr id="4" name="Footer Placeholder 3">
            <a:extLst>
              <a:ext uri="{FF2B5EF4-FFF2-40B4-BE49-F238E27FC236}">
                <a16:creationId xmlns:a16="http://schemas.microsoft.com/office/drawing/2014/main" id="{5BCEF1F0-2FAC-4FBB-BD3B-07ABEFDB38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8C5506-1D19-4688-85FB-DAF6E9E98267}"/>
              </a:ext>
            </a:extLst>
          </p:cNvPr>
          <p:cNvSpPr>
            <a:spLocks noGrp="1"/>
          </p:cNvSpPr>
          <p:nvPr>
            <p:ph type="sldNum" sz="quarter" idx="12"/>
          </p:nvPr>
        </p:nvSpPr>
        <p:spPr/>
        <p:txBody>
          <a:bodyPr/>
          <a:lstStyle/>
          <a:p>
            <a:fld id="{BEFD5650-EA47-4805-B51D-307969B0F082}" type="slidenum">
              <a:rPr lang="en-IN" smtClean="0"/>
              <a:t>‹#›</a:t>
            </a:fld>
            <a:endParaRPr lang="en-IN"/>
          </a:p>
        </p:txBody>
      </p:sp>
    </p:spTree>
    <p:extLst>
      <p:ext uri="{BB962C8B-B14F-4D97-AF65-F5344CB8AC3E}">
        <p14:creationId xmlns:p14="http://schemas.microsoft.com/office/powerpoint/2010/main" val="169188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1677A-8F80-4545-94EB-D00FAC5BD2A3}"/>
              </a:ext>
            </a:extLst>
          </p:cNvPr>
          <p:cNvSpPr>
            <a:spLocks noGrp="1"/>
          </p:cNvSpPr>
          <p:nvPr>
            <p:ph type="dt" sz="half" idx="10"/>
          </p:nvPr>
        </p:nvSpPr>
        <p:spPr/>
        <p:txBody>
          <a:bodyPr/>
          <a:lstStyle/>
          <a:p>
            <a:fld id="{F8393DAA-A693-46D3-A558-2DD12985AED0}" type="datetimeFigureOut">
              <a:rPr lang="en-IN" smtClean="0"/>
              <a:t>03-06-2021</a:t>
            </a:fld>
            <a:endParaRPr lang="en-IN"/>
          </a:p>
        </p:txBody>
      </p:sp>
      <p:sp>
        <p:nvSpPr>
          <p:cNvPr id="3" name="Footer Placeholder 2">
            <a:extLst>
              <a:ext uri="{FF2B5EF4-FFF2-40B4-BE49-F238E27FC236}">
                <a16:creationId xmlns:a16="http://schemas.microsoft.com/office/drawing/2014/main" id="{66A201DC-106A-4C57-81F1-F0EC83E2F4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1F83B1-1EBA-4482-B5AA-23CE8911B528}"/>
              </a:ext>
            </a:extLst>
          </p:cNvPr>
          <p:cNvSpPr>
            <a:spLocks noGrp="1"/>
          </p:cNvSpPr>
          <p:nvPr>
            <p:ph type="sldNum" sz="quarter" idx="12"/>
          </p:nvPr>
        </p:nvSpPr>
        <p:spPr/>
        <p:txBody>
          <a:bodyPr/>
          <a:lstStyle/>
          <a:p>
            <a:fld id="{BEFD5650-EA47-4805-B51D-307969B0F082}" type="slidenum">
              <a:rPr lang="en-IN" smtClean="0"/>
              <a:t>‹#›</a:t>
            </a:fld>
            <a:endParaRPr lang="en-IN"/>
          </a:p>
        </p:txBody>
      </p:sp>
    </p:spTree>
    <p:extLst>
      <p:ext uri="{BB962C8B-B14F-4D97-AF65-F5344CB8AC3E}">
        <p14:creationId xmlns:p14="http://schemas.microsoft.com/office/powerpoint/2010/main" val="303058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DCC6-D122-4F81-BE22-2DA41A71C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4C2EE5-B316-4C6B-83F4-B1DBE23CD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6D8DCC-D8CF-4D6C-88B1-402C0B0D5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D6711-CBD5-4F9B-BD09-22EBE407B947}"/>
              </a:ext>
            </a:extLst>
          </p:cNvPr>
          <p:cNvSpPr>
            <a:spLocks noGrp="1"/>
          </p:cNvSpPr>
          <p:nvPr>
            <p:ph type="dt" sz="half" idx="10"/>
          </p:nvPr>
        </p:nvSpPr>
        <p:spPr/>
        <p:txBody>
          <a:bodyPr/>
          <a:lstStyle/>
          <a:p>
            <a:fld id="{F8393DAA-A693-46D3-A558-2DD12985AED0}" type="datetimeFigureOut">
              <a:rPr lang="en-IN" smtClean="0"/>
              <a:t>03-06-2021</a:t>
            </a:fld>
            <a:endParaRPr lang="en-IN"/>
          </a:p>
        </p:txBody>
      </p:sp>
      <p:sp>
        <p:nvSpPr>
          <p:cNvPr id="6" name="Footer Placeholder 5">
            <a:extLst>
              <a:ext uri="{FF2B5EF4-FFF2-40B4-BE49-F238E27FC236}">
                <a16:creationId xmlns:a16="http://schemas.microsoft.com/office/drawing/2014/main" id="{BC46F37A-8025-40E8-827A-ED48A0EB1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F354BD-E0D7-45CA-985B-997A0489D3BC}"/>
              </a:ext>
            </a:extLst>
          </p:cNvPr>
          <p:cNvSpPr>
            <a:spLocks noGrp="1"/>
          </p:cNvSpPr>
          <p:nvPr>
            <p:ph type="sldNum" sz="quarter" idx="12"/>
          </p:nvPr>
        </p:nvSpPr>
        <p:spPr/>
        <p:txBody>
          <a:bodyPr/>
          <a:lstStyle/>
          <a:p>
            <a:fld id="{BEFD5650-EA47-4805-B51D-307969B0F082}" type="slidenum">
              <a:rPr lang="en-IN" smtClean="0"/>
              <a:t>‹#›</a:t>
            </a:fld>
            <a:endParaRPr lang="en-IN"/>
          </a:p>
        </p:txBody>
      </p:sp>
    </p:spTree>
    <p:extLst>
      <p:ext uri="{BB962C8B-B14F-4D97-AF65-F5344CB8AC3E}">
        <p14:creationId xmlns:p14="http://schemas.microsoft.com/office/powerpoint/2010/main" val="133634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296D-A453-4E40-9E24-016DD5C51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41E7B3-3FA0-43D4-936F-6892735D0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1791EE-3DCE-4C67-8A01-CA707C62C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EBFA2-E19F-4EE1-82E9-E83254AD7779}"/>
              </a:ext>
            </a:extLst>
          </p:cNvPr>
          <p:cNvSpPr>
            <a:spLocks noGrp="1"/>
          </p:cNvSpPr>
          <p:nvPr>
            <p:ph type="dt" sz="half" idx="10"/>
          </p:nvPr>
        </p:nvSpPr>
        <p:spPr/>
        <p:txBody>
          <a:bodyPr/>
          <a:lstStyle/>
          <a:p>
            <a:fld id="{F8393DAA-A693-46D3-A558-2DD12985AED0}" type="datetimeFigureOut">
              <a:rPr lang="en-IN" smtClean="0"/>
              <a:t>03-06-2021</a:t>
            </a:fld>
            <a:endParaRPr lang="en-IN"/>
          </a:p>
        </p:txBody>
      </p:sp>
      <p:sp>
        <p:nvSpPr>
          <p:cNvPr id="6" name="Footer Placeholder 5">
            <a:extLst>
              <a:ext uri="{FF2B5EF4-FFF2-40B4-BE49-F238E27FC236}">
                <a16:creationId xmlns:a16="http://schemas.microsoft.com/office/drawing/2014/main" id="{68F49821-CBAB-482C-BE9C-3B59BD89AF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653136-4D9E-4406-B8FD-9ABD53D08BF4}"/>
              </a:ext>
            </a:extLst>
          </p:cNvPr>
          <p:cNvSpPr>
            <a:spLocks noGrp="1"/>
          </p:cNvSpPr>
          <p:nvPr>
            <p:ph type="sldNum" sz="quarter" idx="12"/>
          </p:nvPr>
        </p:nvSpPr>
        <p:spPr/>
        <p:txBody>
          <a:bodyPr/>
          <a:lstStyle/>
          <a:p>
            <a:fld id="{BEFD5650-EA47-4805-B51D-307969B0F082}" type="slidenum">
              <a:rPr lang="en-IN" smtClean="0"/>
              <a:t>‹#›</a:t>
            </a:fld>
            <a:endParaRPr lang="en-IN"/>
          </a:p>
        </p:txBody>
      </p:sp>
    </p:spTree>
    <p:extLst>
      <p:ext uri="{BB962C8B-B14F-4D97-AF65-F5344CB8AC3E}">
        <p14:creationId xmlns:p14="http://schemas.microsoft.com/office/powerpoint/2010/main" val="91488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2517F9-2789-4C77-9D50-9261196E4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CBCFC3-573B-4952-8997-641B182F7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10C0EA-A07B-4CD5-B5E2-E5C52D5F6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93DAA-A693-46D3-A558-2DD12985AED0}" type="datetimeFigureOut">
              <a:rPr lang="en-IN" smtClean="0"/>
              <a:t>03-06-2021</a:t>
            </a:fld>
            <a:endParaRPr lang="en-IN"/>
          </a:p>
        </p:txBody>
      </p:sp>
      <p:sp>
        <p:nvSpPr>
          <p:cNvPr id="5" name="Footer Placeholder 4">
            <a:extLst>
              <a:ext uri="{FF2B5EF4-FFF2-40B4-BE49-F238E27FC236}">
                <a16:creationId xmlns:a16="http://schemas.microsoft.com/office/drawing/2014/main" id="{E73DC8B3-1C37-456B-A8C6-D0391A31A1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39ED43-07FE-4CFD-8CD3-A1A1EDCBEC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D5650-EA47-4805-B51D-307969B0F082}" type="slidenum">
              <a:rPr lang="en-IN" smtClean="0"/>
              <a:t>‹#›</a:t>
            </a:fld>
            <a:endParaRPr lang="en-IN"/>
          </a:p>
        </p:txBody>
      </p:sp>
    </p:spTree>
    <p:extLst>
      <p:ext uri="{BB962C8B-B14F-4D97-AF65-F5344CB8AC3E}">
        <p14:creationId xmlns:p14="http://schemas.microsoft.com/office/powerpoint/2010/main" val="4073180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BCC1AB-C544-4AA7-9683-1792C81B32F2}"/>
              </a:ext>
            </a:extLst>
          </p:cNvPr>
          <p:cNvSpPr txBox="1"/>
          <p:nvPr/>
        </p:nvSpPr>
        <p:spPr>
          <a:xfrm>
            <a:off x="2286001" y="2085975"/>
            <a:ext cx="8272462" cy="3046988"/>
          </a:xfrm>
          <a:prstGeom prst="rect">
            <a:avLst/>
          </a:prstGeom>
          <a:noFill/>
        </p:spPr>
        <p:txBody>
          <a:bodyPr wrap="square" rtlCol="0">
            <a:spAutoFit/>
          </a:bodyPr>
          <a:lstStyle/>
          <a:p>
            <a:r>
              <a:rPr lang="en-US" sz="9600" b="1" i="1" dirty="0">
                <a:solidFill>
                  <a:schemeClr val="bg2"/>
                </a:solidFill>
              </a:rPr>
              <a:t>Crop recommender </a:t>
            </a:r>
            <a:endParaRPr lang="en-IN" sz="9600" b="1" i="1" dirty="0">
              <a:solidFill>
                <a:schemeClr val="bg2"/>
              </a:solidFill>
            </a:endParaRPr>
          </a:p>
        </p:txBody>
      </p:sp>
    </p:spTree>
    <p:extLst>
      <p:ext uri="{BB962C8B-B14F-4D97-AF65-F5344CB8AC3E}">
        <p14:creationId xmlns:p14="http://schemas.microsoft.com/office/powerpoint/2010/main" val="189391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3D2FE-8FE8-422E-AD0B-2D198A6ABC62}"/>
              </a:ext>
            </a:extLst>
          </p:cNvPr>
          <p:cNvSpPr txBox="1"/>
          <p:nvPr/>
        </p:nvSpPr>
        <p:spPr>
          <a:xfrm>
            <a:off x="1081088" y="3096895"/>
            <a:ext cx="10029824" cy="2554545"/>
          </a:xfrm>
          <a:prstGeom prst="rect">
            <a:avLst/>
          </a:prstGeom>
          <a:noFill/>
        </p:spPr>
        <p:txBody>
          <a:bodyPr wrap="square" rtlCol="0">
            <a:spAutoFit/>
          </a:bodyPr>
          <a:lstStyle/>
          <a:p>
            <a:r>
              <a:rPr lang="en-US" sz="3200" dirty="0"/>
              <a:t>Due to the low harvest farmers sell their crops on a very high price. Because of this poor people are not able to buy food for them. One of the main reason of bad harvest or less crops is that the farmers are not aware of the crops crown in a particular climatic conditions and soil type.</a:t>
            </a:r>
            <a:endParaRPr lang="en-IN" sz="3200" dirty="0"/>
          </a:p>
        </p:txBody>
      </p:sp>
      <p:sp>
        <p:nvSpPr>
          <p:cNvPr id="3" name="TextBox 2">
            <a:extLst>
              <a:ext uri="{FF2B5EF4-FFF2-40B4-BE49-F238E27FC236}">
                <a16:creationId xmlns:a16="http://schemas.microsoft.com/office/drawing/2014/main" id="{8D0BCEBA-219E-4D9D-9953-B97D225CB47C}"/>
              </a:ext>
            </a:extLst>
          </p:cNvPr>
          <p:cNvSpPr txBox="1"/>
          <p:nvPr/>
        </p:nvSpPr>
        <p:spPr>
          <a:xfrm>
            <a:off x="2734945" y="421730"/>
            <a:ext cx="7400925" cy="1569660"/>
          </a:xfrm>
          <a:prstGeom prst="rect">
            <a:avLst/>
          </a:prstGeom>
          <a:noFill/>
        </p:spPr>
        <p:txBody>
          <a:bodyPr wrap="square" rtlCol="0">
            <a:spAutoFit/>
          </a:bodyPr>
          <a:lstStyle/>
          <a:p>
            <a:r>
              <a:rPr lang="en-US" sz="9600" b="1" u="sng" dirty="0">
                <a:solidFill>
                  <a:schemeClr val="accent2">
                    <a:lumMod val="75000"/>
                  </a:schemeClr>
                </a:solidFill>
              </a:rPr>
              <a:t>PROBLEM</a:t>
            </a:r>
            <a:endParaRPr lang="en-IN" sz="9600" b="1" u="sng" dirty="0">
              <a:solidFill>
                <a:schemeClr val="accent2">
                  <a:lumMod val="75000"/>
                </a:schemeClr>
              </a:solidFill>
            </a:endParaRPr>
          </a:p>
        </p:txBody>
      </p:sp>
    </p:spTree>
    <p:extLst>
      <p:ext uri="{BB962C8B-B14F-4D97-AF65-F5344CB8AC3E}">
        <p14:creationId xmlns:p14="http://schemas.microsoft.com/office/powerpoint/2010/main" val="105561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A4EFCB-2B8B-4BB7-87CC-BE2ADE60B79D}"/>
              </a:ext>
            </a:extLst>
          </p:cNvPr>
          <p:cNvSpPr txBox="1"/>
          <p:nvPr/>
        </p:nvSpPr>
        <p:spPr>
          <a:xfrm>
            <a:off x="1371600" y="771525"/>
            <a:ext cx="8382000" cy="1569660"/>
          </a:xfrm>
          <a:prstGeom prst="rect">
            <a:avLst/>
          </a:prstGeom>
          <a:noFill/>
        </p:spPr>
        <p:txBody>
          <a:bodyPr wrap="square" rtlCol="0">
            <a:spAutoFit/>
          </a:bodyPr>
          <a:lstStyle/>
          <a:p>
            <a:r>
              <a:rPr lang="en-US" sz="9600" dirty="0"/>
              <a:t>Idea </a:t>
            </a:r>
            <a:endParaRPr lang="en-IN" sz="9600" dirty="0"/>
          </a:p>
        </p:txBody>
      </p:sp>
      <p:sp>
        <p:nvSpPr>
          <p:cNvPr id="3" name="TextBox 2">
            <a:extLst>
              <a:ext uri="{FF2B5EF4-FFF2-40B4-BE49-F238E27FC236}">
                <a16:creationId xmlns:a16="http://schemas.microsoft.com/office/drawing/2014/main" id="{A08AA566-A3CA-4778-AE41-EFA665D9FC73}"/>
              </a:ext>
            </a:extLst>
          </p:cNvPr>
          <p:cNvSpPr txBox="1"/>
          <p:nvPr/>
        </p:nvSpPr>
        <p:spPr>
          <a:xfrm>
            <a:off x="1133475" y="2755464"/>
            <a:ext cx="9029700" cy="1754326"/>
          </a:xfrm>
          <a:prstGeom prst="rect">
            <a:avLst/>
          </a:prstGeom>
          <a:noFill/>
        </p:spPr>
        <p:txBody>
          <a:bodyPr wrap="square" rtlCol="0">
            <a:spAutoFit/>
          </a:bodyPr>
          <a:lstStyle/>
          <a:p>
            <a:r>
              <a:rPr lang="en-US" sz="3600" dirty="0">
                <a:solidFill>
                  <a:srgbClr val="92D050"/>
                </a:solidFill>
              </a:rPr>
              <a:t>Something which can recommend the farmers which crops to be grown on the basis of the rainfall and soil type of the particular area.</a:t>
            </a:r>
            <a:endParaRPr lang="en-IN" sz="3600" dirty="0">
              <a:solidFill>
                <a:srgbClr val="92D050"/>
              </a:solidFill>
            </a:endParaRPr>
          </a:p>
        </p:txBody>
      </p:sp>
    </p:spTree>
    <p:extLst>
      <p:ext uri="{BB962C8B-B14F-4D97-AF65-F5344CB8AC3E}">
        <p14:creationId xmlns:p14="http://schemas.microsoft.com/office/powerpoint/2010/main" val="90556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067913-3B30-447C-83FA-9908C3BC3D05}"/>
              </a:ext>
            </a:extLst>
          </p:cNvPr>
          <p:cNvSpPr txBox="1"/>
          <p:nvPr/>
        </p:nvSpPr>
        <p:spPr>
          <a:xfrm>
            <a:off x="1057275" y="1285875"/>
            <a:ext cx="9896475" cy="4401205"/>
          </a:xfrm>
          <a:prstGeom prst="rect">
            <a:avLst/>
          </a:prstGeom>
          <a:noFill/>
        </p:spPr>
        <p:txBody>
          <a:bodyPr wrap="square" rtlCol="0">
            <a:spAutoFit/>
          </a:bodyPr>
          <a:lstStyle/>
          <a:p>
            <a:r>
              <a:rPr lang="en-US" sz="4000" dirty="0"/>
              <a:t>I made an AI based model which can easily predict that which crop can be sown by the farmers. </a:t>
            </a:r>
            <a:r>
              <a:rPr lang="en-IN" sz="4000" dirty="0"/>
              <a:t>It predict the crops on the basis of factors like Nitrogen, Phosphorous and Potassium level present in the soil, Temperature, Humidity level, PH Value, Rainfall.</a:t>
            </a:r>
          </a:p>
        </p:txBody>
      </p:sp>
    </p:spTree>
    <p:extLst>
      <p:ext uri="{BB962C8B-B14F-4D97-AF65-F5344CB8AC3E}">
        <p14:creationId xmlns:p14="http://schemas.microsoft.com/office/powerpoint/2010/main" val="3908961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140</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Pratyush Jha</dc:creator>
  <cp:lastModifiedBy>Pratyush Jha</cp:lastModifiedBy>
  <cp:revision>5</cp:revision>
  <dcterms:created xsi:type="dcterms:W3CDTF">2021-06-03T11:19:28Z</dcterms:created>
  <dcterms:modified xsi:type="dcterms:W3CDTF">2021-06-03T13:13:44Z</dcterms:modified>
</cp:coreProperties>
</file>