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1" r:id="rId24"/>
    <p:sldId id="280" r:id="rId25"/>
    <p:sldId id="281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A4ADCBA-17DA-458E-97E0-3106AA769ED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0B4CFC-30D3-4C7B-A41D-5882B86782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laravel/laravel_validation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Forms </a:t>
            </a:r>
            <a:r>
              <a:rPr lang="en-US" dirty="0">
                <a:solidFill>
                  <a:schemeClr val="tx1"/>
                </a:solidFill>
              </a:rPr>
              <a:t>are documents that collect information from one's clients, customers, and respondents. Some common examples of forms include forms for purchases, incident reports, hazards, quality control, contact tracing, and feedback gathering.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smtClean="0"/>
              <a:t>is the most important aspect while designing an application. It validates the incoming data. </a:t>
            </a:r>
            <a:endParaRPr lang="en-US" dirty="0" smtClean="0"/>
          </a:p>
          <a:p>
            <a:r>
              <a:rPr lang="en-US" dirty="0" smtClean="0"/>
              <a:t>By default, base controller class uses a </a:t>
            </a:r>
            <a:r>
              <a:rPr lang="en-US" b="1" dirty="0" err="1" smtClean="0"/>
              <a:t>ValidatesRequests</a:t>
            </a:r>
            <a:r>
              <a:rPr lang="en-US" dirty="0" smtClean="0"/>
              <a:t> trait which provides a convenient method to validate incoming HTTP requests with a variety of powerful validation rules.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Validation Rules in </a:t>
            </a:r>
            <a:r>
              <a:rPr lang="en-US" b="0" dirty="0" err="1" smtClean="0"/>
              <a:t>Laravel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will always check for errors in the session data, and automatically bind them to the view if they are available. So, it is important to note that a </a:t>
            </a:r>
            <a:r>
              <a:rPr lang="en-US" b="1" dirty="0" smtClean="0"/>
              <a:t>$errors</a:t>
            </a:r>
            <a:r>
              <a:rPr lang="en-US" dirty="0" smtClean="0"/>
              <a:t> variable will always be available in all of your views on every request, allowing you to conveniently assume the </a:t>
            </a:r>
            <a:r>
              <a:rPr lang="en-US" b="1" dirty="0" smtClean="0"/>
              <a:t>$errors</a:t>
            </a:r>
            <a:r>
              <a:rPr lang="en-US" dirty="0" smtClean="0"/>
              <a:t> variable is always defined and can be safely used. The following table shows all available validation rules in </a:t>
            </a:r>
            <a:r>
              <a:rPr lang="en-US" dirty="0" err="1" smtClean="0"/>
              <a:t>Laravel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9725"/>
            <a:ext cx="63246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$errors</a:t>
            </a:r>
            <a:r>
              <a:rPr lang="en-US" dirty="0" smtClean="0"/>
              <a:t> variable will be an instance of </a:t>
            </a:r>
            <a:r>
              <a:rPr lang="en-US" b="1" dirty="0" smtClean="0"/>
              <a:t>Illuminate\Support\</a:t>
            </a:r>
            <a:r>
              <a:rPr lang="en-US" b="1" dirty="0" err="1" smtClean="0"/>
              <a:t>MessageBag</a:t>
            </a:r>
            <a:r>
              <a:rPr lang="en-US" dirty="0" smtClean="0"/>
              <a:t>. Error message can be displayed in view file by adding the code as shown below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 code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6248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 − Create a controller called </a:t>
            </a:r>
            <a:r>
              <a:rPr lang="en-US" b="1" dirty="0" err="1" smtClean="0"/>
              <a:t>ValidationController</a:t>
            </a:r>
            <a:r>
              <a:rPr lang="en-US" dirty="0" smtClean="0"/>
              <a:t> by executing the following command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1"/>
            <a:ext cx="6781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85231"/>
            <a:ext cx="55626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019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</a:t>
            </a:r>
            <a:r>
              <a:rPr lang="en-US" dirty="0" smtClean="0"/>
              <a:t> − Create a view file called </a:t>
            </a:r>
            <a:r>
              <a:rPr lang="en-US" b="1" dirty="0" smtClean="0"/>
              <a:t>resources/views/</a:t>
            </a:r>
            <a:r>
              <a:rPr lang="en-US" b="1" dirty="0" err="1" smtClean="0"/>
              <a:t>login.blade.php</a:t>
            </a:r>
            <a:r>
              <a:rPr lang="en-US" dirty="0" smtClean="0"/>
              <a:t> and copy the following code in that file.</a:t>
            </a:r>
          </a:p>
          <a:p>
            <a:r>
              <a:rPr lang="en-US" b="1" dirty="0" smtClean="0"/>
              <a:t>resources/views/</a:t>
            </a:r>
            <a:r>
              <a:rPr lang="en-US" b="1" dirty="0" err="1" smtClean="0"/>
              <a:t>login.blade.php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laravel</a:t>
            </a:r>
            <a:r>
              <a:rPr lang="en-US" dirty="0" smtClean="0"/>
              <a:t>, this is a way to open the form:</a:t>
            </a:r>
          </a:p>
          <a:p>
            <a:r>
              <a:rPr lang="en-US" dirty="0" smtClean="0"/>
              <a:t>https://localhost:8000/login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</a:t>
            </a:r>
            <a:r>
              <a:rPr lang="en-US" dirty="0" err="1" smtClean="0"/>
              <a:t>conti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5962" y="2028031"/>
            <a:ext cx="41814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</a:t>
            </a:r>
            <a:r>
              <a:rPr lang="en-US" dirty="0" err="1" smtClean="0"/>
              <a:t>conti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785144"/>
            <a:ext cx="4400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5</a:t>
            </a:r>
            <a:r>
              <a:rPr lang="en-US" dirty="0" smtClean="0"/>
              <a:t> − Add the following lines in </a:t>
            </a:r>
            <a:r>
              <a:rPr lang="en-US" b="1" dirty="0" smtClean="0"/>
              <a:t>app/Http/routes.php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app/Http/routes.php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</a:t>
            </a:r>
            <a:r>
              <a:rPr lang="en-US" dirty="0" err="1" smtClean="0"/>
              <a:t>conti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667000"/>
            <a:ext cx="5486400" cy="168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705599" cy="200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4" y="1905001"/>
            <a:ext cx="6315075" cy="361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2"/>
              </a:rPr>
              <a:t>https://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2"/>
              </a:rPr>
              <a:t>www.tutorialspoint.com/laravel/laravel_validation.htm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dirty="0" smtClean="0"/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&lt;form&gt; element is a container for different types of input elements, such as: text fields, checkboxes, radio buttons, submit buttons, etc.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smtClean="0"/>
              <a:t>buttons allow the user to submit the filled-in form to the server for processing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537" y="3042444"/>
            <a:ext cx="6410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181599" cy="298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 smtClean="0"/>
              <a:t>web forms are forms that are used on websites to securely collect data from users. They are designed to use data encryption, authentication, and secure </a:t>
            </a:r>
            <a:r>
              <a:rPr lang="en-US" dirty="0" smtClean="0"/>
              <a:t>communication </a:t>
            </a:r>
            <a:r>
              <a:rPr lang="en-US" dirty="0" smtClean="0"/>
              <a:t>protocols </a:t>
            </a:r>
            <a:r>
              <a:rPr lang="en-US" dirty="0" smtClean="0"/>
              <a:t>to </a:t>
            </a:r>
            <a:r>
              <a:rPr lang="en-US" dirty="0" smtClean="0"/>
              <a:t>protect the information that is collected. This prevents malicious users from obtaining or altering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create a secure form for my website?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</a:t>
            </a:r>
            <a:r>
              <a:rPr lang="en-US" dirty="0" smtClean="0"/>
              <a:t>to secure form data.</a:t>
            </a:r>
          </a:p>
          <a:p>
            <a:r>
              <a:rPr lang="en-US" dirty="0" smtClean="0"/>
              <a:t>Encrypt all your data (in transit and at rest)</a:t>
            </a:r>
          </a:p>
          <a:p>
            <a:r>
              <a:rPr lang="en-US" dirty="0" smtClean="0"/>
              <a:t>Activate virus and malware protection.</a:t>
            </a:r>
          </a:p>
          <a:p>
            <a:r>
              <a:rPr lang="en-US" dirty="0" smtClean="0"/>
              <a:t>Enable CAPTCHA authentication.</a:t>
            </a:r>
          </a:p>
          <a:p>
            <a:r>
              <a:rPr lang="en-US" dirty="0" smtClean="0"/>
              <a:t>Control user input.</a:t>
            </a:r>
          </a:p>
          <a:p>
            <a:r>
              <a:rPr lang="en-US" dirty="0" smtClean="0"/>
              <a:t>Secure data in a trusted database.</a:t>
            </a:r>
          </a:p>
          <a:p>
            <a:r>
              <a:rPr lang="en-US" dirty="0" smtClean="0"/>
              <a:t>Ensure password protection for your forms.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SSL (</a:t>
            </a:r>
            <a:r>
              <a:rPr lang="en-US" b="0" dirty="0" smtClean="0"/>
              <a:t>Secure Sockets </a:t>
            </a:r>
            <a:r>
              <a:rPr lang="en-US" b="0" dirty="0" smtClean="0"/>
              <a:t>Layer)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is standard technology for securing an internet connection by encrypting data sent between a website and a browser (or between two servers). It prevents hackers from seeing or stealing any information transferred, including personal or financial data.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</TotalTime>
  <Words>240</Words>
  <Application>Microsoft Office PowerPoint</Application>
  <PresentationFormat>On-screen Show (4:3)</PresentationFormat>
  <Paragraphs>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Form</vt:lpstr>
      <vt:lpstr>Form opening</vt:lpstr>
      <vt:lpstr>Form field</vt:lpstr>
      <vt:lpstr>Form buttons</vt:lpstr>
      <vt:lpstr>Types</vt:lpstr>
      <vt:lpstr>syntax</vt:lpstr>
      <vt:lpstr>Form security</vt:lpstr>
      <vt:lpstr>How do I create a secure form for my website? </vt:lpstr>
      <vt:lpstr>SSL (Secure Sockets Layer) protocol</vt:lpstr>
      <vt:lpstr>Laravel validations</vt:lpstr>
      <vt:lpstr>Validation Rules in Laravel </vt:lpstr>
      <vt:lpstr>Validation rules </vt:lpstr>
      <vt:lpstr>Error Message</vt:lpstr>
      <vt:lpstr>Error message code</vt:lpstr>
      <vt:lpstr>Example</vt:lpstr>
      <vt:lpstr>Step 1</vt:lpstr>
      <vt:lpstr>Step 2</vt:lpstr>
      <vt:lpstr>Step 3</vt:lpstr>
      <vt:lpstr>Step 4</vt:lpstr>
      <vt:lpstr>Step 4 conti..</vt:lpstr>
      <vt:lpstr>Step 4 conti..</vt:lpstr>
      <vt:lpstr>Step 5</vt:lpstr>
      <vt:lpstr>Step 5 conti..</vt:lpstr>
      <vt:lpstr>Step 6</vt:lpstr>
      <vt:lpstr>Step 7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</dc:title>
  <dc:creator>intel</dc:creator>
  <cp:lastModifiedBy>intel</cp:lastModifiedBy>
  <cp:revision>36</cp:revision>
  <dcterms:created xsi:type="dcterms:W3CDTF">2023-10-16T07:51:18Z</dcterms:created>
  <dcterms:modified xsi:type="dcterms:W3CDTF">2023-10-16T09:07:41Z</dcterms:modified>
</cp:coreProperties>
</file>