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90" r:id="rId3"/>
    <p:sldId id="291" r:id="rId4"/>
    <p:sldId id="292" r:id="rId5"/>
    <p:sldId id="298" r:id="rId6"/>
    <p:sldId id="299" r:id="rId7"/>
    <p:sldId id="297" r:id="rId8"/>
    <p:sldId id="293" r:id="rId9"/>
    <p:sldId id="294" r:id="rId10"/>
    <p:sldId id="300" r:id="rId11"/>
    <p:sldId id="301" r:id="rId12"/>
    <p:sldId id="296" r:id="rId13"/>
    <p:sldId id="29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224" autoAdjust="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F5A87-B7E6-A318-E41E-757D5879F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9ECCAC-C9AE-F648-A29C-E3C34902F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7A997-3CF6-28C6-9AA4-77EC3A43B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56F55-FE6D-44DA-BF38-F224260B64D4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73A25-F518-5A7C-DA61-E2C7771D3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ED015-A8AE-C8B0-36A3-324600ADC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6F8B-EFDD-45D5-8E9C-6098D51F7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621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8FD42-0FC9-9491-B681-F63551469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54591C-493C-EB70-C4BA-36EA0B458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8F7C2-B3F6-EBDF-40DD-843C3411A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56F55-FE6D-44DA-BF38-F224260B64D4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31E85-90E3-6D23-8E5D-660481EF8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DE116-E2B9-1E81-8CBE-CBB53A16D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6F8B-EFDD-45D5-8E9C-6098D51F7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97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75622A-474C-3038-13A2-57A3CEF15A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749EF4-6522-EC5F-B055-0F3CD7FF9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C0244-4879-96C3-71B6-623B6D367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56F55-FE6D-44DA-BF38-F224260B64D4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64687-9925-1367-E6F0-EB38E0E18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4FC7A-34D4-3257-A8B8-A99C36BDC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6F8B-EFDD-45D5-8E9C-6098D51F7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296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5DBA-B2F0-ACBE-5589-CC8F6783D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9F0AE-0C04-5CDD-223A-12D9F5A64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323B9-7287-2B5A-B370-F35C2817C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56F55-FE6D-44DA-BF38-F224260B64D4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8DBB3-41D6-4261-DB14-D5ACEC033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BAF0A-8C38-5DE6-6324-26720D06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6F8B-EFDD-45D5-8E9C-6098D51F7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447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7F176-9EE8-C02A-74C6-C491F6BFD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74B69-9B74-DC14-99E3-D775B9E23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E6846-75DE-FBCB-648C-7CCB6F1BD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56F55-FE6D-44DA-BF38-F224260B64D4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807B2-DB02-BF6E-223B-6941FC008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70806-A1FF-93F2-C12D-75260B4F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6F8B-EFDD-45D5-8E9C-6098D51F7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572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41FF-EEB1-AB09-ED7B-BE31A2D77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673EF-6637-3B88-9B93-4D514B6C21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DC0424-54DC-202D-982E-317E69815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F127C-8C8C-2A84-5C99-D342FC543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56F55-FE6D-44DA-BF38-F224260B64D4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3A9E5-8E54-461E-AA44-4DB93B886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FF6B7-8C7B-1B60-347C-9134611EF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6F8B-EFDD-45D5-8E9C-6098D51F7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300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59A4-8E6D-8FCA-07FD-5FC6A35A1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ABFEB-AF17-325F-0224-16E365C4A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DF8B7-2E7D-4930-2E58-0693F823D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DC343B-A347-CCF7-758D-E80D35E81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7B92F3-6922-0A23-5D92-58802A1EF3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A71A5D-C310-BB18-B92F-B775EB2E4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56F55-FE6D-44DA-BF38-F224260B64D4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452AF6-2612-3AE6-8D77-70C841C25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528BF1-1476-7647-D9DF-96F7FCA3F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6F8B-EFDD-45D5-8E9C-6098D51F7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624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DE7C8-C3FD-7B89-6A50-2AFB154E4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3D169F-48DE-2DFE-0F02-B67648653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56F55-FE6D-44DA-BF38-F224260B64D4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B409-4203-2AFA-6541-36A0B0334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C806E5-261A-1D02-1195-91869245E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6F8B-EFDD-45D5-8E9C-6098D51F7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596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0577EA-BEC9-DAEE-9174-362AC0989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56F55-FE6D-44DA-BF38-F224260B64D4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AAF97C-7EC9-720B-7528-36EF87291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2881B5-689F-CB57-85C5-178293E22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6F8B-EFDD-45D5-8E9C-6098D51F7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414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30763-8F73-BE66-98F1-F973663CC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859A8-5F8E-0661-1A7E-3680B41EC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F445ED-A14E-5A25-0B1C-3B992AD37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05729-1C06-0CB3-1B36-916C4DCC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56F55-FE6D-44DA-BF38-F224260B64D4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1C2CA-30D2-CC6A-FD8D-892B4D3F4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288F5-9884-FC6F-6C9F-7F27CB3D3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6F8B-EFDD-45D5-8E9C-6098D51F7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837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56E9E-D89D-5869-1C02-863E276C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6B2067-AF2F-18B2-31D9-F0BD5B04BD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74448-2918-DC0C-DD2F-A457D3906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D0350-2FB5-F6E2-E966-DC1FA047F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56F55-FE6D-44DA-BF38-F224260B64D4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BD0E7-42D2-12A2-6A97-97F9A5816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FBCCE-DACE-16E7-B3AE-AF9A9317B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6F8B-EFDD-45D5-8E9C-6098D51F7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992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100000"/>
                    </a14:imgEffect>
                    <a14:imgEffect>
                      <a14:brightnessContrast bright="-23000" contrast="11000"/>
                    </a14:imgEffect>
                  </a14:imgLayer>
                </a14:imgProps>
              </a:ext>
            </a:extLst>
          </a:blip>
          <a:srcRect/>
          <a:stretch>
            <a:fillRect l="10000" t="15000" r="10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7A2BFD-0F48-BDDC-8DA4-8894304C4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D5A14-0B18-C377-7366-1706FD443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94034-8245-2646-C8C5-78D5A83FED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56F55-FE6D-44DA-BF38-F224260B64D4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15E7D-D67A-F480-4B5A-1098EEB27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AE1E6-CB76-AD3F-96FD-15D68D1740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56F8B-EFDD-45D5-8E9C-6098D51F7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379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mitaSin/To_do_list_aap.gi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485E4-32E0-D522-5801-C6814F12FABD}"/>
              </a:ext>
            </a:extLst>
          </p:cNvPr>
          <p:cNvSpPr txBox="1">
            <a:spLocks noChangeArrowheads="1"/>
          </p:cNvSpPr>
          <p:nvPr/>
        </p:nvSpPr>
        <p:spPr>
          <a:xfrm>
            <a:off x="-3" y="0"/>
            <a:ext cx="12191999" cy="9087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2">
                    <a:lumMod val="75000"/>
                  </a:schemeClr>
                </a:solidFill>
                <a:latin typeface="Tinos"/>
                <a:ea typeface="+mj-ea"/>
                <a:cs typeface="+mj-cs"/>
              </a:rPr>
              <a:t>            </a:t>
            </a:r>
            <a:r>
              <a:rPr lang="en-US" altLang="zh-CN" sz="3200" b="1" dirty="0">
                <a:solidFill>
                  <a:schemeClr val="bg2">
                    <a:lumMod val="75000"/>
                  </a:schemeClr>
                </a:solidFill>
                <a:latin typeface="Tinos"/>
                <a:ea typeface="+mj-ea"/>
                <a:cs typeface="+mj-cs"/>
              </a:rPr>
              <a:t>Department of Computer Science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solidFill>
                  <a:schemeClr val="bg2">
                    <a:lumMod val="75000"/>
                  </a:schemeClr>
                </a:solidFill>
                <a:latin typeface="Tinos"/>
              </a:rPr>
              <a:t>               Program Name: M. Sc. (Computer Science)</a:t>
            </a:r>
            <a:endParaRPr lang="zh-CN" altLang="en-US" sz="2400" b="1" dirty="0">
              <a:solidFill>
                <a:schemeClr val="bg2">
                  <a:lumMod val="75000"/>
                </a:schemeClr>
              </a:solidFill>
              <a:latin typeface="Tino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endParaRPr lang="en-US" altLang="zh-CN" sz="1000" b="1" dirty="0">
              <a:solidFill>
                <a:schemeClr val="bg2">
                  <a:lumMod val="75000"/>
                </a:schemeClr>
              </a:solidFill>
              <a:latin typeface="Tinos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endParaRPr lang="en-US" altLang="zh-CN" sz="1000" b="1" dirty="0">
              <a:solidFill>
                <a:schemeClr val="bg2">
                  <a:lumMod val="75000"/>
                </a:schemeClr>
              </a:solidFill>
              <a:latin typeface="Tinos"/>
              <a:ea typeface="+mj-ea"/>
              <a:cs typeface="+mj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8CB9128-44F4-FA25-853E-9351835FB28A}"/>
              </a:ext>
            </a:extLst>
          </p:cNvPr>
          <p:cNvSpPr txBox="1">
            <a:spLocks noChangeArrowheads="1"/>
          </p:cNvSpPr>
          <p:nvPr/>
        </p:nvSpPr>
        <p:spPr>
          <a:xfrm>
            <a:off x="-3" y="6416040"/>
            <a:ext cx="12191997" cy="4419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IN" sz="2400" b="1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To-Do List App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3299D5D-9A50-B69F-0956-A998AB1E0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3200" cy="9087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24DDD5-0B41-8B6D-3B2D-4720FDAA12E9}"/>
              </a:ext>
            </a:extLst>
          </p:cNvPr>
          <p:cNvSpPr txBox="1"/>
          <p:nvPr/>
        </p:nvSpPr>
        <p:spPr>
          <a:xfrm>
            <a:off x="-4" y="4395559"/>
            <a:ext cx="12192003" cy="1360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spcBef>
                <a:spcPts val="55"/>
              </a:spcBef>
            </a:pPr>
            <a:r>
              <a:rPr lang="en-I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By:-            </a:t>
            </a: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Asmita Raj (CUSB2202312004)</a:t>
            </a:r>
            <a:endParaRPr lang="en-IN" sz="1800" dirty="0">
              <a:solidFill>
                <a:schemeClr val="accent4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  <a:spcBef>
                <a:spcPts val="55"/>
              </a:spcBef>
            </a:pP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   Medha Madhvi (CUSB2202312016)</a:t>
            </a:r>
            <a:endParaRPr lang="en-IN" sz="1800" dirty="0">
              <a:solidFill>
                <a:schemeClr val="accent4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  <a:spcBef>
                <a:spcPts val="55"/>
              </a:spcBef>
            </a:pP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  Pratyush Pritam (CUSB2202312021)</a:t>
            </a:r>
            <a:endParaRPr lang="en-IN" sz="1800" dirty="0">
              <a:solidFill>
                <a:schemeClr val="accent4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F8A7836-0DB3-DC13-C35D-CBA01A950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" y="2221690"/>
            <a:ext cx="12192003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7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–Do List App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27C807-C446-1C18-9591-5FF03F514B22}"/>
              </a:ext>
            </a:extLst>
          </p:cNvPr>
          <p:cNvSpPr txBox="1"/>
          <p:nvPr/>
        </p:nvSpPr>
        <p:spPr>
          <a:xfrm>
            <a:off x="0" y="5954375"/>
            <a:ext cx="121919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December, 2023</a:t>
            </a:r>
          </a:p>
        </p:txBody>
      </p:sp>
    </p:spTree>
    <p:extLst>
      <p:ext uri="{BB962C8B-B14F-4D97-AF65-F5344CB8AC3E}">
        <p14:creationId xmlns:p14="http://schemas.microsoft.com/office/powerpoint/2010/main" val="594006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485E4-32E0-D522-5801-C6814F12FABD}"/>
              </a:ext>
            </a:extLst>
          </p:cNvPr>
          <p:cNvSpPr txBox="1">
            <a:spLocks noChangeArrowheads="1"/>
          </p:cNvSpPr>
          <p:nvPr/>
        </p:nvSpPr>
        <p:spPr>
          <a:xfrm>
            <a:off x="-3" y="0"/>
            <a:ext cx="12191999" cy="9087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2">
                    <a:lumMod val="75000"/>
                  </a:schemeClr>
                </a:solidFill>
                <a:latin typeface="Tinos"/>
                <a:ea typeface="+mj-ea"/>
                <a:cs typeface="+mj-cs"/>
              </a:rPr>
              <a:t>            </a:t>
            </a:r>
            <a:r>
              <a:rPr lang="en-US" altLang="zh-CN" sz="3200" b="1" dirty="0">
                <a:solidFill>
                  <a:schemeClr val="bg2">
                    <a:lumMod val="75000"/>
                  </a:schemeClr>
                </a:solidFill>
                <a:latin typeface="Tinos"/>
                <a:ea typeface="+mj-ea"/>
                <a:cs typeface="+mj-cs"/>
              </a:rPr>
              <a:t>Department of Computer Science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solidFill>
                  <a:schemeClr val="bg2">
                    <a:lumMod val="75000"/>
                  </a:schemeClr>
                </a:solidFill>
                <a:latin typeface="Tinos"/>
              </a:rPr>
              <a:t>               Program Name: M. Sc. (Computer Science)</a:t>
            </a:r>
            <a:endParaRPr lang="zh-CN" altLang="en-US" sz="2400" b="1" dirty="0">
              <a:solidFill>
                <a:schemeClr val="bg2">
                  <a:lumMod val="75000"/>
                </a:schemeClr>
              </a:solidFill>
              <a:latin typeface="Tino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endParaRPr lang="en-US" altLang="zh-CN" sz="1000" b="1" dirty="0">
              <a:solidFill>
                <a:schemeClr val="bg2">
                  <a:lumMod val="75000"/>
                </a:schemeClr>
              </a:solidFill>
              <a:latin typeface="Tinos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endParaRPr lang="en-US" altLang="zh-CN" sz="1000" b="1" dirty="0">
              <a:solidFill>
                <a:schemeClr val="bg2">
                  <a:lumMod val="75000"/>
                </a:schemeClr>
              </a:solidFill>
              <a:latin typeface="Tinos"/>
              <a:ea typeface="+mj-ea"/>
              <a:cs typeface="+mj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8CB9128-44F4-FA25-853E-9351835FB28A}"/>
              </a:ext>
            </a:extLst>
          </p:cNvPr>
          <p:cNvSpPr txBox="1">
            <a:spLocks noChangeArrowheads="1"/>
          </p:cNvSpPr>
          <p:nvPr/>
        </p:nvSpPr>
        <p:spPr>
          <a:xfrm>
            <a:off x="-3" y="6416040"/>
            <a:ext cx="12191997" cy="4419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IN" sz="2400" b="1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To-Do List App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3299D5D-9A50-B69F-0956-A998AB1E0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3200" cy="90872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F8A7836-0DB3-DC13-C35D-CBA01A950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" y="908720"/>
            <a:ext cx="12192003" cy="1325563"/>
          </a:xfrm>
        </p:spPr>
        <p:txBody>
          <a:bodyPr/>
          <a:lstStyle/>
          <a:p>
            <a:pPr marL="742950" indent="-742950" algn="ctr">
              <a:buFont typeface="+mj-lt"/>
              <a:buAutoNum type="arabicPeriod" startAt="5"/>
            </a:pPr>
            <a:r>
              <a:rPr lang="en-IN" sz="4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Scope </a:t>
            </a:r>
            <a:endParaRPr lang="en-IN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2B2EB8-AB35-51E5-41E9-D799F81F51B1}"/>
              </a:ext>
            </a:extLst>
          </p:cNvPr>
          <p:cNvSpPr txBox="1"/>
          <p:nvPr/>
        </p:nvSpPr>
        <p:spPr>
          <a:xfrm>
            <a:off x="0" y="2270442"/>
            <a:ext cx="12191994" cy="3349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i="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 :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To-Do List App represents a valuable solution to the challenges of task management, offering users a simple and effective platform for organizing their responsibilities. The application successfully achieves its objectives, providing an intuitive user interface, robust task management functionalities, and a visually appealing design. The journey of development has been guided by a commitment to user-friendly design and efficient task handling.</a:t>
            </a:r>
            <a:endParaRPr lang="en-IN" sz="24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864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485E4-32E0-D522-5801-C6814F12FABD}"/>
              </a:ext>
            </a:extLst>
          </p:cNvPr>
          <p:cNvSpPr txBox="1">
            <a:spLocks noChangeArrowheads="1"/>
          </p:cNvSpPr>
          <p:nvPr/>
        </p:nvSpPr>
        <p:spPr>
          <a:xfrm>
            <a:off x="-3" y="0"/>
            <a:ext cx="12191999" cy="9087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2">
                    <a:lumMod val="75000"/>
                  </a:schemeClr>
                </a:solidFill>
                <a:latin typeface="Tinos"/>
                <a:ea typeface="+mj-ea"/>
                <a:cs typeface="+mj-cs"/>
              </a:rPr>
              <a:t>            </a:t>
            </a:r>
            <a:r>
              <a:rPr lang="en-US" altLang="zh-CN" sz="3200" b="1" dirty="0">
                <a:solidFill>
                  <a:schemeClr val="bg2">
                    <a:lumMod val="75000"/>
                  </a:schemeClr>
                </a:solidFill>
                <a:latin typeface="Tinos"/>
                <a:ea typeface="+mj-ea"/>
                <a:cs typeface="+mj-cs"/>
              </a:rPr>
              <a:t>Department of Computer Science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solidFill>
                  <a:schemeClr val="bg2">
                    <a:lumMod val="75000"/>
                  </a:schemeClr>
                </a:solidFill>
                <a:latin typeface="Tinos"/>
              </a:rPr>
              <a:t>               Program Name: M. Sc. (Computer Science)</a:t>
            </a:r>
            <a:endParaRPr lang="zh-CN" altLang="en-US" sz="2400" b="1" dirty="0">
              <a:solidFill>
                <a:schemeClr val="bg2">
                  <a:lumMod val="75000"/>
                </a:schemeClr>
              </a:solidFill>
              <a:latin typeface="Tino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endParaRPr lang="en-US" altLang="zh-CN" sz="1000" b="1" dirty="0">
              <a:solidFill>
                <a:schemeClr val="bg2">
                  <a:lumMod val="75000"/>
                </a:schemeClr>
              </a:solidFill>
              <a:latin typeface="Tinos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endParaRPr lang="en-US" altLang="zh-CN" sz="1000" b="1" dirty="0">
              <a:solidFill>
                <a:schemeClr val="bg2">
                  <a:lumMod val="75000"/>
                </a:schemeClr>
              </a:solidFill>
              <a:latin typeface="Tinos"/>
              <a:ea typeface="+mj-ea"/>
              <a:cs typeface="+mj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8CB9128-44F4-FA25-853E-9351835FB28A}"/>
              </a:ext>
            </a:extLst>
          </p:cNvPr>
          <p:cNvSpPr txBox="1">
            <a:spLocks noChangeArrowheads="1"/>
          </p:cNvSpPr>
          <p:nvPr/>
        </p:nvSpPr>
        <p:spPr>
          <a:xfrm>
            <a:off x="-3" y="6416040"/>
            <a:ext cx="12191997" cy="4419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IN" sz="2400" b="1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To-Do List App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3299D5D-9A50-B69F-0956-A998AB1E0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3200" cy="90872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F8A7836-0DB3-DC13-C35D-CBA01A950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08721"/>
            <a:ext cx="12191999" cy="908720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971158-E5EC-4F4F-F1C7-58B943244849}"/>
              </a:ext>
            </a:extLst>
          </p:cNvPr>
          <p:cNvSpPr txBox="1"/>
          <p:nvPr/>
        </p:nvSpPr>
        <p:spPr>
          <a:xfrm>
            <a:off x="-3" y="1882246"/>
            <a:ext cx="12191994" cy="3787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i="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To-Do List App holds promising potential for further development and enhancement. The future scope includes: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1" i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 Prioritization:</a:t>
            </a:r>
            <a:r>
              <a:rPr lang="en-US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Implementing a task prioritization feature to enable users to focus on high-priority items.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1" i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Due Dates and Reminders:</a:t>
            </a:r>
            <a:r>
              <a:rPr lang="en-US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Introducing due dates and reminder functionalities to enhance time-sensitive task management.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1" i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Authentication:</a:t>
            </a:r>
            <a:r>
              <a:rPr lang="en-US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Incorporating user accounts and authentication mechanisms to enable personalized task management for multiple users.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1" i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Persistence:</a:t>
            </a:r>
            <a:r>
              <a:rPr lang="en-US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Adding the ability to save tasks between sessions, ensuring users do not lose their task list when restarting the application.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1" i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User Interface:</a:t>
            </a:r>
            <a:r>
              <a:rPr lang="en-US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Enhancing the visual design and layout based on user feedback to create a more aesthetically pleasing and intuitive interface.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1" i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Mobile Compatibility:</a:t>
            </a:r>
            <a:r>
              <a:rPr lang="en-US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Adapting the application for mobile devices to extend its accessibility and usability.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1" i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Features:</a:t>
            </a:r>
            <a:r>
              <a:rPr lang="en-US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Enabling collaboration on tasks among multiple users, making it suitable for team-based projects.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1" i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Analytics and Insights:</a:t>
            </a:r>
            <a:r>
              <a:rPr lang="en-US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Incorporating analytics features to track task completion rates and provide insights into task management patterns.</a:t>
            </a:r>
          </a:p>
        </p:txBody>
      </p:sp>
    </p:spTree>
    <p:extLst>
      <p:ext uri="{BB962C8B-B14F-4D97-AF65-F5344CB8AC3E}">
        <p14:creationId xmlns:p14="http://schemas.microsoft.com/office/powerpoint/2010/main" val="2738639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485E4-32E0-D522-5801-C6814F12FABD}"/>
              </a:ext>
            </a:extLst>
          </p:cNvPr>
          <p:cNvSpPr txBox="1">
            <a:spLocks noChangeArrowheads="1"/>
          </p:cNvSpPr>
          <p:nvPr/>
        </p:nvSpPr>
        <p:spPr>
          <a:xfrm>
            <a:off x="-3" y="0"/>
            <a:ext cx="12191999" cy="9087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2">
                    <a:lumMod val="75000"/>
                  </a:schemeClr>
                </a:solidFill>
                <a:latin typeface="Tinos"/>
                <a:ea typeface="+mj-ea"/>
                <a:cs typeface="+mj-cs"/>
              </a:rPr>
              <a:t>            </a:t>
            </a:r>
            <a:r>
              <a:rPr lang="en-US" altLang="zh-CN" sz="3200" b="1" dirty="0">
                <a:solidFill>
                  <a:schemeClr val="bg2">
                    <a:lumMod val="75000"/>
                  </a:schemeClr>
                </a:solidFill>
                <a:latin typeface="Tinos"/>
                <a:ea typeface="+mj-ea"/>
                <a:cs typeface="+mj-cs"/>
              </a:rPr>
              <a:t>Department of Computer Science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solidFill>
                  <a:schemeClr val="bg2">
                    <a:lumMod val="75000"/>
                  </a:schemeClr>
                </a:solidFill>
                <a:latin typeface="Tinos"/>
              </a:rPr>
              <a:t>               Program Name: M. Sc. (Computer Science)</a:t>
            </a:r>
            <a:endParaRPr lang="zh-CN" altLang="en-US" sz="2400" b="1" dirty="0">
              <a:solidFill>
                <a:schemeClr val="bg2">
                  <a:lumMod val="75000"/>
                </a:schemeClr>
              </a:solidFill>
              <a:latin typeface="Tino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endParaRPr lang="en-US" altLang="zh-CN" sz="1000" b="1" dirty="0">
              <a:solidFill>
                <a:schemeClr val="bg2">
                  <a:lumMod val="75000"/>
                </a:schemeClr>
              </a:solidFill>
              <a:latin typeface="Tinos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endParaRPr lang="en-US" altLang="zh-CN" sz="1000" b="1" dirty="0">
              <a:solidFill>
                <a:schemeClr val="bg2">
                  <a:lumMod val="75000"/>
                </a:schemeClr>
              </a:solidFill>
              <a:latin typeface="Tinos"/>
              <a:ea typeface="+mj-ea"/>
              <a:cs typeface="+mj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8CB9128-44F4-FA25-853E-9351835FB28A}"/>
              </a:ext>
            </a:extLst>
          </p:cNvPr>
          <p:cNvSpPr txBox="1">
            <a:spLocks noChangeArrowheads="1"/>
          </p:cNvSpPr>
          <p:nvPr/>
        </p:nvSpPr>
        <p:spPr>
          <a:xfrm>
            <a:off x="-3" y="6416040"/>
            <a:ext cx="12191997" cy="4419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IN" sz="2400" b="1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To-Do List App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3299D5D-9A50-B69F-0956-A998AB1E0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3200" cy="90872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186B194-AEB8-52F9-2E6A-6B9B025CC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08" y="1510700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Queries-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B02046-D05E-440B-C5E1-08ADBE567A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260" y="1430690"/>
            <a:ext cx="3349469" cy="44633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AD8074-E2DC-BC8E-AC9C-DBE8CB0FAA97}"/>
              </a:ext>
            </a:extLst>
          </p:cNvPr>
          <p:cNvSpPr txBox="1"/>
          <p:nvPr/>
        </p:nvSpPr>
        <p:spPr>
          <a:xfrm>
            <a:off x="1916722" y="5709404"/>
            <a:ext cx="81416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Contact: 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https://github.com/MedhaMadhvi/Python/tree/main/Mini_Project</a:t>
            </a:r>
          </a:p>
        </p:txBody>
      </p:sp>
    </p:spTree>
    <p:extLst>
      <p:ext uri="{BB962C8B-B14F-4D97-AF65-F5344CB8AC3E}">
        <p14:creationId xmlns:p14="http://schemas.microsoft.com/office/powerpoint/2010/main" val="3061111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485E4-32E0-D522-5801-C6814F12FABD}"/>
              </a:ext>
            </a:extLst>
          </p:cNvPr>
          <p:cNvSpPr txBox="1">
            <a:spLocks noChangeArrowheads="1"/>
          </p:cNvSpPr>
          <p:nvPr/>
        </p:nvSpPr>
        <p:spPr>
          <a:xfrm>
            <a:off x="-3" y="0"/>
            <a:ext cx="12191999" cy="9087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2">
                    <a:lumMod val="75000"/>
                  </a:schemeClr>
                </a:solidFill>
                <a:latin typeface="Tinos"/>
                <a:ea typeface="+mj-ea"/>
                <a:cs typeface="+mj-cs"/>
              </a:rPr>
              <a:t>            </a:t>
            </a:r>
            <a:r>
              <a:rPr lang="en-US" altLang="zh-CN" sz="3200" b="1" dirty="0">
                <a:solidFill>
                  <a:schemeClr val="bg2">
                    <a:lumMod val="75000"/>
                  </a:schemeClr>
                </a:solidFill>
                <a:latin typeface="Tinos"/>
                <a:ea typeface="+mj-ea"/>
                <a:cs typeface="+mj-cs"/>
              </a:rPr>
              <a:t>Department of Computer Science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solidFill>
                  <a:schemeClr val="bg2">
                    <a:lumMod val="75000"/>
                  </a:schemeClr>
                </a:solidFill>
                <a:latin typeface="Tinos"/>
              </a:rPr>
              <a:t>               Program Name: M. Sc. (Computer Science)</a:t>
            </a:r>
            <a:endParaRPr lang="zh-CN" altLang="en-US" sz="2400" b="1" dirty="0">
              <a:solidFill>
                <a:schemeClr val="bg2">
                  <a:lumMod val="75000"/>
                </a:schemeClr>
              </a:solidFill>
              <a:latin typeface="Tino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endParaRPr lang="en-US" altLang="zh-CN" sz="1000" b="1" dirty="0">
              <a:solidFill>
                <a:schemeClr val="bg2">
                  <a:lumMod val="75000"/>
                </a:schemeClr>
              </a:solidFill>
              <a:latin typeface="Tinos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endParaRPr lang="en-US" altLang="zh-CN" sz="1000" b="1" dirty="0">
              <a:solidFill>
                <a:schemeClr val="bg2">
                  <a:lumMod val="75000"/>
                </a:schemeClr>
              </a:solidFill>
              <a:latin typeface="Tinos"/>
              <a:ea typeface="+mj-ea"/>
              <a:cs typeface="+mj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8CB9128-44F4-FA25-853E-9351835FB28A}"/>
              </a:ext>
            </a:extLst>
          </p:cNvPr>
          <p:cNvSpPr txBox="1">
            <a:spLocks noChangeArrowheads="1"/>
          </p:cNvSpPr>
          <p:nvPr/>
        </p:nvSpPr>
        <p:spPr>
          <a:xfrm>
            <a:off x="-3" y="6416040"/>
            <a:ext cx="12191997" cy="4419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IN" sz="2400" b="1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To-Do List App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3299D5D-9A50-B69F-0956-A998AB1E0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3200" cy="90872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F8A7836-0DB3-DC13-C35D-CBA01A950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0847" y="3496574"/>
            <a:ext cx="7502769" cy="1325563"/>
          </a:xfrm>
        </p:spPr>
        <p:txBody>
          <a:bodyPr>
            <a:noAutofit/>
          </a:bodyPr>
          <a:lstStyle/>
          <a:p>
            <a:pPr algn="ctr"/>
            <a:r>
              <a:rPr lang="en-IN" sz="9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7751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485E4-32E0-D522-5801-C6814F12FABD}"/>
              </a:ext>
            </a:extLst>
          </p:cNvPr>
          <p:cNvSpPr txBox="1">
            <a:spLocks noChangeArrowheads="1"/>
          </p:cNvSpPr>
          <p:nvPr/>
        </p:nvSpPr>
        <p:spPr>
          <a:xfrm>
            <a:off x="-3" y="0"/>
            <a:ext cx="12191999" cy="9087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2">
                    <a:lumMod val="75000"/>
                  </a:schemeClr>
                </a:solidFill>
                <a:latin typeface="Tinos"/>
                <a:ea typeface="+mj-ea"/>
                <a:cs typeface="+mj-cs"/>
              </a:rPr>
              <a:t>            </a:t>
            </a:r>
            <a:r>
              <a:rPr lang="en-US" altLang="zh-CN" sz="3200" b="1" dirty="0">
                <a:solidFill>
                  <a:schemeClr val="bg2">
                    <a:lumMod val="75000"/>
                  </a:schemeClr>
                </a:solidFill>
                <a:latin typeface="Tinos"/>
                <a:ea typeface="+mj-ea"/>
                <a:cs typeface="+mj-cs"/>
              </a:rPr>
              <a:t>Department of Computer Science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solidFill>
                  <a:schemeClr val="bg2">
                    <a:lumMod val="75000"/>
                  </a:schemeClr>
                </a:solidFill>
                <a:latin typeface="Tinos"/>
              </a:rPr>
              <a:t>               Program Name: M. Sc. (Computer Science)</a:t>
            </a:r>
            <a:endParaRPr lang="zh-CN" altLang="en-US" sz="2400" b="1" dirty="0">
              <a:solidFill>
                <a:schemeClr val="bg2">
                  <a:lumMod val="75000"/>
                </a:schemeClr>
              </a:solidFill>
              <a:latin typeface="Tino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endParaRPr lang="en-US" altLang="zh-CN" sz="1000" b="1" dirty="0">
              <a:solidFill>
                <a:schemeClr val="bg2">
                  <a:lumMod val="75000"/>
                </a:schemeClr>
              </a:solidFill>
              <a:latin typeface="Tinos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endParaRPr lang="en-US" altLang="zh-CN" sz="1000" b="1" dirty="0">
              <a:solidFill>
                <a:schemeClr val="bg2">
                  <a:lumMod val="75000"/>
                </a:schemeClr>
              </a:solidFill>
              <a:latin typeface="Tinos"/>
              <a:ea typeface="+mj-ea"/>
              <a:cs typeface="+mj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8CB9128-44F4-FA25-853E-9351835FB28A}"/>
              </a:ext>
            </a:extLst>
          </p:cNvPr>
          <p:cNvSpPr txBox="1">
            <a:spLocks noChangeArrowheads="1"/>
          </p:cNvSpPr>
          <p:nvPr/>
        </p:nvSpPr>
        <p:spPr>
          <a:xfrm>
            <a:off x="-3" y="6416040"/>
            <a:ext cx="12191997" cy="4419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IN" sz="2400" b="1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To-Do List App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3299D5D-9A50-B69F-0956-A998AB1E0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3200" cy="90872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F8A7836-0DB3-DC13-C35D-CBA01A950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08720"/>
            <a:ext cx="9952892" cy="441960"/>
          </a:xfrm>
        </p:spPr>
        <p:txBody>
          <a:bodyPr>
            <a:noAutofit/>
          </a:bodyPr>
          <a:lstStyle/>
          <a:p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Table of Contents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61AAFF-7E92-B67F-9E2A-64FB3BBD615C}"/>
              </a:ext>
            </a:extLst>
          </p:cNvPr>
          <p:cNvSpPr txBox="1"/>
          <p:nvPr/>
        </p:nvSpPr>
        <p:spPr>
          <a:xfrm>
            <a:off x="0" y="1350680"/>
            <a:ext cx="6132634" cy="3349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of project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Result/Output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Scope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2546623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485E4-32E0-D522-5801-C6814F12FABD}"/>
              </a:ext>
            </a:extLst>
          </p:cNvPr>
          <p:cNvSpPr txBox="1">
            <a:spLocks noChangeArrowheads="1"/>
          </p:cNvSpPr>
          <p:nvPr/>
        </p:nvSpPr>
        <p:spPr>
          <a:xfrm>
            <a:off x="-3" y="0"/>
            <a:ext cx="12191999" cy="9087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2">
                    <a:lumMod val="75000"/>
                  </a:schemeClr>
                </a:solidFill>
                <a:latin typeface="Tinos"/>
                <a:ea typeface="+mj-ea"/>
                <a:cs typeface="+mj-cs"/>
              </a:rPr>
              <a:t>            </a:t>
            </a:r>
            <a:r>
              <a:rPr lang="en-US" altLang="zh-CN" sz="3200" b="1" dirty="0">
                <a:solidFill>
                  <a:schemeClr val="bg2">
                    <a:lumMod val="75000"/>
                  </a:schemeClr>
                </a:solidFill>
                <a:latin typeface="Tinos"/>
                <a:ea typeface="+mj-ea"/>
                <a:cs typeface="+mj-cs"/>
              </a:rPr>
              <a:t>Department of Computer Science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solidFill>
                  <a:schemeClr val="bg2">
                    <a:lumMod val="75000"/>
                  </a:schemeClr>
                </a:solidFill>
                <a:latin typeface="Tinos"/>
              </a:rPr>
              <a:t>               Program Name: M. Sc. (Computer Science)</a:t>
            </a:r>
            <a:endParaRPr lang="zh-CN" altLang="en-US" sz="2400" b="1" dirty="0">
              <a:solidFill>
                <a:schemeClr val="bg2">
                  <a:lumMod val="75000"/>
                </a:schemeClr>
              </a:solidFill>
              <a:latin typeface="Tino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endParaRPr lang="en-US" altLang="zh-CN" sz="1000" b="1" dirty="0">
              <a:solidFill>
                <a:schemeClr val="bg2">
                  <a:lumMod val="75000"/>
                </a:schemeClr>
              </a:solidFill>
              <a:latin typeface="Tinos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endParaRPr lang="en-US" altLang="zh-CN" sz="1000" b="1" dirty="0">
              <a:solidFill>
                <a:schemeClr val="bg2">
                  <a:lumMod val="75000"/>
                </a:schemeClr>
              </a:solidFill>
              <a:latin typeface="Tinos"/>
              <a:ea typeface="+mj-ea"/>
              <a:cs typeface="+mj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8CB9128-44F4-FA25-853E-9351835FB28A}"/>
              </a:ext>
            </a:extLst>
          </p:cNvPr>
          <p:cNvSpPr txBox="1">
            <a:spLocks noChangeArrowheads="1"/>
          </p:cNvSpPr>
          <p:nvPr/>
        </p:nvSpPr>
        <p:spPr>
          <a:xfrm>
            <a:off x="-3" y="6416040"/>
            <a:ext cx="12191997" cy="4419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IN" sz="2400" b="1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To-Do List App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3299D5D-9A50-B69F-0956-A998AB1E0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3200" cy="90872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F8A7836-0DB3-DC13-C35D-CBA01A950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08720"/>
            <a:ext cx="3244362" cy="663376"/>
          </a:xfrm>
        </p:spPr>
        <p:txBody>
          <a:bodyPr>
            <a:normAutofit/>
          </a:bodyPr>
          <a:lstStyle/>
          <a:p>
            <a:pPr marL="742950" indent="-742950" algn="ctr">
              <a:buFont typeface="+mj-lt"/>
              <a:buAutoNum type="arabicPeriod"/>
            </a:pP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2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555F60-2D5E-2727-10CB-322F69DC03EC}"/>
              </a:ext>
            </a:extLst>
          </p:cNvPr>
          <p:cNvSpPr txBox="1"/>
          <p:nvPr/>
        </p:nvSpPr>
        <p:spPr>
          <a:xfrm>
            <a:off x="3" y="1582340"/>
            <a:ext cx="12191997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management is a pervasive challenge faced by individuals in both personal and professional spheres.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existing methods for organizing and keeping track of tasks often prove to be inefficient, leading to disorganization and decreased productivity.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To-Do List App aims to address this challenge by providing a user-friendly platform for managing tasks, offering features such as task addition, viewing, editing, and deletion.</a:t>
            </a:r>
            <a:endParaRPr lang="en-IN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923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485E4-32E0-D522-5801-C6814F12FABD}"/>
              </a:ext>
            </a:extLst>
          </p:cNvPr>
          <p:cNvSpPr txBox="1">
            <a:spLocks noChangeArrowheads="1"/>
          </p:cNvSpPr>
          <p:nvPr/>
        </p:nvSpPr>
        <p:spPr>
          <a:xfrm>
            <a:off x="-3" y="0"/>
            <a:ext cx="12191999" cy="9087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2">
                    <a:lumMod val="75000"/>
                  </a:schemeClr>
                </a:solidFill>
                <a:latin typeface="Tinos"/>
                <a:ea typeface="+mj-ea"/>
                <a:cs typeface="+mj-cs"/>
              </a:rPr>
              <a:t>            </a:t>
            </a:r>
            <a:r>
              <a:rPr lang="en-US" altLang="zh-CN" sz="3200" b="1" dirty="0">
                <a:solidFill>
                  <a:schemeClr val="bg2">
                    <a:lumMod val="75000"/>
                  </a:schemeClr>
                </a:solidFill>
                <a:latin typeface="Tinos"/>
                <a:ea typeface="+mj-ea"/>
                <a:cs typeface="+mj-cs"/>
              </a:rPr>
              <a:t>Department of Computer Science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solidFill>
                  <a:schemeClr val="bg2">
                    <a:lumMod val="75000"/>
                  </a:schemeClr>
                </a:solidFill>
                <a:latin typeface="Tinos"/>
              </a:rPr>
              <a:t>               Program Name: M. Sc. (Computer Science)</a:t>
            </a:r>
            <a:endParaRPr lang="zh-CN" altLang="en-US" sz="2400" b="1" dirty="0">
              <a:solidFill>
                <a:schemeClr val="bg2">
                  <a:lumMod val="75000"/>
                </a:schemeClr>
              </a:solidFill>
              <a:latin typeface="Tino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endParaRPr lang="en-US" altLang="zh-CN" sz="1000" b="1" dirty="0">
              <a:solidFill>
                <a:schemeClr val="bg2">
                  <a:lumMod val="75000"/>
                </a:schemeClr>
              </a:solidFill>
              <a:latin typeface="Tinos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endParaRPr lang="en-US" altLang="zh-CN" sz="1000" b="1" dirty="0">
              <a:solidFill>
                <a:schemeClr val="bg2">
                  <a:lumMod val="75000"/>
                </a:schemeClr>
              </a:solidFill>
              <a:latin typeface="Tinos"/>
              <a:ea typeface="+mj-ea"/>
              <a:cs typeface="+mj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8CB9128-44F4-FA25-853E-9351835FB28A}"/>
              </a:ext>
            </a:extLst>
          </p:cNvPr>
          <p:cNvSpPr txBox="1">
            <a:spLocks noChangeArrowheads="1"/>
          </p:cNvSpPr>
          <p:nvPr/>
        </p:nvSpPr>
        <p:spPr>
          <a:xfrm>
            <a:off x="-3" y="6416040"/>
            <a:ext cx="12191997" cy="4419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IN" sz="2400" b="1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To-Do List App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3299D5D-9A50-B69F-0956-A998AB1E0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3200" cy="90872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F8A7836-0DB3-DC13-C35D-CBA01A950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" y="1767798"/>
            <a:ext cx="12191994" cy="709065"/>
          </a:xfrm>
        </p:spPr>
        <p:txBody>
          <a:bodyPr>
            <a:normAutofit/>
          </a:bodyPr>
          <a:lstStyle/>
          <a:p>
            <a:pPr algn="ctr"/>
            <a:r>
              <a:rPr lang="en-IN" sz="2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 of the To-Do List App:</a:t>
            </a:r>
            <a:endParaRPr lang="en-IN" sz="28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7E878F-5D3C-4D28-1BEC-3D9FC5D3DBA6}"/>
              </a:ext>
            </a:extLst>
          </p:cNvPr>
          <p:cNvSpPr txBox="1"/>
          <p:nvPr/>
        </p:nvSpPr>
        <p:spPr>
          <a:xfrm>
            <a:off x="-31" y="2599324"/>
            <a:ext cx="12192000" cy="3349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To-Do List App is designed to address this common problem by providing a simple and effective solution for managing tasks.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application aims to streamline the task management process, offering users an intuitive and user-friendly platform to organize their responsibilities efficiently.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Let's delve into how this app tackles the challenges associated with task management and enhances the overall user experience.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EC28E9-9B54-168D-A190-8AF2DA1423C2}"/>
              </a:ext>
            </a:extLst>
          </p:cNvPr>
          <p:cNvSpPr txBox="1"/>
          <p:nvPr/>
        </p:nvSpPr>
        <p:spPr>
          <a:xfrm>
            <a:off x="-15" y="908720"/>
            <a:ext cx="121919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Introduction…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100938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485E4-32E0-D522-5801-C6814F12FABD}"/>
              </a:ext>
            </a:extLst>
          </p:cNvPr>
          <p:cNvSpPr txBox="1">
            <a:spLocks noChangeArrowheads="1"/>
          </p:cNvSpPr>
          <p:nvPr/>
        </p:nvSpPr>
        <p:spPr>
          <a:xfrm>
            <a:off x="-3" y="0"/>
            <a:ext cx="12191999" cy="9087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2">
                    <a:lumMod val="75000"/>
                  </a:schemeClr>
                </a:solidFill>
                <a:latin typeface="Tinos"/>
                <a:ea typeface="+mj-ea"/>
                <a:cs typeface="+mj-cs"/>
              </a:rPr>
              <a:t>            </a:t>
            </a:r>
            <a:r>
              <a:rPr lang="en-US" altLang="zh-CN" sz="3200" b="1" dirty="0">
                <a:solidFill>
                  <a:schemeClr val="bg2">
                    <a:lumMod val="75000"/>
                  </a:schemeClr>
                </a:solidFill>
                <a:latin typeface="Tinos"/>
                <a:ea typeface="+mj-ea"/>
                <a:cs typeface="+mj-cs"/>
              </a:rPr>
              <a:t>Department of Computer Science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solidFill>
                  <a:schemeClr val="bg2">
                    <a:lumMod val="75000"/>
                  </a:schemeClr>
                </a:solidFill>
                <a:latin typeface="Tinos"/>
              </a:rPr>
              <a:t>               Program Name: M. Sc. (Computer Science)</a:t>
            </a:r>
            <a:endParaRPr lang="zh-CN" altLang="en-US" sz="2400" b="1" dirty="0">
              <a:solidFill>
                <a:schemeClr val="bg2">
                  <a:lumMod val="75000"/>
                </a:schemeClr>
              </a:solidFill>
              <a:latin typeface="Tino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endParaRPr lang="en-US" altLang="zh-CN" sz="1000" b="1" dirty="0">
              <a:solidFill>
                <a:schemeClr val="bg2">
                  <a:lumMod val="75000"/>
                </a:schemeClr>
              </a:solidFill>
              <a:latin typeface="Tinos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endParaRPr lang="en-US" altLang="zh-CN" sz="1000" b="1" dirty="0">
              <a:solidFill>
                <a:schemeClr val="bg2">
                  <a:lumMod val="75000"/>
                </a:schemeClr>
              </a:solidFill>
              <a:latin typeface="Tinos"/>
              <a:ea typeface="+mj-ea"/>
              <a:cs typeface="+mj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8CB9128-44F4-FA25-853E-9351835FB28A}"/>
              </a:ext>
            </a:extLst>
          </p:cNvPr>
          <p:cNvSpPr txBox="1">
            <a:spLocks noChangeArrowheads="1"/>
          </p:cNvSpPr>
          <p:nvPr/>
        </p:nvSpPr>
        <p:spPr>
          <a:xfrm>
            <a:off x="-3" y="6416040"/>
            <a:ext cx="12191997" cy="4419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IN" sz="2400" b="1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To-Do List App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3299D5D-9A50-B69F-0956-A998AB1E0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3200" cy="90872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F8A7836-0DB3-DC13-C35D-CBA01A950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80207"/>
            <a:ext cx="12191994" cy="1325563"/>
          </a:xfrm>
        </p:spPr>
        <p:txBody>
          <a:bodyPr/>
          <a:lstStyle/>
          <a:p>
            <a:pPr marL="742950" indent="-742950" algn="ctr">
              <a:buFont typeface="+mj-lt"/>
              <a:buAutoNum type="arabicPeriod" startAt="2"/>
            </a:pPr>
            <a:r>
              <a:rPr lang="en-IN" sz="4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</a:t>
            </a:r>
            <a:endParaRPr lang="en-IN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347380-4BD2-A0FA-C237-9A6EE0167230}"/>
              </a:ext>
            </a:extLst>
          </p:cNvPr>
          <p:cNvSpPr txBox="1"/>
          <p:nvPr/>
        </p:nvSpPr>
        <p:spPr>
          <a:xfrm>
            <a:off x="175844" y="1890754"/>
            <a:ext cx="12191996" cy="4090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b="1" kern="1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Button Functions:</a:t>
            </a:r>
            <a:endParaRPr lang="en-IN" sz="1600" kern="100" dirty="0">
              <a:solidFill>
                <a:schemeClr val="accent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228600" algn="just">
              <a:lnSpc>
                <a:spcPct val="150000"/>
              </a:lnSpc>
              <a:spcAft>
                <a:spcPts val="800"/>
              </a:spcAft>
            </a:pPr>
            <a:r>
              <a:rPr lang="en-IN" sz="1800" kern="1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The script defines various functions to handle button clicks, including:</a:t>
            </a:r>
            <a:endParaRPr lang="en-IN" sz="1600" kern="1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51435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add_item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():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Adds a task to the in-memory list (task) and inserts it into the MySQL database.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51435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view_task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():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Displays details of the selected task from the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listbox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in a message box.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51435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edit_task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():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Allows users to edit an existing task and updates it in both the in-memory list and the database.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51435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delete_item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():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Deletes the selected task from both the in-memory list and the database.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51435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clear_item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():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Deletes all tasks from both the in-memory list and the database.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51435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retrieve_database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():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Retrieves tasks from the MySQL database.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214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485E4-32E0-D522-5801-C6814F12FABD}"/>
              </a:ext>
            </a:extLst>
          </p:cNvPr>
          <p:cNvSpPr txBox="1">
            <a:spLocks noChangeArrowheads="1"/>
          </p:cNvSpPr>
          <p:nvPr/>
        </p:nvSpPr>
        <p:spPr>
          <a:xfrm>
            <a:off x="-3" y="0"/>
            <a:ext cx="12191999" cy="9087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2">
                    <a:lumMod val="75000"/>
                  </a:schemeClr>
                </a:solidFill>
                <a:latin typeface="Tinos"/>
                <a:ea typeface="+mj-ea"/>
                <a:cs typeface="+mj-cs"/>
              </a:rPr>
              <a:t>            </a:t>
            </a:r>
            <a:r>
              <a:rPr lang="en-US" altLang="zh-CN" sz="3200" b="1" dirty="0">
                <a:solidFill>
                  <a:schemeClr val="bg2">
                    <a:lumMod val="75000"/>
                  </a:schemeClr>
                </a:solidFill>
                <a:latin typeface="Tinos"/>
                <a:ea typeface="+mj-ea"/>
                <a:cs typeface="+mj-cs"/>
              </a:rPr>
              <a:t>Department of Computer Science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solidFill>
                  <a:schemeClr val="bg2">
                    <a:lumMod val="75000"/>
                  </a:schemeClr>
                </a:solidFill>
                <a:latin typeface="Tinos"/>
              </a:rPr>
              <a:t>               Program Name: M. Sc. (Computer Science)</a:t>
            </a:r>
            <a:endParaRPr lang="zh-CN" altLang="en-US" sz="2400" b="1" dirty="0">
              <a:solidFill>
                <a:schemeClr val="bg2">
                  <a:lumMod val="75000"/>
                </a:schemeClr>
              </a:solidFill>
              <a:latin typeface="Tino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endParaRPr lang="en-US" altLang="zh-CN" sz="1000" b="1" dirty="0">
              <a:solidFill>
                <a:schemeClr val="bg2">
                  <a:lumMod val="75000"/>
                </a:schemeClr>
              </a:solidFill>
              <a:latin typeface="Tinos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endParaRPr lang="en-US" altLang="zh-CN" sz="1000" b="1" dirty="0">
              <a:solidFill>
                <a:schemeClr val="bg2">
                  <a:lumMod val="75000"/>
                </a:schemeClr>
              </a:solidFill>
              <a:latin typeface="Tinos"/>
              <a:ea typeface="+mj-ea"/>
              <a:cs typeface="+mj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8CB9128-44F4-FA25-853E-9351835FB28A}"/>
              </a:ext>
            </a:extLst>
          </p:cNvPr>
          <p:cNvSpPr txBox="1">
            <a:spLocks noChangeArrowheads="1"/>
          </p:cNvSpPr>
          <p:nvPr/>
        </p:nvSpPr>
        <p:spPr>
          <a:xfrm>
            <a:off x="-3" y="6416040"/>
            <a:ext cx="12191997" cy="4419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IN" sz="2400" b="1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To-Do List App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3299D5D-9A50-B69F-0956-A998AB1E0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3200" cy="90872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F8A7836-0DB3-DC13-C35D-CBA01A950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" y="908720"/>
            <a:ext cx="12191996" cy="1325563"/>
          </a:xfrm>
        </p:spPr>
        <p:txBody>
          <a:bodyPr/>
          <a:lstStyle/>
          <a:p>
            <a:pPr marL="742950" indent="-742950" algn="ctr">
              <a:buFont typeface="+mj-lt"/>
              <a:buAutoNum type="arabicPeriod" startAt="3"/>
            </a:pPr>
            <a:r>
              <a:rPr lang="en-IN" sz="4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of project</a:t>
            </a:r>
            <a:br>
              <a:rPr lang="en-IN" sz="4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E40644-BA82-978C-6A6E-08001676F998}"/>
              </a:ext>
            </a:extLst>
          </p:cNvPr>
          <p:cNvSpPr txBox="1"/>
          <p:nvPr/>
        </p:nvSpPr>
        <p:spPr>
          <a:xfrm>
            <a:off x="1143000" y="2315394"/>
            <a:ext cx="9144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Source Code &amp; Report –</a:t>
            </a:r>
          </a:p>
          <a:p>
            <a:r>
              <a:rPr lang="en-IN" sz="2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this Link:</a:t>
            </a:r>
          </a:p>
          <a:p>
            <a:endParaRPr lang="en-IN" sz="24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https://github.com/AsmitaSin/To_do_list_aap.git</a:t>
            </a:r>
            <a:endParaRPr lang="en-IN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https://github.com/MedhaMadhvi/Python/tree/main/Mini_Project</a:t>
            </a:r>
          </a:p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https://github.com/pratyushpritam34/Python-Mini-Project</a:t>
            </a:r>
          </a:p>
        </p:txBody>
      </p:sp>
    </p:spTree>
    <p:extLst>
      <p:ext uri="{BB962C8B-B14F-4D97-AF65-F5344CB8AC3E}">
        <p14:creationId xmlns:p14="http://schemas.microsoft.com/office/powerpoint/2010/main" val="2341794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485E4-32E0-D522-5801-C6814F12FABD}"/>
              </a:ext>
            </a:extLst>
          </p:cNvPr>
          <p:cNvSpPr txBox="1">
            <a:spLocks noChangeArrowheads="1"/>
          </p:cNvSpPr>
          <p:nvPr/>
        </p:nvSpPr>
        <p:spPr>
          <a:xfrm>
            <a:off x="-3" y="0"/>
            <a:ext cx="12191999" cy="9087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2">
                    <a:lumMod val="75000"/>
                  </a:schemeClr>
                </a:solidFill>
                <a:latin typeface="Tinos"/>
                <a:ea typeface="+mj-ea"/>
                <a:cs typeface="+mj-cs"/>
              </a:rPr>
              <a:t>            </a:t>
            </a:r>
            <a:r>
              <a:rPr lang="en-US" altLang="zh-CN" sz="3200" b="1" dirty="0">
                <a:solidFill>
                  <a:schemeClr val="bg2">
                    <a:lumMod val="75000"/>
                  </a:schemeClr>
                </a:solidFill>
                <a:latin typeface="Tinos"/>
                <a:ea typeface="+mj-ea"/>
                <a:cs typeface="+mj-cs"/>
              </a:rPr>
              <a:t>Department of Computer Science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solidFill>
                  <a:schemeClr val="bg2">
                    <a:lumMod val="75000"/>
                  </a:schemeClr>
                </a:solidFill>
                <a:latin typeface="Tinos"/>
              </a:rPr>
              <a:t>               Program Name: M. Sc. (Computer Science)</a:t>
            </a:r>
            <a:endParaRPr lang="zh-CN" altLang="en-US" sz="2400" b="1" dirty="0">
              <a:solidFill>
                <a:schemeClr val="bg2">
                  <a:lumMod val="75000"/>
                </a:schemeClr>
              </a:solidFill>
              <a:latin typeface="Tino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endParaRPr lang="en-US" altLang="zh-CN" sz="1000" b="1" dirty="0">
              <a:solidFill>
                <a:schemeClr val="bg2">
                  <a:lumMod val="75000"/>
                </a:schemeClr>
              </a:solidFill>
              <a:latin typeface="Tinos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endParaRPr lang="en-US" altLang="zh-CN" sz="1000" b="1" dirty="0">
              <a:solidFill>
                <a:schemeClr val="bg2">
                  <a:lumMod val="75000"/>
                </a:schemeClr>
              </a:solidFill>
              <a:latin typeface="Tinos"/>
              <a:ea typeface="+mj-ea"/>
              <a:cs typeface="+mj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8CB9128-44F4-FA25-853E-9351835FB28A}"/>
              </a:ext>
            </a:extLst>
          </p:cNvPr>
          <p:cNvSpPr txBox="1">
            <a:spLocks noChangeArrowheads="1"/>
          </p:cNvSpPr>
          <p:nvPr/>
        </p:nvSpPr>
        <p:spPr>
          <a:xfrm>
            <a:off x="-3" y="6416040"/>
            <a:ext cx="12191997" cy="4419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IN" sz="2400" b="1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To-Do List App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3299D5D-9A50-B69F-0956-A998AB1E0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3200" cy="90872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F8A7836-0DB3-DC13-C35D-CBA01A950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73382"/>
            <a:ext cx="12192000" cy="1325563"/>
          </a:xfrm>
        </p:spPr>
        <p:txBody>
          <a:bodyPr/>
          <a:lstStyle/>
          <a:p>
            <a:pPr marL="742950" indent="-742950" algn="ctr">
              <a:buFont typeface="+mj-lt"/>
              <a:buAutoNum type="arabicPeriod" startAt="4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And Output Of the Project</a:t>
            </a:r>
            <a:endParaRPr lang="en-IN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509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485E4-32E0-D522-5801-C6814F12FABD}"/>
              </a:ext>
            </a:extLst>
          </p:cNvPr>
          <p:cNvSpPr txBox="1">
            <a:spLocks noChangeArrowheads="1"/>
          </p:cNvSpPr>
          <p:nvPr/>
        </p:nvSpPr>
        <p:spPr>
          <a:xfrm>
            <a:off x="-3" y="0"/>
            <a:ext cx="12191999" cy="9087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2">
                    <a:lumMod val="75000"/>
                  </a:schemeClr>
                </a:solidFill>
                <a:latin typeface="Tinos"/>
                <a:ea typeface="+mj-ea"/>
                <a:cs typeface="+mj-cs"/>
              </a:rPr>
              <a:t>            </a:t>
            </a:r>
            <a:r>
              <a:rPr lang="en-US" altLang="zh-CN" sz="3200" b="1" dirty="0">
                <a:solidFill>
                  <a:schemeClr val="bg2">
                    <a:lumMod val="75000"/>
                  </a:schemeClr>
                </a:solidFill>
                <a:latin typeface="Tinos"/>
                <a:ea typeface="+mj-ea"/>
                <a:cs typeface="+mj-cs"/>
              </a:rPr>
              <a:t>Department of Computer Science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solidFill>
                  <a:schemeClr val="bg2">
                    <a:lumMod val="75000"/>
                  </a:schemeClr>
                </a:solidFill>
                <a:latin typeface="Tinos"/>
              </a:rPr>
              <a:t>               Program Name: M. Sc. (Computer Science)</a:t>
            </a:r>
            <a:endParaRPr lang="zh-CN" altLang="en-US" sz="2400" b="1" dirty="0">
              <a:solidFill>
                <a:schemeClr val="bg2">
                  <a:lumMod val="75000"/>
                </a:schemeClr>
              </a:solidFill>
              <a:latin typeface="Tino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endParaRPr lang="en-US" altLang="zh-CN" sz="1000" b="1" dirty="0">
              <a:solidFill>
                <a:schemeClr val="bg2">
                  <a:lumMod val="75000"/>
                </a:schemeClr>
              </a:solidFill>
              <a:latin typeface="Tinos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endParaRPr lang="en-US" altLang="zh-CN" sz="1000" b="1" dirty="0">
              <a:solidFill>
                <a:schemeClr val="bg2">
                  <a:lumMod val="75000"/>
                </a:schemeClr>
              </a:solidFill>
              <a:latin typeface="Tinos"/>
              <a:ea typeface="+mj-ea"/>
              <a:cs typeface="+mj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8CB9128-44F4-FA25-853E-9351835FB28A}"/>
              </a:ext>
            </a:extLst>
          </p:cNvPr>
          <p:cNvSpPr txBox="1">
            <a:spLocks noChangeArrowheads="1"/>
          </p:cNvSpPr>
          <p:nvPr/>
        </p:nvSpPr>
        <p:spPr>
          <a:xfrm>
            <a:off x="-3" y="6416040"/>
            <a:ext cx="12191997" cy="4419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IN" sz="2400" b="1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To-Do List App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3299D5D-9A50-B69F-0956-A998AB1E0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3200" cy="90872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F8A7836-0DB3-DC13-C35D-CBA01A950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454" y="908721"/>
            <a:ext cx="7502769" cy="796510"/>
          </a:xfrm>
        </p:spPr>
        <p:txBody>
          <a:bodyPr/>
          <a:lstStyle/>
          <a:p>
            <a:pPr marL="857250" indent="-857250" algn="ctr">
              <a:buFont typeface="+mj-lt"/>
              <a:buAutoNum type="romanUcPeriod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Snapshot of App Interface</a:t>
            </a:r>
            <a:endParaRPr lang="en-IN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B65E7A-F841-02C0-28B5-6BEA5476ED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705231"/>
            <a:ext cx="6523891" cy="454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763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485E4-32E0-D522-5801-C6814F12FABD}"/>
              </a:ext>
            </a:extLst>
          </p:cNvPr>
          <p:cNvSpPr txBox="1">
            <a:spLocks noChangeArrowheads="1"/>
          </p:cNvSpPr>
          <p:nvPr/>
        </p:nvSpPr>
        <p:spPr>
          <a:xfrm>
            <a:off x="-3" y="0"/>
            <a:ext cx="12191999" cy="9087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2">
                    <a:lumMod val="75000"/>
                  </a:schemeClr>
                </a:solidFill>
                <a:latin typeface="Tinos"/>
                <a:ea typeface="+mj-ea"/>
                <a:cs typeface="+mj-cs"/>
              </a:rPr>
              <a:t>            </a:t>
            </a:r>
            <a:r>
              <a:rPr lang="en-US" altLang="zh-CN" sz="3200" b="1" dirty="0">
                <a:solidFill>
                  <a:schemeClr val="bg2">
                    <a:lumMod val="75000"/>
                  </a:schemeClr>
                </a:solidFill>
                <a:latin typeface="Tinos"/>
                <a:ea typeface="+mj-ea"/>
                <a:cs typeface="+mj-cs"/>
              </a:rPr>
              <a:t>Department of Computer Science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solidFill>
                  <a:schemeClr val="bg2">
                    <a:lumMod val="75000"/>
                  </a:schemeClr>
                </a:solidFill>
                <a:latin typeface="Tinos"/>
              </a:rPr>
              <a:t>               Program Name: M. Sc. (Computer Science)</a:t>
            </a:r>
            <a:endParaRPr lang="zh-CN" altLang="en-US" sz="2400" b="1" dirty="0">
              <a:solidFill>
                <a:schemeClr val="bg2">
                  <a:lumMod val="75000"/>
                </a:schemeClr>
              </a:solidFill>
              <a:latin typeface="Tino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endParaRPr lang="en-US" altLang="zh-CN" sz="1000" b="1" dirty="0">
              <a:solidFill>
                <a:schemeClr val="bg2">
                  <a:lumMod val="75000"/>
                </a:schemeClr>
              </a:solidFill>
              <a:latin typeface="Tinos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endParaRPr lang="en-US" altLang="zh-CN" sz="1000" b="1" dirty="0">
              <a:solidFill>
                <a:schemeClr val="bg2">
                  <a:lumMod val="75000"/>
                </a:schemeClr>
              </a:solidFill>
              <a:latin typeface="Tinos"/>
              <a:ea typeface="+mj-ea"/>
              <a:cs typeface="+mj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8CB9128-44F4-FA25-853E-9351835FB28A}"/>
              </a:ext>
            </a:extLst>
          </p:cNvPr>
          <p:cNvSpPr txBox="1">
            <a:spLocks noChangeArrowheads="1"/>
          </p:cNvSpPr>
          <p:nvPr/>
        </p:nvSpPr>
        <p:spPr>
          <a:xfrm>
            <a:off x="-3" y="6416040"/>
            <a:ext cx="12191997" cy="4419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IN" sz="2400" b="1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To-Do List App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3299D5D-9A50-B69F-0956-A998AB1E0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3200" cy="90872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F8A7836-0DB3-DC13-C35D-CBA01A950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919559"/>
            <a:ext cx="7502769" cy="803484"/>
          </a:xfrm>
        </p:spPr>
        <p:txBody>
          <a:bodyPr/>
          <a:lstStyle/>
          <a:p>
            <a:pPr marL="857250" indent="-857250" algn="ctr">
              <a:buFont typeface="+mj-lt"/>
              <a:buAutoNum type="romanUcPeriod" startAt="2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Snapshot of Database</a:t>
            </a:r>
            <a:endParaRPr lang="en-IN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4E1D0E-3293-F07D-BB37-F1A7CA2B08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563" y="1711595"/>
            <a:ext cx="9469314" cy="469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561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</TotalTime>
  <Words>929</Words>
  <Application>Microsoft Office PowerPoint</Application>
  <PresentationFormat>Widescreen</PresentationFormat>
  <Paragraphs>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Tinos</vt:lpstr>
      <vt:lpstr>Wingdings</vt:lpstr>
      <vt:lpstr>Office Theme</vt:lpstr>
      <vt:lpstr>  To –Do List App</vt:lpstr>
      <vt:lpstr>     Table of Contents</vt:lpstr>
      <vt:lpstr>Introduction</vt:lpstr>
      <vt:lpstr>Purpose of the To-Do List App:</vt:lpstr>
      <vt:lpstr>Functionality</vt:lpstr>
      <vt:lpstr>Working of project </vt:lpstr>
      <vt:lpstr>Result And Output Of the Project</vt:lpstr>
      <vt:lpstr>Snapshot of App Interface</vt:lpstr>
      <vt:lpstr>Snapshot of Database</vt:lpstr>
      <vt:lpstr>Conclusion and Future Scope </vt:lpstr>
      <vt:lpstr>Future Scope</vt:lpstr>
      <vt:lpstr>Any Queries-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Pratyush Pritam</dc:creator>
  <cp:lastModifiedBy>Pratyush Pritam</cp:lastModifiedBy>
  <cp:revision>25</cp:revision>
  <dcterms:created xsi:type="dcterms:W3CDTF">2022-12-13T17:37:39Z</dcterms:created>
  <dcterms:modified xsi:type="dcterms:W3CDTF">2023-12-21T10:53:15Z</dcterms:modified>
</cp:coreProperties>
</file>