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7" r:id="rId15"/>
    <p:sldId id="266" r:id="rId16"/>
  </p:sldIdLst>
  <p:sldSz cx="10080625" cy="7559675"/>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919"/>
    <a:srgbClr val="FF3737"/>
    <a:srgbClr val="FF0F0F"/>
    <a:srgbClr val="CA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31" name="PlaceHolder 2"/>
          <p:cNvSpPr>
            <a:spLocks noGrp="true"/>
          </p:cNvSpPr>
          <p:nvPr>
            <p:ph type="body"/>
          </p:nvPr>
        </p:nvSpPr>
        <p:spPr>
          <a:xfrm>
            <a:off x="360000" y="1980000"/>
            <a:ext cx="91800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32" name="PlaceHolder 3"/>
          <p:cNvSpPr>
            <a:spLocks noGrp="true"/>
          </p:cNvSpPr>
          <p:nvPr>
            <p:ph type="body"/>
          </p:nvPr>
        </p:nvSpPr>
        <p:spPr>
          <a:xfrm>
            <a:off x="360000" y="4424400"/>
            <a:ext cx="91800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34" name="PlaceHolder 2"/>
          <p:cNvSpPr>
            <a:spLocks noGrp="true"/>
          </p:cNvSpPr>
          <p:nvPr>
            <p:ph type="body"/>
          </p:nvPr>
        </p:nvSpPr>
        <p:spPr>
          <a:xfrm>
            <a:off x="36000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35" name="PlaceHolder 3"/>
          <p:cNvSpPr>
            <a:spLocks noGrp="true"/>
          </p:cNvSpPr>
          <p:nvPr>
            <p:ph type="body"/>
          </p:nvPr>
        </p:nvSpPr>
        <p:spPr>
          <a:xfrm>
            <a:off x="506376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36" name="PlaceHolder 4"/>
          <p:cNvSpPr>
            <a:spLocks noGrp="true"/>
          </p:cNvSpPr>
          <p:nvPr>
            <p:ph type="body"/>
          </p:nvPr>
        </p:nvSpPr>
        <p:spPr>
          <a:xfrm>
            <a:off x="506376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37" name="PlaceHolder 5"/>
          <p:cNvSpPr>
            <a:spLocks noGrp="true"/>
          </p:cNvSpPr>
          <p:nvPr>
            <p:ph type="body"/>
          </p:nvPr>
        </p:nvSpPr>
        <p:spPr>
          <a:xfrm>
            <a:off x="36000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39" name="PlaceHolder 2"/>
          <p:cNvSpPr>
            <a:spLocks noGrp="true"/>
          </p:cNvSpPr>
          <p:nvPr>
            <p:ph type="body"/>
          </p:nvPr>
        </p:nvSpPr>
        <p:spPr>
          <a:xfrm>
            <a:off x="360000" y="19800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40" name="PlaceHolder 3"/>
          <p:cNvSpPr>
            <a:spLocks noGrp="true"/>
          </p:cNvSpPr>
          <p:nvPr>
            <p:ph type="body"/>
          </p:nvPr>
        </p:nvSpPr>
        <p:spPr>
          <a:xfrm>
            <a:off x="3463920" y="19800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41" name="PlaceHolder 4"/>
          <p:cNvSpPr>
            <a:spLocks noGrp="true"/>
          </p:cNvSpPr>
          <p:nvPr>
            <p:ph type="body"/>
          </p:nvPr>
        </p:nvSpPr>
        <p:spPr>
          <a:xfrm>
            <a:off x="6567480" y="19800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42" name="PlaceHolder 5"/>
          <p:cNvSpPr>
            <a:spLocks noGrp="true"/>
          </p:cNvSpPr>
          <p:nvPr>
            <p:ph type="body"/>
          </p:nvPr>
        </p:nvSpPr>
        <p:spPr>
          <a:xfrm>
            <a:off x="6567480" y="44244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43" name="PlaceHolder 6"/>
          <p:cNvSpPr>
            <a:spLocks noGrp="true"/>
          </p:cNvSpPr>
          <p:nvPr>
            <p:ph type="body"/>
          </p:nvPr>
        </p:nvSpPr>
        <p:spPr>
          <a:xfrm>
            <a:off x="3463920" y="44244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44" name="PlaceHolder 7"/>
          <p:cNvSpPr>
            <a:spLocks noGrp="true"/>
          </p:cNvSpPr>
          <p:nvPr>
            <p:ph type="body"/>
          </p:nvPr>
        </p:nvSpPr>
        <p:spPr>
          <a:xfrm>
            <a:off x="360000" y="44244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52" name="PlaceHolder 2"/>
          <p:cNvSpPr>
            <a:spLocks noGrp="true"/>
          </p:cNvSpPr>
          <p:nvPr>
            <p:ph type="subTitle"/>
          </p:nvPr>
        </p:nvSpPr>
        <p:spPr>
          <a:xfrm>
            <a:off x="360000" y="1980000"/>
            <a:ext cx="9180000" cy="4680000"/>
          </a:xfrm>
          <a:prstGeom prst="rect">
            <a:avLst/>
          </a:prstGeom>
        </p:spPr>
        <p:txBody>
          <a:bodyPr lIns="0" tIns="0" rIns="0" bIns="0"/>
          <a:p>
            <a:endParaRPr lang="en-US" sz="2600" b="0" strike="noStrike" spc="-1">
              <a:solidFill>
                <a:srgbClr val="1C1C1C"/>
              </a:solidFill>
              <a:uFill>
                <a:solidFill>
                  <a:srgbClr val="FFFFFF"/>
                </a:solidFill>
              </a:uFill>
              <a:latin typeface="Source Sans Pro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54" name="PlaceHolder 2"/>
          <p:cNvSpPr>
            <a:spLocks noGrp="true"/>
          </p:cNvSpPr>
          <p:nvPr>
            <p:ph type="body"/>
          </p:nvPr>
        </p:nvSpPr>
        <p:spPr>
          <a:xfrm>
            <a:off x="360000" y="1980000"/>
            <a:ext cx="918000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56" name="PlaceHolder 2"/>
          <p:cNvSpPr>
            <a:spLocks noGrp="true"/>
          </p:cNvSpPr>
          <p:nvPr>
            <p:ph type="body"/>
          </p:nvPr>
        </p:nvSpPr>
        <p:spPr>
          <a:xfrm>
            <a:off x="36000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57" name="PlaceHolder 3"/>
          <p:cNvSpPr>
            <a:spLocks noGrp="true"/>
          </p:cNvSpPr>
          <p:nvPr>
            <p:ph type="body"/>
          </p:nvPr>
        </p:nvSpPr>
        <p:spPr>
          <a:xfrm>
            <a:off x="506376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true"/>
          </p:cNvSpPr>
          <p:nvPr>
            <p:ph type="subTitle"/>
          </p:nvPr>
        </p:nvSpPr>
        <p:spPr>
          <a:xfrm>
            <a:off x="360000" y="360000"/>
            <a:ext cx="9360000" cy="4173120"/>
          </a:xfrm>
          <a:prstGeom prst="rect">
            <a:avLst/>
          </a:prstGeom>
        </p:spPr>
        <p:txBody>
          <a:bodyPr lIns="0" tIns="0" rIns="0" bIns="0"/>
          <a:p>
            <a:endParaRPr lang="en-US" sz="2600" b="0" strike="noStrike" spc="-1">
              <a:solidFill>
                <a:srgbClr val="1C1C1C"/>
              </a:solidFill>
              <a:uFill>
                <a:solidFill>
                  <a:srgbClr val="FFFFFF"/>
                </a:solidFill>
              </a:uFill>
              <a:latin typeface="Source Sans Pro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61" name="PlaceHolder 2"/>
          <p:cNvSpPr>
            <a:spLocks noGrp="true"/>
          </p:cNvSpPr>
          <p:nvPr>
            <p:ph type="body"/>
          </p:nvPr>
        </p:nvSpPr>
        <p:spPr>
          <a:xfrm>
            <a:off x="36000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62" name="PlaceHolder 3"/>
          <p:cNvSpPr>
            <a:spLocks noGrp="true"/>
          </p:cNvSpPr>
          <p:nvPr>
            <p:ph type="body"/>
          </p:nvPr>
        </p:nvSpPr>
        <p:spPr>
          <a:xfrm>
            <a:off x="36000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63" name="PlaceHolder 4"/>
          <p:cNvSpPr>
            <a:spLocks noGrp="true"/>
          </p:cNvSpPr>
          <p:nvPr>
            <p:ph type="body"/>
          </p:nvPr>
        </p:nvSpPr>
        <p:spPr>
          <a:xfrm>
            <a:off x="506376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10" name="PlaceHolder 2"/>
          <p:cNvSpPr>
            <a:spLocks noGrp="true"/>
          </p:cNvSpPr>
          <p:nvPr>
            <p:ph type="subTitle"/>
          </p:nvPr>
        </p:nvSpPr>
        <p:spPr>
          <a:xfrm>
            <a:off x="360000" y="1980000"/>
            <a:ext cx="9180000" cy="4680000"/>
          </a:xfrm>
          <a:prstGeom prst="rect">
            <a:avLst/>
          </a:prstGeom>
        </p:spPr>
        <p:txBody>
          <a:bodyPr lIns="0" tIns="0" rIns="0" bIns="0"/>
          <a:p>
            <a:endParaRPr lang="en-US" sz="2600" b="0" strike="noStrike" spc="-1">
              <a:solidFill>
                <a:srgbClr val="1C1C1C"/>
              </a:solidFill>
              <a:uFill>
                <a:solidFill>
                  <a:srgbClr val="FFFFFF"/>
                </a:solidFill>
              </a:uFill>
              <a:latin typeface="Source Sans Pr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65" name="PlaceHolder 2"/>
          <p:cNvSpPr>
            <a:spLocks noGrp="true"/>
          </p:cNvSpPr>
          <p:nvPr>
            <p:ph type="body"/>
          </p:nvPr>
        </p:nvSpPr>
        <p:spPr>
          <a:xfrm>
            <a:off x="36000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66" name="PlaceHolder 3"/>
          <p:cNvSpPr>
            <a:spLocks noGrp="true"/>
          </p:cNvSpPr>
          <p:nvPr>
            <p:ph type="body"/>
          </p:nvPr>
        </p:nvSpPr>
        <p:spPr>
          <a:xfrm>
            <a:off x="506376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67" name="PlaceHolder 4"/>
          <p:cNvSpPr>
            <a:spLocks noGrp="true"/>
          </p:cNvSpPr>
          <p:nvPr>
            <p:ph type="body"/>
          </p:nvPr>
        </p:nvSpPr>
        <p:spPr>
          <a:xfrm>
            <a:off x="506376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69" name="PlaceHolder 2"/>
          <p:cNvSpPr>
            <a:spLocks noGrp="true"/>
          </p:cNvSpPr>
          <p:nvPr>
            <p:ph type="body"/>
          </p:nvPr>
        </p:nvSpPr>
        <p:spPr>
          <a:xfrm>
            <a:off x="36000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70" name="PlaceHolder 3"/>
          <p:cNvSpPr>
            <a:spLocks noGrp="true"/>
          </p:cNvSpPr>
          <p:nvPr>
            <p:ph type="body"/>
          </p:nvPr>
        </p:nvSpPr>
        <p:spPr>
          <a:xfrm>
            <a:off x="506376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71" name="PlaceHolder 4"/>
          <p:cNvSpPr>
            <a:spLocks noGrp="true"/>
          </p:cNvSpPr>
          <p:nvPr>
            <p:ph type="body"/>
          </p:nvPr>
        </p:nvSpPr>
        <p:spPr>
          <a:xfrm>
            <a:off x="360000" y="4424400"/>
            <a:ext cx="91800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73" name="PlaceHolder 2"/>
          <p:cNvSpPr>
            <a:spLocks noGrp="true"/>
          </p:cNvSpPr>
          <p:nvPr>
            <p:ph type="body"/>
          </p:nvPr>
        </p:nvSpPr>
        <p:spPr>
          <a:xfrm>
            <a:off x="360000" y="1980000"/>
            <a:ext cx="91800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74" name="PlaceHolder 3"/>
          <p:cNvSpPr>
            <a:spLocks noGrp="true"/>
          </p:cNvSpPr>
          <p:nvPr>
            <p:ph type="body"/>
          </p:nvPr>
        </p:nvSpPr>
        <p:spPr>
          <a:xfrm>
            <a:off x="360000" y="4424400"/>
            <a:ext cx="91800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76" name="PlaceHolder 2"/>
          <p:cNvSpPr>
            <a:spLocks noGrp="true"/>
          </p:cNvSpPr>
          <p:nvPr>
            <p:ph type="body"/>
          </p:nvPr>
        </p:nvSpPr>
        <p:spPr>
          <a:xfrm>
            <a:off x="36000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77" name="PlaceHolder 3"/>
          <p:cNvSpPr>
            <a:spLocks noGrp="true"/>
          </p:cNvSpPr>
          <p:nvPr>
            <p:ph type="body"/>
          </p:nvPr>
        </p:nvSpPr>
        <p:spPr>
          <a:xfrm>
            <a:off x="506376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78" name="PlaceHolder 4"/>
          <p:cNvSpPr>
            <a:spLocks noGrp="true"/>
          </p:cNvSpPr>
          <p:nvPr>
            <p:ph type="body"/>
          </p:nvPr>
        </p:nvSpPr>
        <p:spPr>
          <a:xfrm>
            <a:off x="506376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79" name="PlaceHolder 5"/>
          <p:cNvSpPr>
            <a:spLocks noGrp="true"/>
          </p:cNvSpPr>
          <p:nvPr>
            <p:ph type="body"/>
          </p:nvPr>
        </p:nvSpPr>
        <p:spPr>
          <a:xfrm>
            <a:off x="36000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81" name="PlaceHolder 2"/>
          <p:cNvSpPr>
            <a:spLocks noGrp="true"/>
          </p:cNvSpPr>
          <p:nvPr>
            <p:ph type="body"/>
          </p:nvPr>
        </p:nvSpPr>
        <p:spPr>
          <a:xfrm>
            <a:off x="360000" y="19800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82" name="PlaceHolder 3"/>
          <p:cNvSpPr>
            <a:spLocks noGrp="true"/>
          </p:cNvSpPr>
          <p:nvPr>
            <p:ph type="body"/>
          </p:nvPr>
        </p:nvSpPr>
        <p:spPr>
          <a:xfrm>
            <a:off x="3463920" y="19800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83" name="PlaceHolder 4"/>
          <p:cNvSpPr>
            <a:spLocks noGrp="true"/>
          </p:cNvSpPr>
          <p:nvPr>
            <p:ph type="body"/>
          </p:nvPr>
        </p:nvSpPr>
        <p:spPr>
          <a:xfrm>
            <a:off x="6567480" y="19800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84" name="PlaceHolder 5"/>
          <p:cNvSpPr>
            <a:spLocks noGrp="true"/>
          </p:cNvSpPr>
          <p:nvPr>
            <p:ph type="body"/>
          </p:nvPr>
        </p:nvSpPr>
        <p:spPr>
          <a:xfrm>
            <a:off x="6567480" y="44244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85" name="PlaceHolder 6"/>
          <p:cNvSpPr>
            <a:spLocks noGrp="true"/>
          </p:cNvSpPr>
          <p:nvPr>
            <p:ph type="body"/>
          </p:nvPr>
        </p:nvSpPr>
        <p:spPr>
          <a:xfrm>
            <a:off x="3463920" y="44244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86" name="PlaceHolder 7"/>
          <p:cNvSpPr>
            <a:spLocks noGrp="true"/>
          </p:cNvSpPr>
          <p:nvPr>
            <p:ph type="body"/>
          </p:nvPr>
        </p:nvSpPr>
        <p:spPr>
          <a:xfrm>
            <a:off x="360000" y="44244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10" name="PlaceHolder 2"/>
          <p:cNvSpPr>
            <a:spLocks noGrp="true"/>
          </p:cNvSpPr>
          <p:nvPr>
            <p:ph type="subTitle"/>
          </p:nvPr>
        </p:nvSpPr>
        <p:spPr>
          <a:xfrm>
            <a:off x="360000" y="1980000"/>
            <a:ext cx="9180000" cy="4680000"/>
          </a:xfrm>
          <a:prstGeom prst="rect">
            <a:avLst/>
          </a:prstGeom>
        </p:spPr>
        <p:txBody>
          <a:bodyPr lIns="0" tIns="0" rIns="0" bIns="0"/>
          <a:p>
            <a:endParaRPr lang="en-US" sz="2600" b="0" strike="noStrike" spc="-1">
              <a:solidFill>
                <a:srgbClr val="1C1C1C"/>
              </a:solidFill>
              <a:uFill>
                <a:solidFill>
                  <a:srgbClr val="FFFFFF"/>
                </a:solidFill>
              </a:uFill>
              <a:latin typeface="Source Sans Pro Ligh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12" name="PlaceHolder 2"/>
          <p:cNvSpPr>
            <a:spLocks noGrp="true"/>
          </p:cNvSpPr>
          <p:nvPr>
            <p:ph type="body"/>
          </p:nvPr>
        </p:nvSpPr>
        <p:spPr>
          <a:xfrm>
            <a:off x="360000" y="1980000"/>
            <a:ext cx="918000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14" name="PlaceHolder 2"/>
          <p:cNvSpPr>
            <a:spLocks noGrp="true"/>
          </p:cNvSpPr>
          <p:nvPr>
            <p:ph type="body"/>
          </p:nvPr>
        </p:nvSpPr>
        <p:spPr>
          <a:xfrm>
            <a:off x="36000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15" name="PlaceHolder 3"/>
          <p:cNvSpPr>
            <a:spLocks noGrp="true"/>
          </p:cNvSpPr>
          <p:nvPr>
            <p:ph type="body"/>
          </p:nvPr>
        </p:nvSpPr>
        <p:spPr>
          <a:xfrm>
            <a:off x="506376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12" name="PlaceHolder 2"/>
          <p:cNvSpPr>
            <a:spLocks noGrp="true"/>
          </p:cNvSpPr>
          <p:nvPr>
            <p:ph type="body"/>
          </p:nvPr>
        </p:nvSpPr>
        <p:spPr>
          <a:xfrm>
            <a:off x="360000" y="1980000"/>
            <a:ext cx="918000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true"/>
          </p:cNvSpPr>
          <p:nvPr>
            <p:ph type="subTitle"/>
          </p:nvPr>
        </p:nvSpPr>
        <p:spPr>
          <a:xfrm>
            <a:off x="360000" y="360000"/>
            <a:ext cx="9360000" cy="4173120"/>
          </a:xfrm>
          <a:prstGeom prst="rect">
            <a:avLst/>
          </a:prstGeom>
        </p:spPr>
        <p:txBody>
          <a:bodyPr lIns="0" tIns="0" rIns="0" bIns="0"/>
          <a:p>
            <a:endParaRPr lang="en-US" sz="2600" b="0" strike="noStrike" spc="-1">
              <a:solidFill>
                <a:srgbClr val="1C1C1C"/>
              </a:solidFill>
              <a:uFill>
                <a:solidFill>
                  <a:srgbClr val="FFFFFF"/>
                </a:solidFill>
              </a:uFill>
              <a:latin typeface="Source Sans Pro Ligh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19" name="PlaceHolder 2"/>
          <p:cNvSpPr>
            <a:spLocks noGrp="true"/>
          </p:cNvSpPr>
          <p:nvPr>
            <p:ph type="body"/>
          </p:nvPr>
        </p:nvSpPr>
        <p:spPr>
          <a:xfrm>
            <a:off x="36000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0" name="PlaceHolder 3"/>
          <p:cNvSpPr>
            <a:spLocks noGrp="true"/>
          </p:cNvSpPr>
          <p:nvPr>
            <p:ph type="body"/>
          </p:nvPr>
        </p:nvSpPr>
        <p:spPr>
          <a:xfrm>
            <a:off x="36000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1" name="PlaceHolder 4"/>
          <p:cNvSpPr>
            <a:spLocks noGrp="true"/>
          </p:cNvSpPr>
          <p:nvPr>
            <p:ph type="body"/>
          </p:nvPr>
        </p:nvSpPr>
        <p:spPr>
          <a:xfrm>
            <a:off x="506376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23" name="PlaceHolder 2"/>
          <p:cNvSpPr>
            <a:spLocks noGrp="true"/>
          </p:cNvSpPr>
          <p:nvPr>
            <p:ph type="body"/>
          </p:nvPr>
        </p:nvSpPr>
        <p:spPr>
          <a:xfrm>
            <a:off x="36000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4" name="PlaceHolder 3"/>
          <p:cNvSpPr>
            <a:spLocks noGrp="true"/>
          </p:cNvSpPr>
          <p:nvPr>
            <p:ph type="body"/>
          </p:nvPr>
        </p:nvSpPr>
        <p:spPr>
          <a:xfrm>
            <a:off x="506376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5" name="PlaceHolder 4"/>
          <p:cNvSpPr>
            <a:spLocks noGrp="true"/>
          </p:cNvSpPr>
          <p:nvPr>
            <p:ph type="body"/>
          </p:nvPr>
        </p:nvSpPr>
        <p:spPr>
          <a:xfrm>
            <a:off x="506376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27" name="PlaceHolder 2"/>
          <p:cNvSpPr>
            <a:spLocks noGrp="true"/>
          </p:cNvSpPr>
          <p:nvPr>
            <p:ph type="body"/>
          </p:nvPr>
        </p:nvSpPr>
        <p:spPr>
          <a:xfrm>
            <a:off x="36000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8" name="PlaceHolder 3"/>
          <p:cNvSpPr>
            <a:spLocks noGrp="true"/>
          </p:cNvSpPr>
          <p:nvPr>
            <p:ph type="body"/>
          </p:nvPr>
        </p:nvSpPr>
        <p:spPr>
          <a:xfrm>
            <a:off x="506376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9" name="PlaceHolder 4"/>
          <p:cNvSpPr>
            <a:spLocks noGrp="true"/>
          </p:cNvSpPr>
          <p:nvPr>
            <p:ph type="body"/>
          </p:nvPr>
        </p:nvSpPr>
        <p:spPr>
          <a:xfrm>
            <a:off x="360000" y="4424400"/>
            <a:ext cx="91800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31" name="PlaceHolder 2"/>
          <p:cNvSpPr>
            <a:spLocks noGrp="true"/>
          </p:cNvSpPr>
          <p:nvPr>
            <p:ph type="body"/>
          </p:nvPr>
        </p:nvSpPr>
        <p:spPr>
          <a:xfrm>
            <a:off x="360000" y="1980000"/>
            <a:ext cx="91800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32" name="PlaceHolder 3"/>
          <p:cNvSpPr>
            <a:spLocks noGrp="true"/>
          </p:cNvSpPr>
          <p:nvPr>
            <p:ph type="body"/>
          </p:nvPr>
        </p:nvSpPr>
        <p:spPr>
          <a:xfrm>
            <a:off x="360000" y="4424400"/>
            <a:ext cx="91800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34" name="PlaceHolder 2"/>
          <p:cNvSpPr>
            <a:spLocks noGrp="true"/>
          </p:cNvSpPr>
          <p:nvPr>
            <p:ph type="body"/>
          </p:nvPr>
        </p:nvSpPr>
        <p:spPr>
          <a:xfrm>
            <a:off x="36000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35" name="PlaceHolder 3"/>
          <p:cNvSpPr>
            <a:spLocks noGrp="true"/>
          </p:cNvSpPr>
          <p:nvPr>
            <p:ph type="body"/>
          </p:nvPr>
        </p:nvSpPr>
        <p:spPr>
          <a:xfrm>
            <a:off x="506376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36" name="PlaceHolder 4"/>
          <p:cNvSpPr>
            <a:spLocks noGrp="true"/>
          </p:cNvSpPr>
          <p:nvPr>
            <p:ph type="body"/>
          </p:nvPr>
        </p:nvSpPr>
        <p:spPr>
          <a:xfrm>
            <a:off x="506376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37" name="PlaceHolder 5"/>
          <p:cNvSpPr>
            <a:spLocks noGrp="true"/>
          </p:cNvSpPr>
          <p:nvPr>
            <p:ph type="body"/>
          </p:nvPr>
        </p:nvSpPr>
        <p:spPr>
          <a:xfrm>
            <a:off x="36000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39" name="PlaceHolder 2"/>
          <p:cNvSpPr>
            <a:spLocks noGrp="true"/>
          </p:cNvSpPr>
          <p:nvPr>
            <p:ph type="body"/>
          </p:nvPr>
        </p:nvSpPr>
        <p:spPr>
          <a:xfrm>
            <a:off x="360000" y="19800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40" name="PlaceHolder 3"/>
          <p:cNvSpPr>
            <a:spLocks noGrp="true"/>
          </p:cNvSpPr>
          <p:nvPr>
            <p:ph type="body"/>
          </p:nvPr>
        </p:nvSpPr>
        <p:spPr>
          <a:xfrm>
            <a:off x="3463920" y="19800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41" name="PlaceHolder 4"/>
          <p:cNvSpPr>
            <a:spLocks noGrp="true"/>
          </p:cNvSpPr>
          <p:nvPr>
            <p:ph type="body"/>
          </p:nvPr>
        </p:nvSpPr>
        <p:spPr>
          <a:xfrm>
            <a:off x="6567480" y="19800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42" name="PlaceHolder 5"/>
          <p:cNvSpPr>
            <a:spLocks noGrp="true"/>
          </p:cNvSpPr>
          <p:nvPr>
            <p:ph type="body"/>
          </p:nvPr>
        </p:nvSpPr>
        <p:spPr>
          <a:xfrm>
            <a:off x="6567480" y="44244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43" name="PlaceHolder 6"/>
          <p:cNvSpPr>
            <a:spLocks noGrp="true"/>
          </p:cNvSpPr>
          <p:nvPr>
            <p:ph type="body"/>
          </p:nvPr>
        </p:nvSpPr>
        <p:spPr>
          <a:xfrm>
            <a:off x="3463920" y="44244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44" name="PlaceHolder 7"/>
          <p:cNvSpPr>
            <a:spLocks noGrp="true"/>
          </p:cNvSpPr>
          <p:nvPr>
            <p:ph type="body"/>
          </p:nvPr>
        </p:nvSpPr>
        <p:spPr>
          <a:xfrm>
            <a:off x="360000" y="4424400"/>
            <a:ext cx="29556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14" name="PlaceHolder 2"/>
          <p:cNvSpPr>
            <a:spLocks noGrp="true"/>
          </p:cNvSpPr>
          <p:nvPr>
            <p:ph type="body"/>
          </p:nvPr>
        </p:nvSpPr>
        <p:spPr>
          <a:xfrm>
            <a:off x="36000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15" name="PlaceHolder 3"/>
          <p:cNvSpPr>
            <a:spLocks noGrp="true"/>
          </p:cNvSpPr>
          <p:nvPr>
            <p:ph type="body"/>
          </p:nvPr>
        </p:nvSpPr>
        <p:spPr>
          <a:xfrm>
            <a:off x="506376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true"/>
          </p:cNvSpPr>
          <p:nvPr>
            <p:ph type="subTitle"/>
          </p:nvPr>
        </p:nvSpPr>
        <p:spPr>
          <a:xfrm>
            <a:off x="360000" y="360000"/>
            <a:ext cx="9360000" cy="4173120"/>
          </a:xfrm>
          <a:prstGeom prst="rect">
            <a:avLst/>
          </a:prstGeom>
        </p:spPr>
        <p:txBody>
          <a:bodyPr lIns="0" tIns="0" rIns="0" bIns="0"/>
          <a:p>
            <a:endParaRPr lang="en-US" sz="2600" b="0" strike="noStrike" spc="-1">
              <a:solidFill>
                <a:srgbClr val="1C1C1C"/>
              </a:solidFill>
              <a:uFill>
                <a:solidFill>
                  <a:srgbClr val="FFFFFF"/>
                </a:solidFill>
              </a:uFill>
              <a:latin typeface="Source Sans Pro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19" name="PlaceHolder 2"/>
          <p:cNvSpPr>
            <a:spLocks noGrp="true"/>
          </p:cNvSpPr>
          <p:nvPr>
            <p:ph type="body"/>
          </p:nvPr>
        </p:nvSpPr>
        <p:spPr>
          <a:xfrm>
            <a:off x="36000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0" name="PlaceHolder 3"/>
          <p:cNvSpPr>
            <a:spLocks noGrp="true"/>
          </p:cNvSpPr>
          <p:nvPr>
            <p:ph type="body"/>
          </p:nvPr>
        </p:nvSpPr>
        <p:spPr>
          <a:xfrm>
            <a:off x="36000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1" name="PlaceHolder 4"/>
          <p:cNvSpPr>
            <a:spLocks noGrp="true"/>
          </p:cNvSpPr>
          <p:nvPr>
            <p:ph type="body"/>
          </p:nvPr>
        </p:nvSpPr>
        <p:spPr>
          <a:xfrm>
            <a:off x="506376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23" name="PlaceHolder 2"/>
          <p:cNvSpPr>
            <a:spLocks noGrp="true"/>
          </p:cNvSpPr>
          <p:nvPr>
            <p:ph type="body"/>
          </p:nvPr>
        </p:nvSpPr>
        <p:spPr>
          <a:xfrm>
            <a:off x="360000" y="1980000"/>
            <a:ext cx="4479480" cy="4680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4" name="PlaceHolder 3"/>
          <p:cNvSpPr>
            <a:spLocks noGrp="true"/>
          </p:cNvSpPr>
          <p:nvPr>
            <p:ph type="body"/>
          </p:nvPr>
        </p:nvSpPr>
        <p:spPr>
          <a:xfrm>
            <a:off x="506376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5" name="PlaceHolder 4"/>
          <p:cNvSpPr>
            <a:spLocks noGrp="true"/>
          </p:cNvSpPr>
          <p:nvPr>
            <p:ph type="body"/>
          </p:nvPr>
        </p:nvSpPr>
        <p:spPr>
          <a:xfrm>
            <a:off x="5063760" y="44244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true"/>
          </p:cNvSpPr>
          <p:nvPr>
            <p:ph type="title"/>
          </p:nvPr>
        </p:nvSpPr>
        <p:spPr>
          <a:xfrm>
            <a:off x="360000" y="360000"/>
            <a:ext cx="9360000" cy="900000"/>
          </a:xfrm>
          <a:prstGeom prst="rect">
            <a:avLst/>
          </a:prstGeom>
        </p:spPr>
        <p:txBody>
          <a:bodyPr lIns="0" tIns="0" rIns="0" bIns="0" anchor="b"/>
          <a:p>
            <a:endParaRPr lang="en-US" sz="3200" b="1" strike="noStrike" spc="-1">
              <a:solidFill>
                <a:srgbClr val="FFFFFF"/>
              </a:solidFill>
              <a:uFill>
                <a:solidFill>
                  <a:srgbClr val="FFFFFF"/>
                </a:solidFill>
              </a:uFill>
              <a:latin typeface="Source Sans Pro Black"/>
            </a:endParaRPr>
          </a:p>
        </p:txBody>
      </p:sp>
      <p:sp>
        <p:nvSpPr>
          <p:cNvPr id="27" name="PlaceHolder 2"/>
          <p:cNvSpPr>
            <a:spLocks noGrp="true"/>
          </p:cNvSpPr>
          <p:nvPr>
            <p:ph type="body"/>
          </p:nvPr>
        </p:nvSpPr>
        <p:spPr>
          <a:xfrm>
            <a:off x="36000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8" name="PlaceHolder 3"/>
          <p:cNvSpPr>
            <a:spLocks noGrp="true"/>
          </p:cNvSpPr>
          <p:nvPr>
            <p:ph type="body"/>
          </p:nvPr>
        </p:nvSpPr>
        <p:spPr>
          <a:xfrm>
            <a:off x="5063760" y="1980000"/>
            <a:ext cx="447948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
        <p:nvSpPr>
          <p:cNvPr id="29" name="PlaceHolder 4"/>
          <p:cNvSpPr>
            <a:spLocks noGrp="true"/>
          </p:cNvSpPr>
          <p:nvPr>
            <p:ph type="body"/>
          </p:nvPr>
        </p:nvSpPr>
        <p:spPr>
          <a:xfrm>
            <a:off x="360000" y="4424400"/>
            <a:ext cx="9180000" cy="2232000"/>
          </a:xfrm>
          <a:prstGeom prst="rect">
            <a:avLst/>
          </a:prstGeom>
        </p:spPr>
        <p:txBody>
          <a:bodyPr lIns="0" tIns="0" rIns="0" bIns="0">
            <a:normAutofit/>
          </a:bodyPr>
          <a:p>
            <a:endParaRPr lang="en-US" sz="2600" b="1" strike="noStrike" spc="-1">
              <a:solidFill>
                <a:srgbClr val="1C1C1C"/>
              </a:solidFill>
              <a:uFill>
                <a:solidFill>
                  <a:srgbClr val="FFFFFF"/>
                </a:solidFill>
              </a:uFill>
              <a:latin typeface="Source Sans Pro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srgbClr val="FFFFFF"/>
          </a:lnRef>
          <a:fillRef idx="0">
            <a:srgbClr val="FFFFFF"/>
          </a:fillRef>
          <a:effectRef idx="0">
            <a:srgbClr val="FFFFFF"/>
          </a:effectRef>
          <a:fontRef idx="minor"/>
        </p:style>
      </p:sp>
      <p:sp>
        <p:nvSpPr>
          <p:cNvPr id="2" name="CustomShape 2"/>
          <p:cNvSpPr/>
          <p:nvPr/>
        </p:nvSpPr>
        <p:spPr>
          <a:xfrm>
            <a:off x="7560000" y="6840000"/>
            <a:ext cx="2520000" cy="540000"/>
          </a:xfrm>
          <a:prstGeom prst="rect">
            <a:avLst/>
          </a:prstGeom>
          <a:solidFill>
            <a:srgbClr val="E74C3C"/>
          </a:solidFill>
          <a:ln w="72000">
            <a:noFill/>
          </a:ln>
        </p:spPr>
        <p:style>
          <a:lnRef idx="0">
            <a:srgbClr val="FFFFFF"/>
          </a:lnRef>
          <a:fillRef idx="0">
            <a:srgbClr val="FFFFFF"/>
          </a:fillRef>
          <a:effectRef idx="0">
            <a:srgbClr val="FFFFFF"/>
          </a:effectRef>
          <a:fontRef idx="minor"/>
        </p:style>
      </p:sp>
      <p:sp>
        <p:nvSpPr>
          <p:cNvPr id="3" name="CustomShape 3"/>
          <p:cNvSpPr/>
          <p:nvPr/>
        </p:nvSpPr>
        <p:spPr>
          <a:xfrm>
            <a:off x="900000" y="6840000"/>
            <a:ext cx="6480000" cy="540000"/>
          </a:xfrm>
          <a:prstGeom prst="rect">
            <a:avLst/>
          </a:prstGeom>
          <a:solidFill>
            <a:srgbClr val="BDC3C7"/>
          </a:solidFill>
          <a:ln w="72000">
            <a:noFill/>
          </a:ln>
        </p:spPr>
        <p:style>
          <a:lnRef idx="0">
            <a:srgbClr val="FFFFFF"/>
          </a:lnRef>
          <a:fillRef idx="0">
            <a:srgbClr val="FFFFFF"/>
          </a:fillRef>
          <a:effectRef idx="0">
            <a:srgbClr val="FFFFFF"/>
          </a:effectRef>
          <a:fontRef idx="minor"/>
        </p:style>
      </p:sp>
      <p:sp>
        <p:nvSpPr>
          <p:cNvPr id="4" name="CustomShape 4"/>
          <p:cNvSpPr/>
          <p:nvPr/>
        </p:nvSpPr>
        <p:spPr>
          <a:xfrm>
            <a:off x="180000" y="6840000"/>
            <a:ext cx="540000" cy="540000"/>
          </a:xfrm>
          <a:prstGeom prst="rect">
            <a:avLst/>
          </a:prstGeom>
          <a:noFill/>
          <a:ln w="72000">
            <a:noFill/>
          </a:ln>
        </p:spPr>
        <p:style>
          <a:lnRef idx="0">
            <a:srgbClr val="FFFFFF"/>
          </a:lnRef>
          <a:fillRef idx="0">
            <a:srgbClr val="FFFFFF"/>
          </a:fillRef>
          <a:effectRef idx="0">
            <a:srgbClr val="FFFFFF"/>
          </a:effectRef>
          <a:fontRef idx="minor"/>
        </p:style>
      </p:sp>
      <p:sp>
        <p:nvSpPr>
          <p:cNvPr id="5" name="PlaceHolder 5"/>
          <p:cNvSpPr>
            <a:spLocks noGrp="true"/>
          </p:cNvSpPr>
          <p:nvPr>
            <p:ph type="title"/>
          </p:nvPr>
        </p:nvSpPr>
        <p:spPr>
          <a:xfrm>
            <a:off x="360000" y="360000"/>
            <a:ext cx="9360000" cy="900000"/>
          </a:xfrm>
          <a:prstGeom prst="rect">
            <a:avLst/>
          </a:prstGeom>
        </p:spPr>
        <p:txBody>
          <a:bodyPr lIns="0" tIns="0" rIns="0" bIns="0" anchor="b"/>
          <a:p>
            <a:r>
              <a:rPr lang="en-US" sz="3200" b="1" strike="noStrike" spc="-1">
                <a:solidFill>
                  <a:srgbClr val="FFFFFF"/>
                </a:solidFill>
                <a:uFill>
                  <a:solidFill>
                    <a:srgbClr val="FFFFFF"/>
                  </a:solidFill>
                </a:uFill>
                <a:latin typeface="Source Sans Pro Black"/>
              </a:rPr>
              <a:t>Click to edit the title text format</a:t>
            </a:r>
            <a:endParaRPr lang="en-US" sz="3200" b="1" strike="noStrike" spc="-1">
              <a:solidFill>
                <a:srgbClr val="FFFFFF"/>
              </a:solidFill>
              <a:uFill>
                <a:solidFill>
                  <a:srgbClr val="FFFFFF"/>
                </a:solidFill>
              </a:uFill>
              <a:latin typeface="Source Sans Pro Black"/>
            </a:endParaRPr>
          </a:p>
        </p:txBody>
      </p:sp>
      <p:sp>
        <p:nvSpPr>
          <p:cNvPr id="6" name="PlaceHolder 6"/>
          <p:cNvSpPr>
            <a:spLocks noGrp="true"/>
          </p:cNvSpPr>
          <p:nvPr>
            <p:ph type="body"/>
          </p:nvPr>
        </p:nvSpPr>
        <p:spPr>
          <a:xfrm>
            <a:off x="360000" y="1980000"/>
            <a:ext cx="9180000" cy="4680000"/>
          </a:xfrm>
          <a:prstGeom prst="rect">
            <a:avLst/>
          </a:prstGeom>
        </p:spPr>
        <p:txBody>
          <a:bodyPr lIns="0" tIns="0" rIns="0" bIns="0">
            <a:normAutofit/>
          </a:bodyPr>
          <a:p>
            <a:pPr>
              <a:spcAft>
                <a:spcPts val="1140"/>
              </a:spcAft>
            </a:pPr>
            <a:r>
              <a:rPr lang="en-US" sz="2600" b="1" strike="noStrike" spc="-1">
                <a:solidFill>
                  <a:srgbClr val="1C1C1C"/>
                </a:solidFill>
                <a:uFill>
                  <a:solidFill>
                    <a:srgbClr val="FFFFFF"/>
                  </a:solidFill>
                </a:uFill>
                <a:latin typeface="Source Sans Pro Semibold"/>
              </a:rPr>
              <a:t>Click to edit the outline text format</a:t>
            </a:r>
            <a:endParaRPr lang="en-US" sz="2600" b="1" strike="noStrike" spc="-1">
              <a:solidFill>
                <a:srgbClr val="1C1C1C"/>
              </a:solidFill>
              <a:uFill>
                <a:solidFill>
                  <a:srgbClr val="FFFFFF"/>
                </a:solidFill>
              </a:uFill>
              <a:latin typeface="Source Sans Pro Semibold"/>
            </a:endParaRPr>
          </a:p>
          <a:p>
            <a:pPr marL="288290" lvl="1">
              <a:spcAft>
                <a:spcPts val="1135"/>
              </a:spcAft>
            </a:pPr>
            <a:r>
              <a:rPr lang="en-US" sz="2200" b="0" strike="noStrike" spc="-1">
                <a:solidFill>
                  <a:srgbClr val="1C1C1C"/>
                </a:solidFill>
                <a:uFill>
                  <a:solidFill>
                    <a:srgbClr val="FFFFFF"/>
                  </a:solidFill>
                </a:uFill>
                <a:latin typeface="Source Sans Pro Light"/>
              </a:rPr>
              <a:t>Second Outline Level</a:t>
            </a:r>
            <a:endParaRPr lang="en-US" sz="2200" b="0" strike="noStrike" spc="-1">
              <a:solidFill>
                <a:srgbClr val="1C1C1C"/>
              </a:solidFill>
              <a:uFill>
                <a:solidFill>
                  <a:srgbClr val="FFFFFF"/>
                </a:solidFill>
              </a:uFill>
              <a:latin typeface="Source Sans Pro Light"/>
            </a:endParaRPr>
          </a:p>
          <a:p>
            <a:pPr marL="575945" lvl="2">
              <a:spcAft>
                <a:spcPts val="850"/>
              </a:spcAft>
            </a:pPr>
            <a:r>
              <a:rPr lang="en-US" sz="1800" b="0" strike="noStrike" spc="-1">
                <a:solidFill>
                  <a:srgbClr val="1C1C1C"/>
                </a:solidFill>
                <a:uFill>
                  <a:solidFill>
                    <a:srgbClr val="FFFFFF"/>
                  </a:solidFill>
                </a:uFill>
                <a:latin typeface="Source Sans Pro Light"/>
              </a:rPr>
              <a:t>Third Outline Level</a:t>
            </a:r>
            <a:endParaRPr lang="en-US" sz="1800" b="0" strike="noStrike" spc="-1">
              <a:solidFill>
                <a:srgbClr val="1C1C1C"/>
              </a:solidFill>
              <a:uFill>
                <a:solidFill>
                  <a:srgbClr val="FFFFFF"/>
                </a:solidFill>
              </a:uFill>
              <a:latin typeface="Source Sans Pro Light"/>
            </a:endParaRPr>
          </a:p>
          <a:p>
            <a:pPr marL="864235" lvl="3">
              <a:spcAft>
                <a:spcPts val="565"/>
              </a:spcAft>
            </a:pPr>
            <a:r>
              <a:rPr lang="en-US" sz="1600" b="0" strike="noStrike" spc="-1">
                <a:solidFill>
                  <a:srgbClr val="1C1C1C"/>
                </a:solidFill>
                <a:uFill>
                  <a:solidFill>
                    <a:srgbClr val="FFFFFF"/>
                  </a:solidFill>
                </a:uFill>
                <a:latin typeface="Source Sans Pro Light"/>
              </a:rPr>
              <a:t>Fourth Outline Level</a:t>
            </a:r>
            <a:endParaRPr lang="en-US" sz="1600" b="0" strike="noStrike" spc="-1">
              <a:solidFill>
                <a:srgbClr val="1C1C1C"/>
              </a:solidFill>
              <a:uFill>
                <a:solidFill>
                  <a:srgbClr val="FFFFFF"/>
                </a:solidFill>
              </a:uFill>
              <a:latin typeface="Source Sans Pro Light"/>
            </a:endParaRPr>
          </a:p>
          <a:p>
            <a:pPr marL="1151890" lvl="4">
              <a:spcAft>
                <a:spcPts val="285"/>
              </a:spcAft>
            </a:pPr>
            <a:r>
              <a:rPr lang="en-US" sz="1600" b="0" strike="noStrike" spc="-1">
                <a:solidFill>
                  <a:srgbClr val="1C1C1C"/>
                </a:solidFill>
                <a:uFill>
                  <a:solidFill>
                    <a:srgbClr val="FFFFFF"/>
                  </a:solidFill>
                </a:uFill>
                <a:latin typeface="Source Sans Pro Light"/>
              </a:rPr>
              <a:t>Fifth Outline Level</a:t>
            </a:r>
            <a:endParaRPr lang="en-US" sz="1600" b="0" strike="noStrike" spc="-1">
              <a:solidFill>
                <a:srgbClr val="1C1C1C"/>
              </a:solidFill>
              <a:uFill>
                <a:solidFill>
                  <a:srgbClr val="FFFFFF"/>
                </a:solidFill>
              </a:uFill>
              <a:latin typeface="Source Sans Pro Light"/>
            </a:endParaRPr>
          </a:p>
          <a:p>
            <a:pPr marL="1440180" lvl="5">
              <a:spcAft>
                <a:spcPts val="285"/>
              </a:spcAft>
            </a:pPr>
            <a:r>
              <a:rPr lang="en-US" sz="1600" b="0" strike="noStrike" spc="-1">
                <a:solidFill>
                  <a:srgbClr val="1C1C1C"/>
                </a:solidFill>
                <a:uFill>
                  <a:solidFill>
                    <a:srgbClr val="FFFFFF"/>
                  </a:solidFill>
                </a:uFill>
                <a:latin typeface="Source Sans Pro Light"/>
              </a:rPr>
              <a:t>Sixth Outline Level</a:t>
            </a:r>
            <a:endParaRPr lang="en-US" sz="1600" b="0" strike="noStrike" spc="-1">
              <a:solidFill>
                <a:srgbClr val="1C1C1C"/>
              </a:solidFill>
              <a:uFill>
                <a:solidFill>
                  <a:srgbClr val="FFFFFF"/>
                </a:solidFill>
              </a:uFill>
              <a:latin typeface="Source Sans Pro Light"/>
            </a:endParaRPr>
          </a:p>
          <a:p>
            <a:pPr marL="1727835" lvl="6">
              <a:spcAft>
                <a:spcPts val="285"/>
              </a:spcAft>
            </a:pPr>
            <a:r>
              <a:rPr lang="en-US" sz="1600" b="0" strike="noStrike" spc="-1">
                <a:solidFill>
                  <a:srgbClr val="1C1C1C"/>
                </a:solidFill>
                <a:uFill>
                  <a:solidFill>
                    <a:srgbClr val="FFFFFF"/>
                  </a:solidFill>
                </a:uFill>
                <a:latin typeface="Source Sans Pro Light"/>
              </a:rPr>
              <a:t>Seventh Outline Level</a:t>
            </a:r>
            <a:endParaRPr lang="en-US" sz="1600" b="0" strike="noStrike" spc="-1">
              <a:solidFill>
                <a:srgbClr val="1C1C1C"/>
              </a:solidFill>
              <a:uFill>
                <a:solidFill>
                  <a:srgbClr val="FFFFFF"/>
                </a:solidFill>
              </a:uFill>
              <a:latin typeface="Source Sans Pro Light"/>
            </a:endParaRPr>
          </a:p>
        </p:txBody>
      </p:sp>
      <p:sp>
        <p:nvSpPr>
          <p:cNvPr id="7" name="PlaceHolder 7"/>
          <p:cNvSpPr>
            <a:spLocks noGrp="true"/>
          </p:cNvSpPr>
          <p:nvPr>
            <p:ph type="dt"/>
          </p:nvPr>
        </p:nvSpPr>
        <p:spPr>
          <a:xfrm>
            <a:off x="7560000" y="6840000"/>
            <a:ext cx="2340000" cy="521640"/>
          </a:xfrm>
          <a:prstGeom prst="rect">
            <a:avLst/>
          </a:prstGeom>
        </p:spPr>
        <p:txBody>
          <a:bodyPr lIns="0" tIns="0" rIns="0" bIns="0" anchor="ctr"/>
          <a:p>
            <a:pPr algn="r"/>
            <a:r>
              <a:rPr lang="en-US" sz="1800" b="1" strike="noStrike" spc="-1">
                <a:solidFill>
                  <a:srgbClr val="FFFFFF"/>
                </a:solidFill>
                <a:uFill>
                  <a:solidFill>
                    <a:srgbClr val="FFFFFF"/>
                  </a:solidFill>
                </a:uFill>
                <a:latin typeface="Source Sans Pro Black"/>
              </a:rPr>
              <a:t>&lt;date/time&gt;</a:t>
            </a:r>
            <a:endParaRPr lang="en-US" sz="1800" b="1" strike="noStrike" spc="-1">
              <a:solidFill>
                <a:srgbClr val="FFFFFF"/>
              </a:solidFill>
              <a:uFill>
                <a:solidFill>
                  <a:srgbClr val="FFFFFF"/>
                </a:solidFill>
              </a:uFill>
              <a:latin typeface="Source Sans Pro Black"/>
            </a:endParaRPr>
          </a:p>
        </p:txBody>
      </p:sp>
      <p:sp>
        <p:nvSpPr>
          <p:cNvPr id="8" name="PlaceHolder 8"/>
          <p:cNvSpPr>
            <a:spLocks noGrp="true"/>
          </p:cNvSpPr>
          <p:nvPr>
            <p:ph type="ftr"/>
          </p:nvPr>
        </p:nvSpPr>
        <p:spPr>
          <a:xfrm>
            <a:off x="1080000" y="6840000"/>
            <a:ext cx="3240000" cy="540000"/>
          </a:xfrm>
          <a:prstGeom prst="rect">
            <a:avLst/>
          </a:prstGeom>
        </p:spPr>
        <p:txBody>
          <a:bodyPr lIns="0" tIns="0" rIns="0" bIns="0" anchor="ctr"/>
          <a:p>
            <a:pPr algn="ctr"/>
            <a:r>
              <a:rPr lang="en-US" sz="1800" b="1" strike="noStrike" spc="-1">
                <a:solidFill>
                  <a:srgbClr val="FFFFFF"/>
                </a:solidFill>
                <a:uFill>
                  <a:solidFill>
                    <a:srgbClr val="FFFFFF"/>
                  </a:solidFill>
                </a:uFill>
                <a:latin typeface="Source Sans Pro Black"/>
              </a:rPr>
              <a:t>&lt;footer&gt;</a:t>
            </a:r>
            <a:endParaRPr lang="en-US" sz="1800" b="1" strike="noStrike" spc="-1">
              <a:solidFill>
                <a:srgbClr val="FFFFFF"/>
              </a:solidFill>
              <a:uFill>
                <a:solidFill>
                  <a:srgbClr val="FFFFFF"/>
                </a:solidFill>
              </a:uFill>
              <a:latin typeface="Source Sans Pro Black"/>
            </a:endParaRPr>
          </a:p>
        </p:txBody>
      </p:sp>
      <p:sp>
        <p:nvSpPr>
          <p:cNvPr id="9" name="PlaceHolder 9"/>
          <p:cNvSpPr>
            <a:spLocks noGrp="true"/>
          </p:cNvSpPr>
          <p:nvPr>
            <p:ph type="sldNum"/>
          </p:nvPr>
        </p:nvSpPr>
        <p:spPr>
          <a:xfrm>
            <a:off x="180000" y="6840000"/>
            <a:ext cx="540000" cy="540000"/>
          </a:xfrm>
          <a:prstGeom prst="rect">
            <a:avLst/>
          </a:prstGeom>
        </p:spPr>
        <p:txBody>
          <a:bodyPr lIns="0" tIns="0" rIns="0" bIns="0" anchor="ctr"/>
          <a:p>
            <a:pPr algn="ctr"/>
            <a:fld id="{C102690E-E9EA-476B-9A4B-EA859B344A1D}" type="slidenum">
              <a:rPr lang="en-US" sz="1800" b="1" strike="noStrike" spc="-1">
                <a:solidFill>
                  <a:srgbClr val="FFFFFF"/>
                </a:solidFill>
                <a:uFill>
                  <a:solidFill>
                    <a:srgbClr val="FFFFFF"/>
                  </a:solidFill>
                </a:uFill>
                <a:latin typeface="Source Sans Pro Black"/>
              </a:rPr>
            </a:fld>
            <a:endParaRPr lang="en-US" sz="1800" b="1" strike="noStrike" spc="-1">
              <a:solidFill>
                <a:srgbClr val="FFFFFF"/>
              </a:solidFill>
              <a:uFill>
                <a:solidFill>
                  <a:srgbClr val="FFFFFF"/>
                </a:solidFill>
              </a:uFill>
              <a:latin typeface="Source Sans Pro Blac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srgbClr val="FFFFFF"/>
          </a:lnRef>
          <a:fillRef idx="0">
            <a:srgbClr val="FFFFFF"/>
          </a:fillRef>
          <a:effectRef idx="0">
            <a:srgbClr val="FFFFFF"/>
          </a:effectRef>
          <a:fontRef idx="minor"/>
        </p:style>
      </p:sp>
      <p:sp>
        <p:nvSpPr>
          <p:cNvPr id="46" name="PlaceHolder 2"/>
          <p:cNvSpPr>
            <a:spLocks noGrp="true"/>
          </p:cNvSpPr>
          <p:nvPr>
            <p:ph type="title"/>
          </p:nvPr>
        </p:nvSpPr>
        <p:spPr>
          <a:xfrm>
            <a:off x="360000" y="3330000"/>
            <a:ext cx="9360000" cy="900000"/>
          </a:xfrm>
          <a:prstGeom prst="rect">
            <a:avLst/>
          </a:prstGeom>
        </p:spPr>
        <p:txBody>
          <a:bodyPr lIns="0" tIns="0" rIns="0" bIns="0" anchor="b"/>
          <a:p>
            <a:r>
              <a:rPr lang="en-US" sz="3200" b="1" strike="noStrike" spc="-1">
                <a:solidFill>
                  <a:srgbClr val="FFFFFF"/>
                </a:solidFill>
                <a:uFill>
                  <a:solidFill>
                    <a:srgbClr val="FFFFFF"/>
                  </a:solidFill>
                </a:uFill>
                <a:latin typeface="Source Sans Pro Black"/>
              </a:rPr>
              <a:t>Click to edit the title text format</a:t>
            </a:r>
            <a:endParaRPr lang="en-US" sz="3200" b="1" strike="noStrike" spc="-1">
              <a:solidFill>
                <a:srgbClr val="FFFFFF"/>
              </a:solidFill>
              <a:uFill>
                <a:solidFill>
                  <a:srgbClr val="FFFFFF"/>
                </a:solidFill>
              </a:uFill>
              <a:latin typeface="Source Sans Pro Black"/>
            </a:endParaRPr>
          </a:p>
        </p:txBody>
      </p:sp>
      <p:sp>
        <p:nvSpPr>
          <p:cNvPr id="47" name="PlaceHolder 3"/>
          <p:cNvSpPr>
            <a:spLocks noGrp="true"/>
          </p:cNvSpPr>
          <p:nvPr>
            <p:ph type="body"/>
          </p:nvPr>
        </p:nvSpPr>
        <p:spPr>
          <a:xfrm>
            <a:off x="540000" y="4680000"/>
            <a:ext cx="9180000" cy="2520000"/>
          </a:xfrm>
          <a:prstGeom prst="rect">
            <a:avLst/>
          </a:prstGeom>
        </p:spPr>
        <p:txBody>
          <a:bodyPr lIns="0" tIns="0" rIns="0" bIns="0">
            <a:normAutofit/>
          </a:bodyPr>
          <a:p>
            <a:pPr>
              <a:spcAft>
                <a:spcPts val="1140"/>
              </a:spcAft>
            </a:pPr>
            <a:r>
              <a:rPr lang="en-US" sz="2600" b="1" strike="noStrike" spc="-1">
                <a:solidFill>
                  <a:srgbClr val="1C1C1C"/>
                </a:solidFill>
                <a:uFill>
                  <a:solidFill>
                    <a:srgbClr val="FFFFFF"/>
                  </a:solidFill>
                </a:uFill>
                <a:latin typeface="Source Sans Pro Semibold"/>
              </a:rPr>
              <a:t>Click to edit the outline text format</a:t>
            </a:r>
            <a:endParaRPr lang="en-US" sz="2600" b="1" strike="noStrike" spc="-1">
              <a:solidFill>
                <a:srgbClr val="1C1C1C"/>
              </a:solidFill>
              <a:uFill>
                <a:solidFill>
                  <a:srgbClr val="FFFFFF"/>
                </a:solidFill>
              </a:uFill>
              <a:latin typeface="Source Sans Pro Semibold"/>
            </a:endParaRPr>
          </a:p>
          <a:p>
            <a:pPr marL="288290" lvl="1">
              <a:spcAft>
                <a:spcPts val="1130"/>
              </a:spcAft>
            </a:pPr>
            <a:r>
              <a:rPr lang="en-US" sz="2200" b="0" strike="noStrike" spc="-1">
                <a:solidFill>
                  <a:srgbClr val="1C1C1C"/>
                </a:solidFill>
                <a:uFill>
                  <a:solidFill>
                    <a:srgbClr val="FFFFFF"/>
                  </a:solidFill>
                </a:uFill>
                <a:latin typeface="Source Sans Pro Light"/>
              </a:rPr>
              <a:t>Second Outline Level</a:t>
            </a:r>
            <a:endParaRPr lang="en-US" sz="2200" b="0" strike="noStrike" spc="-1">
              <a:solidFill>
                <a:srgbClr val="1C1C1C"/>
              </a:solidFill>
              <a:uFill>
                <a:solidFill>
                  <a:srgbClr val="FFFFFF"/>
                </a:solidFill>
              </a:uFill>
              <a:latin typeface="Source Sans Pro Light"/>
            </a:endParaRPr>
          </a:p>
          <a:p>
            <a:pPr marL="575945" lvl="2">
              <a:spcAft>
                <a:spcPts val="850"/>
              </a:spcAft>
            </a:pPr>
            <a:r>
              <a:rPr lang="en-US" sz="1800" b="0" strike="noStrike" spc="-1">
                <a:solidFill>
                  <a:srgbClr val="1C1C1C"/>
                </a:solidFill>
                <a:uFill>
                  <a:solidFill>
                    <a:srgbClr val="FFFFFF"/>
                  </a:solidFill>
                </a:uFill>
                <a:latin typeface="Source Sans Pro Light"/>
              </a:rPr>
              <a:t>Third Outline Level</a:t>
            </a:r>
            <a:endParaRPr lang="en-US" sz="1800" b="0" strike="noStrike" spc="-1">
              <a:solidFill>
                <a:srgbClr val="1C1C1C"/>
              </a:solidFill>
              <a:uFill>
                <a:solidFill>
                  <a:srgbClr val="FFFFFF"/>
                </a:solidFill>
              </a:uFill>
              <a:latin typeface="Source Sans Pro Light"/>
            </a:endParaRPr>
          </a:p>
          <a:p>
            <a:pPr marL="864235" lvl="3">
              <a:spcAft>
                <a:spcPts val="565"/>
              </a:spcAft>
            </a:pPr>
            <a:r>
              <a:rPr lang="en-US" sz="1600" b="0" strike="noStrike" spc="-1">
                <a:solidFill>
                  <a:srgbClr val="1C1C1C"/>
                </a:solidFill>
                <a:uFill>
                  <a:solidFill>
                    <a:srgbClr val="FFFFFF"/>
                  </a:solidFill>
                </a:uFill>
                <a:latin typeface="Source Sans Pro Light"/>
              </a:rPr>
              <a:t>Fourth Outline Level</a:t>
            </a:r>
            <a:endParaRPr lang="en-US" sz="1600" b="0" strike="noStrike" spc="-1">
              <a:solidFill>
                <a:srgbClr val="1C1C1C"/>
              </a:solidFill>
              <a:uFill>
                <a:solidFill>
                  <a:srgbClr val="FFFFFF"/>
                </a:solidFill>
              </a:uFill>
              <a:latin typeface="Source Sans Pro Light"/>
            </a:endParaRPr>
          </a:p>
          <a:p>
            <a:pPr marL="1151890" lvl="4">
              <a:spcAft>
                <a:spcPts val="285"/>
              </a:spcAft>
            </a:pPr>
            <a:r>
              <a:rPr lang="en-US" sz="1600" b="0" strike="noStrike" spc="-1">
                <a:solidFill>
                  <a:srgbClr val="1C1C1C"/>
                </a:solidFill>
                <a:uFill>
                  <a:solidFill>
                    <a:srgbClr val="FFFFFF"/>
                  </a:solidFill>
                </a:uFill>
                <a:latin typeface="Source Sans Pro Light"/>
              </a:rPr>
              <a:t>Fifth Outline Level</a:t>
            </a:r>
            <a:endParaRPr lang="en-US" sz="1600" b="0" strike="noStrike" spc="-1">
              <a:solidFill>
                <a:srgbClr val="1C1C1C"/>
              </a:solidFill>
              <a:uFill>
                <a:solidFill>
                  <a:srgbClr val="FFFFFF"/>
                </a:solidFill>
              </a:uFill>
              <a:latin typeface="Source Sans Pro Light"/>
            </a:endParaRPr>
          </a:p>
          <a:p>
            <a:pPr marL="1440180" lvl="5">
              <a:spcAft>
                <a:spcPts val="285"/>
              </a:spcAft>
            </a:pPr>
            <a:r>
              <a:rPr lang="en-US" sz="1600" b="0" strike="noStrike" spc="-1">
                <a:solidFill>
                  <a:srgbClr val="1C1C1C"/>
                </a:solidFill>
                <a:uFill>
                  <a:solidFill>
                    <a:srgbClr val="FFFFFF"/>
                  </a:solidFill>
                </a:uFill>
                <a:latin typeface="Source Sans Pro Light"/>
              </a:rPr>
              <a:t>Sixth Outline Level</a:t>
            </a:r>
            <a:endParaRPr lang="en-US" sz="1600" b="0" strike="noStrike" spc="-1">
              <a:solidFill>
                <a:srgbClr val="1C1C1C"/>
              </a:solidFill>
              <a:uFill>
                <a:solidFill>
                  <a:srgbClr val="FFFFFF"/>
                </a:solidFill>
              </a:uFill>
              <a:latin typeface="Source Sans Pro Light"/>
            </a:endParaRPr>
          </a:p>
          <a:p>
            <a:pPr marL="1727835" lvl="6">
              <a:spcAft>
                <a:spcPts val="285"/>
              </a:spcAft>
            </a:pPr>
            <a:r>
              <a:rPr lang="en-US" sz="1600" b="0" strike="noStrike" spc="-1">
                <a:solidFill>
                  <a:srgbClr val="1C1C1C"/>
                </a:solidFill>
                <a:uFill>
                  <a:solidFill>
                    <a:srgbClr val="FFFFFF"/>
                  </a:solidFill>
                </a:uFill>
                <a:latin typeface="Source Sans Pro Light"/>
              </a:rPr>
              <a:t>Seventh Outline Level</a:t>
            </a:r>
            <a:endParaRPr lang="en-US" sz="1600" b="0" strike="noStrike" spc="-1">
              <a:solidFill>
                <a:srgbClr val="1C1C1C"/>
              </a:solidFill>
              <a:uFill>
                <a:solidFill>
                  <a:srgbClr val="FFFFFF"/>
                </a:solidFill>
              </a:uFill>
              <a:latin typeface="Source Sans Pro Light"/>
            </a:endParaRPr>
          </a:p>
        </p:txBody>
      </p:sp>
      <p:sp>
        <p:nvSpPr>
          <p:cNvPr id="48" name="PlaceHolder 4"/>
          <p:cNvSpPr>
            <a:spLocks noGrp="true"/>
          </p:cNvSpPr>
          <p:nvPr>
            <p:ph type="dt"/>
          </p:nvPr>
        </p:nvSpPr>
        <p:spPr>
          <a:xfrm>
            <a:off x="7560000" y="6840000"/>
            <a:ext cx="2340000" cy="540000"/>
          </a:xfrm>
          <a:prstGeom prst="rect">
            <a:avLst/>
          </a:prstGeom>
        </p:spPr>
        <p:txBody>
          <a:bodyPr lIns="0" tIns="0" rIns="0" bIns="0" anchor="ctr"/>
          <a:p>
            <a:r>
              <a:rPr lang="en-US" sz="1800" b="1" strike="noStrike" spc="-1">
                <a:solidFill>
                  <a:srgbClr val="E74C3C"/>
                </a:solidFill>
                <a:uFill>
                  <a:solidFill>
                    <a:srgbClr val="FFFFFF"/>
                  </a:solidFill>
                </a:uFill>
                <a:latin typeface="Source Sans Pro Black"/>
              </a:rPr>
              <a:t> </a:t>
            </a:r>
            <a:endParaRPr lang="en-US" sz="1800" b="1" strike="noStrike" spc="-1">
              <a:solidFill>
                <a:srgbClr val="E74C3C"/>
              </a:solidFill>
              <a:uFill>
                <a:solidFill>
                  <a:srgbClr val="FFFFFF"/>
                </a:solidFill>
              </a:uFill>
              <a:latin typeface="Source Sans Pro Black"/>
            </a:endParaRPr>
          </a:p>
        </p:txBody>
      </p:sp>
      <p:sp>
        <p:nvSpPr>
          <p:cNvPr id="49" name="PlaceHolder 5"/>
          <p:cNvSpPr>
            <a:spLocks noGrp="true"/>
          </p:cNvSpPr>
          <p:nvPr>
            <p:ph type="ftr"/>
          </p:nvPr>
        </p:nvSpPr>
        <p:spPr>
          <a:xfrm>
            <a:off x="1080000" y="6840000"/>
            <a:ext cx="3240000" cy="540000"/>
          </a:xfrm>
          <a:prstGeom prst="rect">
            <a:avLst/>
          </a:prstGeom>
        </p:spPr>
        <p:txBody>
          <a:bodyPr lIns="0" tIns="0" rIns="0" bIns="0" anchor="ctr"/>
          <a:p>
            <a:pPr algn="ctr"/>
            <a:r>
              <a:rPr lang="en-US" sz="1800" b="1" strike="noStrike" spc="-1">
                <a:solidFill>
                  <a:srgbClr val="E74C3C"/>
                </a:solidFill>
                <a:uFill>
                  <a:solidFill>
                    <a:srgbClr val="FFFFFF"/>
                  </a:solidFill>
                </a:uFill>
                <a:latin typeface="Source Sans Pro Black"/>
              </a:rPr>
              <a:t> </a:t>
            </a:r>
            <a:endParaRPr lang="en-US" sz="1800" b="1" strike="noStrike" spc="-1">
              <a:solidFill>
                <a:srgbClr val="E74C3C"/>
              </a:solidFill>
              <a:uFill>
                <a:solidFill>
                  <a:srgbClr val="FFFFFF"/>
                </a:solidFill>
              </a:uFill>
              <a:latin typeface="Source Sans Pro Black"/>
            </a:endParaRPr>
          </a:p>
        </p:txBody>
      </p:sp>
      <p:sp>
        <p:nvSpPr>
          <p:cNvPr id="50" name="PlaceHolder 6"/>
          <p:cNvSpPr>
            <a:spLocks noGrp="true"/>
          </p:cNvSpPr>
          <p:nvPr>
            <p:ph type="sldNum"/>
          </p:nvPr>
        </p:nvSpPr>
        <p:spPr>
          <a:xfrm>
            <a:off x="180000" y="6840000"/>
            <a:ext cx="540000" cy="540000"/>
          </a:xfrm>
          <a:prstGeom prst="rect">
            <a:avLst/>
          </a:prstGeom>
        </p:spPr>
        <p:txBody>
          <a:bodyPr lIns="0" tIns="0" rIns="0" bIns="0"/>
          <a:p>
            <a:pPr algn="r"/>
            <a:fld id="{D14C0058-E113-4594-AF13-6786A24B15EA}" type="slidenum">
              <a:rPr lang="en-US" sz="1800" b="1" strike="noStrike" spc="-1">
                <a:solidFill>
                  <a:srgbClr val="E74C3C"/>
                </a:solidFill>
                <a:uFill>
                  <a:solidFill>
                    <a:srgbClr val="FFFFFF"/>
                  </a:solidFill>
                </a:uFill>
                <a:latin typeface="Source Sans Pro Black"/>
              </a:rPr>
            </a:fld>
            <a:endParaRPr lang="en-US" sz="1800" b="1" strike="noStrike" spc="-1">
              <a:solidFill>
                <a:srgbClr val="E74C3C"/>
              </a:solidFill>
              <a:uFill>
                <a:solidFill>
                  <a:srgbClr val="FFFFFF"/>
                </a:solidFill>
              </a:uFill>
              <a:latin typeface="Source Sans Pro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srgbClr val="FFFFFF"/>
          </a:lnRef>
          <a:fillRef idx="0">
            <a:srgbClr val="FFFFFF"/>
          </a:fillRef>
          <a:effectRef idx="0">
            <a:srgbClr val="FFFFFF"/>
          </a:effectRef>
          <a:fontRef idx="minor"/>
        </p:style>
      </p:sp>
      <p:sp>
        <p:nvSpPr>
          <p:cNvPr id="2" name="CustomShape 2"/>
          <p:cNvSpPr/>
          <p:nvPr/>
        </p:nvSpPr>
        <p:spPr>
          <a:xfrm>
            <a:off x="7560000" y="6840000"/>
            <a:ext cx="2520000" cy="540000"/>
          </a:xfrm>
          <a:prstGeom prst="rect">
            <a:avLst/>
          </a:prstGeom>
          <a:solidFill>
            <a:srgbClr val="E74C3C"/>
          </a:solidFill>
          <a:ln w="72000">
            <a:noFill/>
          </a:ln>
        </p:spPr>
        <p:style>
          <a:lnRef idx="0">
            <a:srgbClr val="FFFFFF"/>
          </a:lnRef>
          <a:fillRef idx="0">
            <a:srgbClr val="FFFFFF"/>
          </a:fillRef>
          <a:effectRef idx="0">
            <a:srgbClr val="FFFFFF"/>
          </a:effectRef>
          <a:fontRef idx="minor"/>
        </p:style>
      </p:sp>
      <p:sp>
        <p:nvSpPr>
          <p:cNvPr id="3" name="CustomShape 3"/>
          <p:cNvSpPr/>
          <p:nvPr/>
        </p:nvSpPr>
        <p:spPr>
          <a:xfrm>
            <a:off x="900000" y="6840000"/>
            <a:ext cx="6480000" cy="540000"/>
          </a:xfrm>
          <a:prstGeom prst="rect">
            <a:avLst/>
          </a:prstGeom>
          <a:solidFill>
            <a:srgbClr val="BDC3C7"/>
          </a:solidFill>
          <a:ln w="72000">
            <a:noFill/>
          </a:ln>
        </p:spPr>
        <p:style>
          <a:lnRef idx="0">
            <a:srgbClr val="FFFFFF"/>
          </a:lnRef>
          <a:fillRef idx="0">
            <a:srgbClr val="FFFFFF"/>
          </a:fillRef>
          <a:effectRef idx="0">
            <a:srgbClr val="FFFFFF"/>
          </a:effectRef>
          <a:fontRef idx="minor"/>
        </p:style>
      </p:sp>
      <p:sp>
        <p:nvSpPr>
          <p:cNvPr id="4" name="CustomShape 4"/>
          <p:cNvSpPr/>
          <p:nvPr/>
        </p:nvSpPr>
        <p:spPr>
          <a:xfrm>
            <a:off x="180000" y="6840000"/>
            <a:ext cx="540000" cy="540000"/>
          </a:xfrm>
          <a:prstGeom prst="rect">
            <a:avLst/>
          </a:prstGeom>
          <a:noFill/>
          <a:ln w="72000">
            <a:noFill/>
          </a:ln>
        </p:spPr>
        <p:style>
          <a:lnRef idx="0">
            <a:srgbClr val="FFFFFF"/>
          </a:lnRef>
          <a:fillRef idx="0">
            <a:srgbClr val="FFFFFF"/>
          </a:fillRef>
          <a:effectRef idx="0">
            <a:srgbClr val="FFFFFF"/>
          </a:effectRef>
          <a:fontRef idx="minor"/>
        </p:style>
      </p:sp>
      <p:sp>
        <p:nvSpPr>
          <p:cNvPr id="5" name="PlaceHolder 5"/>
          <p:cNvSpPr>
            <a:spLocks noGrp="true"/>
          </p:cNvSpPr>
          <p:nvPr>
            <p:ph type="title"/>
          </p:nvPr>
        </p:nvSpPr>
        <p:spPr>
          <a:xfrm>
            <a:off x="360000" y="360000"/>
            <a:ext cx="9360000" cy="900000"/>
          </a:xfrm>
          <a:prstGeom prst="rect">
            <a:avLst/>
          </a:prstGeom>
        </p:spPr>
        <p:txBody>
          <a:bodyPr lIns="0" tIns="0" rIns="0" bIns="0" anchor="b"/>
          <a:p>
            <a:r>
              <a:rPr lang="en-US" sz="3200" b="1" strike="noStrike" spc="-1">
                <a:solidFill>
                  <a:srgbClr val="FFFFFF"/>
                </a:solidFill>
                <a:uFill>
                  <a:solidFill>
                    <a:srgbClr val="FFFFFF"/>
                  </a:solidFill>
                </a:uFill>
                <a:latin typeface="Source Sans Pro Black"/>
              </a:rPr>
              <a:t>Click to edit the title text format</a:t>
            </a:r>
            <a:endParaRPr lang="en-US" sz="3200" b="1" strike="noStrike" spc="-1">
              <a:solidFill>
                <a:srgbClr val="FFFFFF"/>
              </a:solidFill>
              <a:uFill>
                <a:solidFill>
                  <a:srgbClr val="FFFFFF"/>
                </a:solidFill>
              </a:uFill>
              <a:latin typeface="Source Sans Pro Black"/>
            </a:endParaRPr>
          </a:p>
        </p:txBody>
      </p:sp>
      <p:sp>
        <p:nvSpPr>
          <p:cNvPr id="6" name="PlaceHolder 6"/>
          <p:cNvSpPr>
            <a:spLocks noGrp="true"/>
          </p:cNvSpPr>
          <p:nvPr>
            <p:ph type="body"/>
          </p:nvPr>
        </p:nvSpPr>
        <p:spPr>
          <a:xfrm>
            <a:off x="360000" y="1980000"/>
            <a:ext cx="9180000" cy="4680000"/>
          </a:xfrm>
          <a:prstGeom prst="rect">
            <a:avLst/>
          </a:prstGeom>
        </p:spPr>
        <p:txBody>
          <a:bodyPr lIns="0" tIns="0" rIns="0" bIns="0">
            <a:normAutofit/>
          </a:bodyPr>
          <a:p>
            <a:pPr>
              <a:spcAft>
                <a:spcPts val="1140"/>
              </a:spcAft>
            </a:pPr>
            <a:r>
              <a:rPr lang="en-US" sz="2600" b="1" strike="noStrike" spc="-1">
                <a:solidFill>
                  <a:srgbClr val="1C1C1C"/>
                </a:solidFill>
                <a:uFill>
                  <a:solidFill>
                    <a:srgbClr val="FFFFFF"/>
                  </a:solidFill>
                </a:uFill>
                <a:latin typeface="Source Sans Pro Semibold"/>
              </a:rPr>
              <a:t>Click to edit the outline text format</a:t>
            </a:r>
            <a:endParaRPr lang="en-US" sz="2600" b="1" strike="noStrike" spc="-1">
              <a:solidFill>
                <a:srgbClr val="1C1C1C"/>
              </a:solidFill>
              <a:uFill>
                <a:solidFill>
                  <a:srgbClr val="FFFFFF"/>
                </a:solidFill>
              </a:uFill>
              <a:latin typeface="Source Sans Pro Semibold"/>
            </a:endParaRPr>
          </a:p>
          <a:p>
            <a:pPr marL="288290" lvl="1">
              <a:spcAft>
                <a:spcPts val="1135"/>
              </a:spcAft>
            </a:pPr>
            <a:r>
              <a:rPr lang="en-US" sz="2200" b="0" strike="noStrike" spc="-1">
                <a:solidFill>
                  <a:srgbClr val="1C1C1C"/>
                </a:solidFill>
                <a:uFill>
                  <a:solidFill>
                    <a:srgbClr val="FFFFFF"/>
                  </a:solidFill>
                </a:uFill>
                <a:latin typeface="Source Sans Pro Light"/>
              </a:rPr>
              <a:t>Second Outline Level</a:t>
            </a:r>
            <a:endParaRPr lang="en-US" sz="2200" b="0" strike="noStrike" spc="-1">
              <a:solidFill>
                <a:srgbClr val="1C1C1C"/>
              </a:solidFill>
              <a:uFill>
                <a:solidFill>
                  <a:srgbClr val="FFFFFF"/>
                </a:solidFill>
              </a:uFill>
              <a:latin typeface="Source Sans Pro Light"/>
            </a:endParaRPr>
          </a:p>
          <a:p>
            <a:pPr marL="575945" lvl="2">
              <a:spcAft>
                <a:spcPts val="850"/>
              </a:spcAft>
            </a:pPr>
            <a:r>
              <a:rPr lang="en-US" sz="1800" b="0" strike="noStrike" spc="-1">
                <a:solidFill>
                  <a:srgbClr val="1C1C1C"/>
                </a:solidFill>
                <a:uFill>
                  <a:solidFill>
                    <a:srgbClr val="FFFFFF"/>
                  </a:solidFill>
                </a:uFill>
                <a:latin typeface="Source Sans Pro Light"/>
              </a:rPr>
              <a:t>Third Outline Level</a:t>
            </a:r>
            <a:endParaRPr lang="en-US" sz="1800" b="0" strike="noStrike" spc="-1">
              <a:solidFill>
                <a:srgbClr val="1C1C1C"/>
              </a:solidFill>
              <a:uFill>
                <a:solidFill>
                  <a:srgbClr val="FFFFFF"/>
                </a:solidFill>
              </a:uFill>
              <a:latin typeface="Source Sans Pro Light"/>
            </a:endParaRPr>
          </a:p>
          <a:p>
            <a:pPr marL="864235" lvl="3">
              <a:spcAft>
                <a:spcPts val="565"/>
              </a:spcAft>
            </a:pPr>
            <a:r>
              <a:rPr lang="en-US" sz="1600" b="0" strike="noStrike" spc="-1">
                <a:solidFill>
                  <a:srgbClr val="1C1C1C"/>
                </a:solidFill>
                <a:uFill>
                  <a:solidFill>
                    <a:srgbClr val="FFFFFF"/>
                  </a:solidFill>
                </a:uFill>
                <a:latin typeface="Source Sans Pro Light"/>
              </a:rPr>
              <a:t>Fourth Outline Level</a:t>
            </a:r>
            <a:endParaRPr lang="en-US" sz="1600" b="0" strike="noStrike" spc="-1">
              <a:solidFill>
                <a:srgbClr val="1C1C1C"/>
              </a:solidFill>
              <a:uFill>
                <a:solidFill>
                  <a:srgbClr val="FFFFFF"/>
                </a:solidFill>
              </a:uFill>
              <a:latin typeface="Source Sans Pro Light"/>
            </a:endParaRPr>
          </a:p>
          <a:p>
            <a:pPr marL="1151890" lvl="4">
              <a:spcAft>
                <a:spcPts val="285"/>
              </a:spcAft>
            </a:pPr>
            <a:r>
              <a:rPr lang="en-US" sz="1600" b="0" strike="noStrike" spc="-1">
                <a:solidFill>
                  <a:srgbClr val="1C1C1C"/>
                </a:solidFill>
                <a:uFill>
                  <a:solidFill>
                    <a:srgbClr val="FFFFFF"/>
                  </a:solidFill>
                </a:uFill>
                <a:latin typeface="Source Sans Pro Light"/>
              </a:rPr>
              <a:t>Fifth Outline Level</a:t>
            </a:r>
            <a:endParaRPr lang="en-US" sz="1600" b="0" strike="noStrike" spc="-1">
              <a:solidFill>
                <a:srgbClr val="1C1C1C"/>
              </a:solidFill>
              <a:uFill>
                <a:solidFill>
                  <a:srgbClr val="FFFFFF"/>
                </a:solidFill>
              </a:uFill>
              <a:latin typeface="Source Sans Pro Light"/>
            </a:endParaRPr>
          </a:p>
          <a:p>
            <a:pPr marL="1440180" lvl="5">
              <a:spcAft>
                <a:spcPts val="285"/>
              </a:spcAft>
            </a:pPr>
            <a:r>
              <a:rPr lang="en-US" sz="1600" b="0" strike="noStrike" spc="-1">
                <a:solidFill>
                  <a:srgbClr val="1C1C1C"/>
                </a:solidFill>
                <a:uFill>
                  <a:solidFill>
                    <a:srgbClr val="FFFFFF"/>
                  </a:solidFill>
                </a:uFill>
                <a:latin typeface="Source Sans Pro Light"/>
              </a:rPr>
              <a:t>Sixth Outline Level</a:t>
            </a:r>
            <a:endParaRPr lang="en-US" sz="1600" b="0" strike="noStrike" spc="-1">
              <a:solidFill>
                <a:srgbClr val="1C1C1C"/>
              </a:solidFill>
              <a:uFill>
                <a:solidFill>
                  <a:srgbClr val="FFFFFF"/>
                </a:solidFill>
              </a:uFill>
              <a:latin typeface="Source Sans Pro Light"/>
            </a:endParaRPr>
          </a:p>
          <a:p>
            <a:pPr marL="1727835" lvl="6">
              <a:spcAft>
                <a:spcPts val="285"/>
              </a:spcAft>
            </a:pPr>
            <a:r>
              <a:rPr lang="en-US" sz="1600" b="0" strike="noStrike" spc="-1">
                <a:solidFill>
                  <a:srgbClr val="1C1C1C"/>
                </a:solidFill>
                <a:uFill>
                  <a:solidFill>
                    <a:srgbClr val="FFFFFF"/>
                  </a:solidFill>
                </a:uFill>
                <a:latin typeface="Source Sans Pro Light"/>
              </a:rPr>
              <a:t>Seventh Outline Level</a:t>
            </a:r>
            <a:endParaRPr lang="en-US" sz="1600" b="0" strike="noStrike" spc="-1">
              <a:solidFill>
                <a:srgbClr val="1C1C1C"/>
              </a:solidFill>
              <a:uFill>
                <a:solidFill>
                  <a:srgbClr val="FFFFFF"/>
                </a:solidFill>
              </a:uFill>
              <a:latin typeface="Source Sans Pro Light"/>
            </a:endParaRPr>
          </a:p>
        </p:txBody>
      </p:sp>
      <p:sp>
        <p:nvSpPr>
          <p:cNvPr id="7" name="PlaceHolder 7"/>
          <p:cNvSpPr>
            <a:spLocks noGrp="true"/>
          </p:cNvSpPr>
          <p:nvPr>
            <p:ph type="dt"/>
          </p:nvPr>
        </p:nvSpPr>
        <p:spPr>
          <a:xfrm>
            <a:off x="7560000" y="6840000"/>
            <a:ext cx="2340000" cy="521640"/>
          </a:xfrm>
          <a:prstGeom prst="rect">
            <a:avLst/>
          </a:prstGeom>
        </p:spPr>
        <p:txBody>
          <a:bodyPr lIns="0" tIns="0" rIns="0" bIns="0" anchor="ctr"/>
          <a:p>
            <a:pPr algn="r"/>
            <a:r>
              <a:rPr lang="en-US" sz="1800" b="1" strike="noStrike" spc="-1">
                <a:solidFill>
                  <a:srgbClr val="FFFFFF"/>
                </a:solidFill>
                <a:uFill>
                  <a:solidFill>
                    <a:srgbClr val="FFFFFF"/>
                  </a:solidFill>
                </a:uFill>
                <a:latin typeface="Source Sans Pro Black"/>
              </a:rPr>
              <a:t>&lt;date/time&gt;</a:t>
            </a:r>
            <a:endParaRPr lang="en-US" sz="1800" b="1" strike="noStrike" spc="-1">
              <a:solidFill>
                <a:srgbClr val="FFFFFF"/>
              </a:solidFill>
              <a:uFill>
                <a:solidFill>
                  <a:srgbClr val="FFFFFF"/>
                </a:solidFill>
              </a:uFill>
              <a:latin typeface="Source Sans Pro Black"/>
            </a:endParaRPr>
          </a:p>
        </p:txBody>
      </p:sp>
      <p:sp>
        <p:nvSpPr>
          <p:cNvPr id="8" name="PlaceHolder 8"/>
          <p:cNvSpPr>
            <a:spLocks noGrp="true"/>
          </p:cNvSpPr>
          <p:nvPr>
            <p:ph type="ftr"/>
          </p:nvPr>
        </p:nvSpPr>
        <p:spPr>
          <a:xfrm>
            <a:off x="1080000" y="6840000"/>
            <a:ext cx="3240000" cy="540000"/>
          </a:xfrm>
          <a:prstGeom prst="rect">
            <a:avLst/>
          </a:prstGeom>
        </p:spPr>
        <p:txBody>
          <a:bodyPr lIns="0" tIns="0" rIns="0" bIns="0" anchor="ctr"/>
          <a:p>
            <a:pPr algn="ctr"/>
            <a:r>
              <a:rPr lang="en-US" sz="1800" b="1" strike="noStrike" spc="-1">
                <a:solidFill>
                  <a:srgbClr val="FFFFFF"/>
                </a:solidFill>
                <a:uFill>
                  <a:solidFill>
                    <a:srgbClr val="FFFFFF"/>
                  </a:solidFill>
                </a:uFill>
                <a:latin typeface="Source Sans Pro Black"/>
              </a:rPr>
              <a:t>&lt;footer&gt;</a:t>
            </a:r>
            <a:endParaRPr lang="en-US" sz="1800" b="1" strike="noStrike" spc="-1">
              <a:solidFill>
                <a:srgbClr val="FFFFFF"/>
              </a:solidFill>
              <a:uFill>
                <a:solidFill>
                  <a:srgbClr val="FFFFFF"/>
                </a:solidFill>
              </a:uFill>
              <a:latin typeface="Source Sans Pro Black"/>
            </a:endParaRPr>
          </a:p>
        </p:txBody>
      </p:sp>
      <p:sp>
        <p:nvSpPr>
          <p:cNvPr id="9" name="PlaceHolder 9"/>
          <p:cNvSpPr>
            <a:spLocks noGrp="true"/>
          </p:cNvSpPr>
          <p:nvPr>
            <p:ph type="sldNum"/>
          </p:nvPr>
        </p:nvSpPr>
        <p:spPr>
          <a:xfrm>
            <a:off x="180000" y="6840000"/>
            <a:ext cx="540000" cy="540000"/>
          </a:xfrm>
          <a:prstGeom prst="rect">
            <a:avLst/>
          </a:prstGeom>
        </p:spPr>
        <p:txBody>
          <a:bodyPr lIns="0" tIns="0" rIns="0" bIns="0" anchor="ctr"/>
          <a:p>
            <a:pPr algn="ctr"/>
            <a:fld id="{C102690E-E9EA-476B-9A4B-EA859B344A1D}" type="slidenum">
              <a:rPr lang="en-US" sz="1800" b="1" strike="noStrike" spc="-1">
                <a:solidFill>
                  <a:srgbClr val="FFFFFF"/>
                </a:solidFill>
                <a:uFill>
                  <a:solidFill>
                    <a:srgbClr val="FFFFFF"/>
                  </a:solidFill>
                </a:uFill>
                <a:latin typeface="Source Sans Pro Black"/>
              </a:rPr>
            </a:fld>
            <a:endParaRPr lang="en-US" sz="1800" b="1" strike="noStrike" spc="-1">
              <a:solidFill>
                <a:srgbClr val="FFFFFF"/>
              </a:solidFill>
              <a:uFill>
                <a:solidFill>
                  <a:srgbClr val="FFFFFF"/>
                </a:solidFill>
              </a:uFill>
              <a:latin typeface="Source Sans Pro Black"/>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true"/>
          <p:nvPr/>
        </p:nvSpPr>
        <p:spPr>
          <a:xfrm>
            <a:off x="360000" y="3330000"/>
            <a:ext cx="9360000" cy="900000"/>
          </a:xfrm>
          <a:prstGeom prst="rect">
            <a:avLst/>
          </a:prstGeom>
          <a:noFill/>
          <a:ln>
            <a:noFill/>
          </a:ln>
        </p:spPr>
        <p:txBody>
          <a:bodyPr lIns="0" tIns="0" rIns="0" bIns="0" anchor="b"/>
          <a:p>
            <a:r>
              <a:rPr lang="en-US" sz="3200" b="1" strike="noStrike" spc="-1">
                <a:solidFill>
                  <a:srgbClr val="FFFFFF"/>
                </a:solidFill>
                <a:uFill>
                  <a:solidFill>
                    <a:srgbClr val="FFFFFF"/>
                  </a:solidFill>
                </a:uFill>
                <a:latin typeface="Source Sans Pro Black"/>
              </a:rPr>
              <a:t>Code Structure &amp; Coding conventions</a:t>
            </a:r>
            <a:endParaRPr lang="en-US" sz="3200" b="1" strike="noStrike" spc="-1">
              <a:solidFill>
                <a:srgbClr val="FFFFFF"/>
              </a:solidFill>
              <a:uFill>
                <a:solidFill>
                  <a:srgbClr val="FFFFFF"/>
                </a:solidFill>
              </a:uFill>
              <a:latin typeface="Source Sans Pro Black"/>
            </a:endParaRPr>
          </a:p>
        </p:txBody>
      </p:sp>
      <p:sp>
        <p:nvSpPr>
          <p:cNvPr id="88" name="TextShape 2"/>
          <p:cNvSpPr txBox="true"/>
          <p:nvPr/>
        </p:nvSpPr>
        <p:spPr>
          <a:xfrm>
            <a:off x="540000" y="4680000"/>
            <a:ext cx="9180000" cy="2520000"/>
          </a:xfrm>
          <a:prstGeom prst="rect">
            <a:avLst/>
          </a:prstGeom>
          <a:noFill/>
          <a:ln>
            <a:noFill/>
          </a:ln>
        </p:spPr>
        <p:txBody>
          <a:bodyPr lIns="0" tIns="0" rIns="0" bIns="0"/>
          <a:p>
            <a:endParaRPr lang="en-US" sz="2200" b="0" strike="noStrike" spc="-1">
              <a:solidFill>
                <a:srgbClr val="1C1C1C"/>
              </a:solidFill>
              <a:uFill>
                <a:solidFill>
                  <a:srgbClr val="FFFFFF"/>
                </a:solidFill>
              </a:uFill>
              <a:latin typeface="Source Sans Pro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a:picLocks noChangeAspect="true"/>
          </p:cNvPicPr>
          <p:nvPr/>
        </p:nvPicPr>
        <p:blipFill>
          <a:blip r:embed="rId1"/>
          <a:stretch>
            <a:fillRect/>
          </a:stretch>
        </p:blipFill>
        <p:spPr>
          <a:xfrm>
            <a:off x="281940" y="1969770"/>
            <a:ext cx="9225280" cy="4518025"/>
          </a:xfrm>
          <a:prstGeom prst="rect">
            <a:avLst/>
          </a:prstGeom>
        </p:spPr>
      </p:pic>
      <p:sp>
        <p:nvSpPr>
          <p:cNvPr id="2" name="Title 1"/>
          <p:cNvSpPr>
            <a:spLocks noGrp="true"/>
          </p:cNvSpPr>
          <p:nvPr>
            <p:ph type="title"/>
          </p:nvPr>
        </p:nvSpPr>
        <p:spPr/>
        <p:txBody>
          <a:bodyPr/>
          <a:p>
            <a:r>
              <a:rPr lang="en-US" altLang="en-US"/>
              <a:t>CONTEXT Example</a:t>
            </a:r>
            <a:endParaRPr lang="en-US" altLang="en-US"/>
          </a:p>
        </p:txBody>
      </p:sp>
      <p:sp>
        <p:nvSpPr>
          <p:cNvPr id="8" name="Title 1"/>
          <p:cNvSpPr>
            <a:spLocks noGrp="true"/>
          </p:cNvSpPr>
          <p:nvPr/>
        </p:nvSpPr>
        <p:spPr>
          <a:xfrm>
            <a:off x="1966595" y="2743200"/>
            <a:ext cx="2756535" cy="278765"/>
          </a:xfrm>
          <a:prstGeom prst="rect">
            <a:avLst/>
          </a:prstGeom>
        </p:spPr>
        <p:txBody>
          <a:bodyPr lIns="0" tIns="0" rIns="0" bIns="0" anchor="b"/>
          <a:lstStyle>
            <a:lvl1pPr/>
          </a:lstStyle>
          <a:p>
            <a:r>
              <a:rPr lang="en-US" altLang="en-US">
                <a:solidFill>
                  <a:schemeClr val="bg1"/>
                </a:solidFill>
              </a:rPr>
              <a:t>&lt;= CONTEXT Decl.</a:t>
            </a:r>
            <a:endParaRPr lang="en-US" altLang="en-US">
              <a:solidFill>
                <a:schemeClr val="bg1"/>
              </a:solidFill>
            </a:endParaRPr>
          </a:p>
        </p:txBody>
      </p:sp>
      <p:sp>
        <p:nvSpPr>
          <p:cNvPr id="9" name="Title 1"/>
          <p:cNvSpPr>
            <a:spLocks noGrp="true"/>
          </p:cNvSpPr>
          <p:nvPr/>
        </p:nvSpPr>
        <p:spPr>
          <a:xfrm>
            <a:off x="2709545" y="5689600"/>
            <a:ext cx="2756535" cy="278765"/>
          </a:xfrm>
          <a:prstGeom prst="rect">
            <a:avLst/>
          </a:prstGeom>
        </p:spPr>
        <p:txBody>
          <a:bodyPr lIns="0" tIns="0" rIns="0" bIns="0" anchor="b"/>
          <a:lstStyle>
            <a:lvl1pPr/>
          </a:lstStyle>
          <a:p>
            <a:r>
              <a:rPr lang="en-US" altLang="en-US">
                <a:solidFill>
                  <a:schemeClr val="bg1"/>
                </a:solidFill>
              </a:rPr>
              <a:t>&lt;= </a:t>
            </a:r>
            <a:r>
              <a:rPr lang="en-US" altLang="en-US" sz="1400">
                <a:solidFill>
                  <a:schemeClr val="bg1"/>
                </a:solidFill>
              </a:rPr>
              <a:t>CONTEXT Param func</a:t>
            </a:r>
            <a:r>
              <a:rPr lang="en-US" altLang="en-US">
                <a:solidFill>
                  <a:schemeClr val="bg1"/>
                </a:solidFill>
              </a:rPr>
              <a:t>.</a:t>
            </a:r>
            <a:endParaRPr lang="en-US" altLang="en-US">
              <a:solidFill>
                <a:schemeClr val="bg1"/>
              </a:solidFill>
            </a:endParaRPr>
          </a:p>
        </p:txBody>
      </p:sp>
      <p:sp>
        <p:nvSpPr>
          <p:cNvPr id="10" name="Title 1"/>
          <p:cNvSpPr>
            <a:spLocks noGrp="true"/>
          </p:cNvSpPr>
          <p:nvPr/>
        </p:nvSpPr>
        <p:spPr>
          <a:xfrm>
            <a:off x="7345045" y="3803015"/>
            <a:ext cx="2103120" cy="227330"/>
          </a:xfrm>
          <a:prstGeom prst="rect">
            <a:avLst/>
          </a:prstGeom>
        </p:spPr>
        <p:txBody>
          <a:bodyPr lIns="0" tIns="0" rIns="0" bIns="0" anchor="b"/>
          <a:lstStyle>
            <a:lvl1pPr/>
          </a:lstStyle>
          <a:p>
            <a:r>
              <a:rPr lang="en-US" altLang="en-US">
                <a:solidFill>
                  <a:schemeClr val="bg1"/>
                </a:solidFill>
              </a:rPr>
              <a:t>&lt;= </a:t>
            </a:r>
            <a:r>
              <a:rPr lang="en-US" altLang="en-US" sz="1400">
                <a:solidFill>
                  <a:schemeClr val="bg1"/>
                </a:solidFill>
              </a:rPr>
              <a:t>Setting context</a:t>
            </a:r>
            <a:endParaRPr lang="en-US" altLang="en-US" sz="1400">
              <a:solidFill>
                <a:schemeClr val="bg1"/>
              </a:solidFill>
            </a:endParaRPr>
          </a:p>
        </p:txBody>
      </p:sp>
      <p:sp>
        <p:nvSpPr>
          <p:cNvPr id="12" name="Title 1"/>
          <p:cNvSpPr>
            <a:spLocks noGrp="true"/>
          </p:cNvSpPr>
          <p:nvPr/>
        </p:nvSpPr>
        <p:spPr>
          <a:xfrm>
            <a:off x="6938645" y="4222115"/>
            <a:ext cx="2103120" cy="227330"/>
          </a:xfrm>
          <a:prstGeom prst="rect">
            <a:avLst/>
          </a:prstGeom>
        </p:spPr>
        <p:txBody>
          <a:bodyPr lIns="0" tIns="0" rIns="0" bIns="0" anchor="b"/>
          <a:lstStyle>
            <a:lvl1pPr/>
          </a:lstStyle>
          <a:p>
            <a:r>
              <a:rPr lang="en-US" altLang="en-US">
                <a:solidFill>
                  <a:schemeClr val="bg1"/>
                </a:solidFill>
              </a:rPr>
              <a:t>&lt;= </a:t>
            </a:r>
            <a:r>
              <a:rPr lang="en-US" altLang="en-US" sz="1400">
                <a:solidFill>
                  <a:schemeClr val="bg1"/>
                </a:solidFill>
              </a:rPr>
              <a:t>Providing context</a:t>
            </a:r>
            <a:endParaRPr lang="en-US" altLang="en-US" sz="14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SETPROPERTY Example</a:t>
            </a:r>
            <a:br>
              <a:rPr lang="en-US" altLang="en-US"/>
            </a:br>
            <a:r>
              <a:rPr lang="en-US" altLang="en-US" sz="1400"/>
              <a:t>(in this ex, KafkaReader is a subclass of MsgReceiver)</a:t>
            </a:r>
            <a:endParaRPr lang="en-US" altLang="en-US" sz="1400"/>
          </a:p>
        </p:txBody>
      </p:sp>
      <p:pic>
        <p:nvPicPr>
          <p:cNvPr id="4" name="Picture 3"/>
          <p:cNvPicPr>
            <a:picLocks noChangeAspect="true"/>
          </p:cNvPicPr>
          <p:nvPr/>
        </p:nvPicPr>
        <p:blipFill>
          <a:blip r:embed="rId1"/>
          <a:stretch>
            <a:fillRect/>
          </a:stretch>
        </p:blipFill>
        <p:spPr>
          <a:xfrm>
            <a:off x="182880" y="1911985"/>
            <a:ext cx="9460865" cy="4319270"/>
          </a:xfrm>
          <a:prstGeom prst="rect">
            <a:avLst/>
          </a:prstGeom>
        </p:spPr>
      </p:pic>
      <p:sp>
        <p:nvSpPr>
          <p:cNvPr id="5" name="Title 1"/>
          <p:cNvSpPr>
            <a:spLocks noGrp="true"/>
          </p:cNvSpPr>
          <p:nvPr/>
        </p:nvSpPr>
        <p:spPr>
          <a:xfrm>
            <a:off x="2391410" y="2581910"/>
            <a:ext cx="2045970" cy="229870"/>
          </a:xfrm>
          <a:prstGeom prst="rect">
            <a:avLst/>
          </a:prstGeom>
        </p:spPr>
        <p:txBody>
          <a:bodyPr lIns="0" tIns="0" rIns="0" bIns="0" anchor="b"/>
          <a:lstStyle>
            <a:lvl1pPr/>
          </a:lstStyle>
          <a:p>
            <a:r>
              <a:rPr lang="en-US" altLang="en-US" sz="1400">
                <a:solidFill>
                  <a:schemeClr val="bg1"/>
                </a:solidFill>
              </a:rPr>
              <a:t>&lt;= Defined Properties</a:t>
            </a:r>
            <a:endParaRPr lang="en-US" altLang="en-US" sz="1400">
              <a:solidFill>
                <a:schemeClr val="bg1"/>
              </a:solidFill>
            </a:endParaRPr>
          </a:p>
        </p:txBody>
      </p:sp>
      <p:sp>
        <p:nvSpPr>
          <p:cNvPr id="6" name="Title 1"/>
          <p:cNvSpPr>
            <a:spLocks noGrp="true"/>
          </p:cNvSpPr>
          <p:nvPr/>
        </p:nvSpPr>
        <p:spPr>
          <a:xfrm>
            <a:off x="2282190" y="3089910"/>
            <a:ext cx="2045970" cy="229870"/>
          </a:xfrm>
          <a:prstGeom prst="rect">
            <a:avLst/>
          </a:prstGeom>
        </p:spPr>
        <p:txBody>
          <a:bodyPr lIns="0" tIns="0" rIns="0" bIns="0" anchor="b"/>
          <a:lstStyle>
            <a:lvl1pPr/>
          </a:lstStyle>
          <a:p>
            <a:r>
              <a:rPr lang="en-US" altLang="en-US" sz="1400">
                <a:solidFill>
                  <a:schemeClr val="bg1"/>
                </a:solidFill>
              </a:rPr>
              <a:t>&lt;= Defined Properties</a:t>
            </a:r>
            <a:endParaRPr lang="en-US" altLang="en-US" sz="1400">
              <a:solidFill>
                <a:schemeClr val="bg1"/>
              </a:solidFill>
            </a:endParaRPr>
          </a:p>
        </p:txBody>
      </p:sp>
      <p:sp>
        <p:nvSpPr>
          <p:cNvPr id="7" name="Title 1"/>
          <p:cNvSpPr>
            <a:spLocks noGrp="true"/>
          </p:cNvSpPr>
          <p:nvPr/>
        </p:nvSpPr>
        <p:spPr>
          <a:xfrm>
            <a:off x="8116570" y="4740910"/>
            <a:ext cx="2045970" cy="229870"/>
          </a:xfrm>
          <a:prstGeom prst="rect">
            <a:avLst/>
          </a:prstGeom>
        </p:spPr>
        <p:txBody>
          <a:bodyPr lIns="0" tIns="0" rIns="0" bIns="0" anchor="b"/>
          <a:lstStyle>
            <a:lvl1pPr/>
          </a:lstStyle>
          <a:p>
            <a:r>
              <a:rPr lang="en-US" altLang="en-US" sz="1200">
                <a:solidFill>
                  <a:schemeClr val="bg1"/>
                </a:solidFill>
              </a:rPr>
              <a:t>&lt;= Setting Property</a:t>
            </a:r>
            <a:endParaRPr lang="en-US" altLang="en-US" sz="12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b="1"/>
              <a:t>CONTEXT Advantages</a:t>
            </a:r>
            <a:endParaRPr lang="en-US" altLang="en-US" b="1"/>
          </a:p>
        </p:txBody>
      </p:sp>
      <p:sp>
        <p:nvSpPr>
          <p:cNvPr id="3" name="Text Placeholder 2"/>
          <p:cNvSpPr>
            <a:spLocks noGrp="true"/>
          </p:cNvSpPr>
          <p:nvPr>
            <p:ph type="body"/>
          </p:nvPr>
        </p:nvSpPr>
        <p:spPr>
          <a:xfrm>
            <a:off x="360045" y="1524000"/>
            <a:ext cx="9180195" cy="1210945"/>
          </a:xfrm>
        </p:spPr>
        <p:txBody>
          <a:bodyPr/>
          <a:p>
            <a:r>
              <a:rPr lang="en-US" altLang="en-US"/>
              <a:t>1. Any number of variables can be added in a context</a:t>
            </a:r>
            <a:endParaRPr lang="en-US" altLang="en-US"/>
          </a:p>
          <a:p>
            <a:r>
              <a:rPr lang="en-US" altLang="en-US"/>
              <a:t>2. Can be used as single parameter in any function which can replace all the          	parameters in that function</a:t>
            </a:r>
            <a:endParaRPr lang="en-US" altLang="en-US"/>
          </a:p>
          <a:p>
            <a:r>
              <a:rPr lang="en-US" altLang="en-US"/>
              <a:t>3. Can be changed without modifying anything in class declaration</a:t>
            </a:r>
            <a:endParaRPr lang="en-US" altLang="en-US"/>
          </a:p>
        </p:txBody>
      </p:sp>
      <p:sp>
        <p:nvSpPr>
          <p:cNvPr id="4" name="Title 1"/>
          <p:cNvSpPr>
            <a:spLocks noGrp="true"/>
          </p:cNvSpPr>
          <p:nvPr/>
        </p:nvSpPr>
        <p:spPr>
          <a:xfrm>
            <a:off x="-8255" y="3529965"/>
            <a:ext cx="9728200" cy="1247775"/>
          </a:xfrm>
          <a:prstGeom prst="rect">
            <a:avLst/>
          </a:prstGeom>
          <a:gradFill>
            <a:gsLst>
              <a:gs pos="80000">
                <a:srgbClr val="E30000"/>
              </a:gs>
              <a:gs pos="100000">
                <a:srgbClr val="760303"/>
              </a:gs>
            </a:gsLst>
            <a:lin ang="5400000" scaled="false"/>
          </a:gradFill>
        </p:spPr>
        <p:txBody>
          <a:bodyPr lIns="0" tIns="0" rIns="0" bIns="0" anchor="ctr" anchorCtr="false"/>
          <a:lstStyle>
            <a:lvl1pPr/>
          </a:lstStyle>
          <a:p>
            <a:endParaRPr lang="en-US" altLang="en-US" b="1">
              <a:sym typeface="+mn-ea"/>
            </a:endParaRPr>
          </a:p>
          <a:p>
            <a:endParaRPr lang="en-US" altLang="en-US" b="1">
              <a:sym typeface="+mn-ea"/>
            </a:endParaRPr>
          </a:p>
          <a:p>
            <a:endParaRPr lang="en-US" altLang="en-US" b="1">
              <a:sym typeface="+mn-ea"/>
            </a:endParaRPr>
          </a:p>
          <a:p>
            <a:r>
              <a:rPr lang="en-US" altLang="en-US" b="1">
                <a:sym typeface="+mn-ea"/>
              </a:rPr>
              <a:t>    SETPROPERTY Advantages</a:t>
            </a:r>
            <a:endParaRPr lang="en-US" altLang="en-US" b="1"/>
          </a:p>
          <a:p>
            <a:pPr algn="r"/>
            <a:endParaRPr lang="en-US" altLang="en-US" b="1"/>
          </a:p>
        </p:txBody>
      </p:sp>
      <p:sp>
        <p:nvSpPr>
          <p:cNvPr id="5" name="Text Placeholder 2"/>
          <p:cNvSpPr>
            <a:spLocks noGrp="true"/>
          </p:cNvSpPr>
          <p:nvPr/>
        </p:nvSpPr>
        <p:spPr>
          <a:xfrm>
            <a:off x="360680" y="4878705"/>
            <a:ext cx="9180195" cy="1812290"/>
          </a:xfrm>
          <a:prstGeom prst="rect">
            <a:avLst/>
          </a:prstGeom>
        </p:spPr>
        <p:txBody>
          <a:bodyPr lIns="0" tIns="0" rIns="0" bIns="0">
            <a:normAutofit/>
          </a:bodyPr>
          <a:lstStyle>
            <a:lvl1pPr/>
            <a:lvl2pPr/>
            <a:lvl3pPr/>
            <a:lvl4pPr/>
            <a:lvl5pPr/>
            <a:lvl6pPr/>
            <a:lvl7pPr/>
            <a:lvl8pPr/>
            <a:lvl9pPr/>
          </a:lstStyle>
          <a:p>
            <a:r>
              <a:rPr lang="en-US" altLang="en-US"/>
              <a:t>1. Can be used for providing context in case of inherited class (sub class)</a:t>
            </a:r>
            <a:endParaRPr lang="en-US" altLang="en-US"/>
          </a:p>
          <a:p>
            <a:r>
              <a:rPr lang="en-US" altLang="en-US"/>
              <a:t>2. Any number of properties can be defined in implementation(cpp) file</a:t>
            </a:r>
            <a:endParaRPr lang="en-US" altLang="en-US"/>
          </a:p>
          <a:p>
            <a:r>
              <a:rPr lang="" altLang="en-US"/>
              <a:t>3</a:t>
            </a:r>
            <a:r>
              <a:rPr lang="en-US" altLang="en-US"/>
              <a:t>. A single setProperty() can be implemented in base class which is inherited 	and overridden by sub class and can be used for setting specific 	properties for that object.</a:t>
            </a:r>
            <a:endParaRPr lang="en-US" altLang="en-US"/>
          </a:p>
          <a:p>
            <a:r>
              <a:rPr lang="" altLang="en-US"/>
              <a:t>4</a:t>
            </a:r>
            <a:r>
              <a:rPr lang="en-US" altLang="en-US"/>
              <a:t>. Can be changed without modifying anything in class declaration</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90"/>
          <p:cNvPicPr/>
          <p:nvPr/>
        </p:nvPicPr>
        <p:blipFill>
          <a:blip r:embed="rId1"/>
          <a:stretch>
            <a:fillRect/>
          </a:stretch>
        </p:blipFill>
        <p:spPr>
          <a:xfrm>
            <a:off x="4268880" y="3296520"/>
            <a:ext cx="4939200" cy="2597040"/>
          </a:xfrm>
          <a:prstGeom prst="rect">
            <a:avLst/>
          </a:prstGeom>
          <a:ln>
            <a:noFill/>
          </a:ln>
        </p:spPr>
      </p:pic>
      <p:sp>
        <p:nvSpPr>
          <p:cNvPr id="89" name="TextShape 1"/>
          <p:cNvSpPr txBox="true"/>
          <p:nvPr/>
        </p:nvSpPr>
        <p:spPr>
          <a:xfrm>
            <a:off x="360000" y="1980000"/>
            <a:ext cx="9180000" cy="4680000"/>
          </a:xfrm>
          <a:prstGeom prst="rect">
            <a:avLst/>
          </a:prstGeom>
          <a:noFill/>
          <a:ln>
            <a:noFill/>
          </a:ln>
        </p:spPr>
        <p:txBody>
          <a:bodyPr lIns="0" tIns="0" rIns="0" bIns="0">
            <a:normAutofit lnSpcReduction="10000"/>
          </a:bodyPr>
          <a:p>
            <a:pPr>
              <a:spcAft>
                <a:spcPts val="1140"/>
              </a:spcAft>
            </a:pPr>
            <a:r>
              <a:rPr lang="en-US" sz="2000" b="1" strike="noStrike" spc="-1">
                <a:solidFill>
                  <a:srgbClr val="1C1C1C"/>
                </a:solidFill>
                <a:uFill>
                  <a:solidFill>
                    <a:srgbClr val="FFFFFF"/>
                  </a:solidFill>
                </a:uFill>
                <a:latin typeface="Source Sans Pro Semibold"/>
              </a:rPr>
              <a:t>The project directory should contain:</a:t>
            </a:r>
            <a:endParaRPr lang="en-US" sz="2000" b="1" strike="noStrike" spc="-1">
              <a:solidFill>
                <a:srgbClr val="1C1C1C"/>
              </a:solidFill>
              <a:uFill>
                <a:solidFill>
                  <a:srgbClr val="FFFFFF"/>
                </a:solidFill>
              </a:uFill>
              <a:latin typeface="Source Sans Pro Semibold"/>
            </a:endParaRPr>
          </a:p>
          <a:p>
            <a:pPr marL="288290" lvl="1">
              <a:spcAft>
                <a:spcPts val="1135"/>
              </a:spcAft>
            </a:pPr>
            <a:r>
              <a:rPr lang="en-US" sz="2200" b="0" strike="noStrike" spc="-1">
                <a:solidFill>
                  <a:srgbClr val="1C1C1C"/>
                </a:solidFill>
                <a:uFill>
                  <a:solidFill>
                    <a:srgbClr val="FFFFFF"/>
                  </a:solidFill>
                </a:uFill>
                <a:latin typeface="Source Sans Pro Light"/>
              </a:rPr>
              <a:t>- include</a:t>
            </a:r>
            <a:r>
              <a:rPr lang="en-US" altLang="en-US" sz="2200" b="0" strike="noStrike" spc="-1">
                <a:solidFill>
                  <a:srgbClr val="1C1C1C"/>
                </a:solidFill>
                <a:uFill>
                  <a:solidFill>
                    <a:srgbClr val="FFFFFF"/>
                  </a:solidFill>
                </a:uFill>
                <a:latin typeface="Source Sans Pro Light"/>
              </a:rPr>
              <a:t> </a:t>
            </a:r>
            <a:r>
              <a:rPr lang="en-US" altLang="en-US" sz="1600" b="0" strike="noStrike" spc="-1">
                <a:solidFill>
                  <a:srgbClr val="1C1C1C"/>
                </a:solidFill>
                <a:uFill>
                  <a:solidFill>
                    <a:srgbClr val="FFFFFF"/>
                  </a:solidFill>
                </a:uFill>
                <a:latin typeface="Source Sans Pro Light"/>
              </a:rPr>
              <a:t>- for header(.h/.hpp) files</a:t>
            </a:r>
            <a:endParaRPr lang="en-US" sz="2200" b="0" strike="noStrike" spc="-1">
              <a:solidFill>
                <a:srgbClr val="1C1C1C"/>
              </a:solidFill>
              <a:uFill>
                <a:solidFill>
                  <a:srgbClr val="FFFFFF"/>
                </a:solidFill>
              </a:uFill>
              <a:latin typeface="Source Sans Pro Light"/>
            </a:endParaRPr>
          </a:p>
          <a:p>
            <a:pPr marL="288290" lvl="1">
              <a:spcAft>
                <a:spcPts val="1135"/>
              </a:spcAft>
            </a:pPr>
            <a:r>
              <a:rPr lang="en-US" sz="2200" b="0" strike="noStrike" spc="-1">
                <a:solidFill>
                  <a:srgbClr val="1C1C1C"/>
                </a:solidFill>
                <a:uFill>
                  <a:solidFill>
                    <a:srgbClr val="FFFFFF"/>
                  </a:solidFill>
                </a:uFill>
                <a:latin typeface="Source Sans Pro Light"/>
              </a:rPr>
              <a:t>- src</a:t>
            </a:r>
            <a:r>
              <a:rPr lang="en-US" altLang="en-US" sz="2200" b="0" strike="noStrike" spc="-1">
                <a:solidFill>
                  <a:srgbClr val="1C1C1C"/>
                </a:solidFill>
                <a:uFill>
                  <a:solidFill>
                    <a:srgbClr val="FFFFFF"/>
                  </a:solidFill>
                </a:uFill>
                <a:latin typeface="Source Sans Pro Light"/>
              </a:rPr>
              <a:t> </a:t>
            </a:r>
            <a:r>
              <a:rPr lang="en-US" altLang="en-US" sz="1600" b="0" strike="noStrike" spc="-1">
                <a:solidFill>
                  <a:srgbClr val="1C1C1C"/>
                </a:solidFill>
                <a:uFill>
                  <a:solidFill>
                    <a:srgbClr val="FFFFFF"/>
                  </a:solidFill>
                </a:uFill>
                <a:latin typeface="Source Sans Pro Light"/>
              </a:rPr>
              <a:t>- for source (.c/.cpp) files</a:t>
            </a:r>
            <a:endParaRPr lang="en-US" sz="2200" b="0" strike="noStrike" spc="-1">
              <a:solidFill>
                <a:srgbClr val="1C1C1C"/>
              </a:solidFill>
              <a:uFill>
                <a:solidFill>
                  <a:srgbClr val="FFFFFF"/>
                </a:solidFill>
              </a:uFill>
              <a:latin typeface="Source Sans Pro Light"/>
            </a:endParaRPr>
          </a:p>
          <a:p>
            <a:pPr marL="288290" lvl="1">
              <a:spcAft>
                <a:spcPts val="1135"/>
              </a:spcAft>
            </a:pPr>
            <a:r>
              <a:rPr lang="en-US" sz="2200" b="0" strike="noStrike" spc="-1">
                <a:solidFill>
                  <a:srgbClr val="1C1C1C"/>
                </a:solidFill>
                <a:uFill>
                  <a:solidFill>
                    <a:srgbClr val="FFFFFF"/>
                  </a:solidFill>
                </a:uFill>
                <a:latin typeface="Source Sans Pro Light"/>
              </a:rPr>
              <a:t>- obj</a:t>
            </a:r>
            <a:r>
              <a:rPr lang="en-US" altLang="en-US" sz="2200" b="0" strike="noStrike" spc="-1">
                <a:solidFill>
                  <a:srgbClr val="1C1C1C"/>
                </a:solidFill>
                <a:uFill>
                  <a:solidFill>
                    <a:srgbClr val="FFFFFF"/>
                  </a:solidFill>
                </a:uFill>
                <a:latin typeface="Source Sans Pro Light"/>
              </a:rPr>
              <a:t> </a:t>
            </a:r>
            <a:r>
              <a:rPr lang="en-US" altLang="en-US" sz="1600" b="0" strike="noStrike" spc="-1">
                <a:solidFill>
                  <a:srgbClr val="1C1C1C"/>
                </a:solidFill>
                <a:uFill>
                  <a:solidFill>
                    <a:srgbClr val="FFFFFF"/>
                  </a:solidFill>
                </a:uFill>
                <a:latin typeface="Source Sans Pro Light"/>
              </a:rPr>
              <a:t>- for object (.o/.obj) files</a:t>
            </a:r>
            <a:endParaRPr lang="en-US" sz="2200" b="0" strike="noStrike" spc="-1">
              <a:solidFill>
                <a:srgbClr val="1C1C1C"/>
              </a:solidFill>
              <a:uFill>
                <a:solidFill>
                  <a:srgbClr val="FFFFFF"/>
                </a:solidFill>
              </a:uFill>
              <a:latin typeface="Source Sans Pro Light"/>
            </a:endParaRPr>
          </a:p>
          <a:p>
            <a:pPr marL="288290" lvl="1">
              <a:spcAft>
                <a:spcPts val="1135"/>
              </a:spcAft>
            </a:pPr>
            <a:r>
              <a:rPr lang="en-US" sz="2200" b="0" strike="noStrike" spc="-1">
                <a:solidFill>
                  <a:srgbClr val="1C1C1C"/>
                </a:solidFill>
                <a:uFill>
                  <a:solidFill>
                    <a:srgbClr val="FFFFFF"/>
                  </a:solidFill>
                </a:uFill>
                <a:latin typeface="Source Sans Pro Light"/>
              </a:rPr>
              <a:t>- test</a:t>
            </a:r>
            <a:r>
              <a:rPr lang="en-US" altLang="en-US" sz="2200" b="0" strike="noStrike" spc="-1">
                <a:solidFill>
                  <a:srgbClr val="1C1C1C"/>
                </a:solidFill>
                <a:uFill>
                  <a:solidFill>
                    <a:srgbClr val="FFFFFF"/>
                  </a:solidFill>
                </a:uFill>
                <a:latin typeface="Source Sans Pro Light"/>
              </a:rPr>
              <a:t> </a:t>
            </a:r>
            <a:r>
              <a:rPr lang="en-US" altLang="en-US" sz="1600" b="0" strike="noStrike" spc="-1">
                <a:solidFill>
                  <a:srgbClr val="1C1C1C"/>
                </a:solidFill>
                <a:uFill>
                  <a:solidFill>
                    <a:srgbClr val="FFFFFF"/>
                  </a:solidFill>
                </a:uFill>
                <a:latin typeface="Source Sans Pro Light"/>
              </a:rPr>
              <a:t>- for test files (.c/.cpp - having main())</a:t>
            </a:r>
            <a:endParaRPr lang="en-US" sz="2200" b="0" strike="noStrike" spc="-1">
              <a:solidFill>
                <a:srgbClr val="1C1C1C"/>
              </a:solidFill>
              <a:uFill>
                <a:solidFill>
                  <a:srgbClr val="FFFFFF"/>
                </a:solidFill>
              </a:uFill>
              <a:latin typeface="Source Sans Pro Light"/>
            </a:endParaRPr>
          </a:p>
          <a:p>
            <a:pPr marL="288290" lvl="1">
              <a:spcAft>
                <a:spcPts val="1135"/>
              </a:spcAft>
            </a:pPr>
            <a:r>
              <a:rPr lang="en-US" sz="2200" b="0" strike="noStrike" spc="-1">
                <a:solidFill>
                  <a:srgbClr val="1C1C1C"/>
                </a:solidFill>
                <a:uFill>
                  <a:solidFill>
                    <a:srgbClr val="FFFFFF"/>
                  </a:solidFill>
                </a:uFill>
                <a:latin typeface="Source Sans Pro Light"/>
              </a:rPr>
              <a:t>- bin</a:t>
            </a:r>
            <a:r>
              <a:rPr lang="en-US" altLang="en-US" sz="2200" b="0" strike="noStrike" spc="-1">
                <a:solidFill>
                  <a:srgbClr val="1C1C1C"/>
                </a:solidFill>
                <a:uFill>
                  <a:solidFill>
                    <a:srgbClr val="FFFFFF"/>
                  </a:solidFill>
                </a:uFill>
                <a:latin typeface="Source Sans Pro Light"/>
              </a:rPr>
              <a:t> </a:t>
            </a:r>
            <a:r>
              <a:rPr lang="en-US" altLang="en-US" sz="1600" b="0" strike="noStrike" spc="-1">
                <a:solidFill>
                  <a:srgbClr val="1C1C1C"/>
                </a:solidFill>
                <a:uFill>
                  <a:solidFill>
                    <a:srgbClr val="FFFFFF"/>
                  </a:solidFill>
                </a:uFill>
                <a:latin typeface="Source Sans Pro Light"/>
              </a:rPr>
              <a:t>- for executable files</a:t>
            </a:r>
            <a:endParaRPr lang="en-US" sz="2200" b="0" strike="noStrike" spc="-1">
              <a:solidFill>
                <a:srgbClr val="1C1C1C"/>
              </a:solidFill>
              <a:uFill>
                <a:solidFill>
                  <a:srgbClr val="FFFFFF"/>
                </a:solidFill>
              </a:uFill>
              <a:latin typeface="Source Sans Pro Light"/>
            </a:endParaRPr>
          </a:p>
          <a:p>
            <a:pPr marL="288290" lvl="1">
              <a:spcAft>
                <a:spcPts val="1135"/>
              </a:spcAft>
            </a:pPr>
            <a:r>
              <a:rPr lang="en-US" sz="2200" b="0" strike="noStrike" spc="-1">
                <a:solidFill>
                  <a:srgbClr val="1C1C1C"/>
                </a:solidFill>
                <a:uFill>
                  <a:solidFill>
                    <a:srgbClr val="FFFFFF"/>
                  </a:solidFill>
                </a:uFill>
                <a:latin typeface="Source Sans Pro Light"/>
              </a:rPr>
              <a:t>- lib</a:t>
            </a:r>
            <a:r>
              <a:rPr lang="en-US" altLang="en-US" sz="2200" b="0" strike="noStrike" spc="-1">
                <a:solidFill>
                  <a:srgbClr val="1C1C1C"/>
                </a:solidFill>
                <a:uFill>
                  <a:solidFill>
                    <a:srgbClr val="FFFFFF"/>
                  </a:solidFill>
                </a:uFill>
                <a:latin typeface="Source Sans Pro Light"/>
              </a:rPr>
              <a:t> </a:t>
            </a:r>
            <a:r>
              <a:rPr lang="en-US" altLang="en-US" sz="1600" b="0" strike="noStrike" spc="-1">
                <a:solidFill>
                  <a:srgbClr val="1C1C1C"/>
                </a:solidFill>
                <a:uFill>
                  <a:solidFill>
                    <a:srgbClr val="FFFFFF"/>
                  </a:solidFill>
                </a:uFill>
                <a:latin typeface="Source Sans Pro Light"/>
              </a:rPr>
              <a:t>- for libraries (.a/.so)</a:t>
            </a:r>
            <a:endParaRPr lang="en-US" sz="2200" b="0" strike="noStrike" spc="-1">
              <a:solidFill>
                <a:srgbClr val="1C1C1C"/>
              </a:solidFill>
              <a:uFill>
                <a:solidFill>
                  <a:srgbClr val="FFFFFF"/>
                </a:solidFill>
              </a:uFill>
              <a:latin typeface="Source Sans Pro Light"/>
            </a:endParaRPr>
          </a:p>
          <a:p>
            <a:pPr marL="288290" lvl="1">
              <a:spcAft>
                <a:spcPts val="1135"/>
              </a:spcAft>
            </a:pPr>
            <a:r>
              <a:rPr lang="en-US" sz="2200" b="1" strike="noStrike" spc="-1">
                <a:solidFill>
                  <a:srgbClr val="1C1C1C"/>
                </a:solidFill>
                <a:uFill>
                  <a:solidFill>
                    <a:srgbClr val="FFFFFF"/>
                  </a:solidFill>
                </a:uFill>
                <a:latin typeface="Source Sans Pro Light"/>
              </a:rPr>
              <a:t>Optional:</a:t>
            </a:r>
            <a:endParaRPr lang="en-US" sz="2200" b="0" strike="noStrike" spc="-1">
              <a:solidFill>
                <a:srgbClr val="1C1C1C"/>
              </a:solidFill>
              <a:uFill>
                <a:solidFill>
                  <a:srgbClr val="FFFFFF"/>
                </a:solidFill>
              </a:uFill>
              <a:latin typeface="Source Sans Pro Light"/>
            </a:endParaRPr>
          </a:p>
          <a:p>
            <a:pPr marL="288290" lvl="1">
              <a:spcAft>
                <a:spcPts val="1135"/>
              </a:spcAft>
            </a:pPr>
            <a:r>
              <a:rPr lang="en-US" sz="2200" b="0" strike="noStrike" spc="-1">
                <a:solidFill>
                  <a:srgbClr val="1C1C1C"/>
                </a:solidFill>
                <a:uFill>
                  <a:solidFill>
                    <a:srgbClr val="FFFFFF"/>
                  </a:solidFill>
                </a:uFill>
                <a:latin typeface="Source Sans Pro Light"/>
              </a:rPr>
              <a:t>- docs</a:t>
            </a:r>
            <a:r>
              <a:rPr lang="en-US" altLang="en-US" sz="2200" b="0" strike="noStrike" spc="-1">
                <a:solidFill>
                  <a:srgbClr val="1C1C1C"/>
                </a:solidFill>
                <a:uFill>
                  <a:solidFill>
                    <a:srgbClr val="FFFFFF"/>
                  </a:solidFill>
                </a:uFill>
                <a:latin typeface="Source Sans Pro Light"/>
              </a:rPr>
              <a:t> - </a:t>
            </a:r>
            <a:r>
              <a:rPr lang="en-US" altLang="en-US" sz="1600" b="0" strike="noStrike" spc="-1">
                <a:solidFill>
                  <a:srgbClr val="1C1C1C"/>
                </a:solidFill>
                <a:uFill>
                  <a:solidFill>
                    <a:srgbClr val="FFFFFF"/>
                  </a:solidFill>
                </a:uFill>
                <a:latin typeface="Source Sans Pro Light"/>
              </a:rPr>
              <a:t>for documentation files</a:t>
            </a:r>
            <a:endParaRPr lang="en-US" sz="2200" b="0" strike="noStrike" spc="-1">
              <a:solidFill>
                <a:srgbClr val="1C1C1C"/>
              </a:solidFill>
              <a:uFill>
                <a:solidFill>
                  <a:srgbClr val="FFFFFF"/>
                </a:solidFill>
              </a:uFill>
              <a:latin typeface="Source Sans Pro Light"/>
            </a:endParaRPr>
          </a:p>
          <a:p>
            <a:pPr marL="288290" lvl="1">
              <a:spcAft>
                <a:spcPts val="1135"/>
              </a:spcAft>
            </a:pPr>
            <a:r>
              <a:rPr lang="en-US" sz="2200" b="0" strike="noStrike" spc="-1">
                <a:solidFill>
                  <a:srgbClr val="1C1C1C"/>
                </a:solidFill>
                <a:uFill>
                  <a:solidFill>
                    <a:srgbClr val="FFFFFF"/>
                  </a:solidFill>
                </a:uFill>
                <a:latin typeface="Source Sans Pro Light"/>
              </a:rPr>
              <a:t>- config </a:t>
            </a:r>
            <a:r>
              <a:rPr lang="en-US" altLang="en-US" sz="1600" b="0" strike="noStrike" spc="-1">
                <a:solidFill>
                  <a:srgbClr val="1C1C1C"/>
                </a:solidFill>
                <a:uFill>
                  <a:solidFill>
                    <a:srgbClr val="FFFFFF"/>
                  </a:solidFill>
                </a:uFill>
                <a:latin typeface="Source Sans Pro Light"/>
              </a:rPr>
              <a:t>- for config files</a:t>
            </a:r>
            <a:endParaRPr lang="en-US" altLang="en-US" sz="1600" b="0" strike="noStrike" spc="-1">
              <a:solidFill>
                <a:srgbClr val="1C1C1C"/>
              </a:solidFill>
              <a:uFill>
                <a:solidFill>
                  <a:srgbClr val="FFFFFF"/>
                </a:solidFill>
              </a:uFill>
              <a:latin typeface="Source Sans Pro Light"/>
            </a:endParaRPr>
          </a:p>
        </p:txBody>
      </p:sp>
      <p:sp>
        <p:nvSpPr>
          <p:cNvPr id="90" name="TextShape 2"/>
          <p:cNvSpPr txBox="true"/>
          <p:nvPr/>
        </p:nvSpPr>
        <p:spPr>
          <a:xfrm>
            <a:off x="360000" y="360000"/>
            <a:ext cx="9360000" cy="900000"/>
          </a:xfrm>
          <a:prstGeom prst="rect">
            <a:avLst/>
          </a:prstGeom>
          <a:noFill/>
          <a:ln>
            <a:noFill/>
          </a:ln>
        </p:spPr>
        <p:txBody>
          <a:bodyPr lIns="0" tIns="0" rIns="0" bIns="0" anchor="b"/>
          <a:p>
            <a:r>
              <a:rPr lang="en-US" sz="3200" b="1" strike="noStrike" spc="-1">
                <a:solidFill>
                  <a:srgbClr val="FFFFFF"/>
                </a:solidFill>
                <a:uFill>
                  <a:solidFill>
                    <a:srgbClr val="FFFFFF"/>
                  </a:solidFill>
                </a:uFill>
                <a:latin typeface="Source Sans Pro Black"/>
              </a:rPr>
              <a:t>Directory Structure</a:t>
            </a:r>
            <a:endParaRPr lang="en-US" sz="3200" b="1" strike="noStrike" spc="-1">
              <a:solidFill>
                <a:srgbClr val="FFFFFF"/>
              </a:solidFill>
              <a:uFill>
                <a:solidFill>
                  <a:srgbClr val="FFFFFF"/>
                </a:solidFill>
              </a:uFill>
              <a:latin typeface="Source Sans Pro Black"/>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sz="2600" b="1" baseline="0">
                <a:solidFill>
                  <a:schemeClr val="bg1"/>
                </a:solidFill>
              </a:rPr>
              <a:t>Header File Guidelines</a:t>
            </a:r>
            <a:endParaRPr lang="en-US" altLang="en-US" sz="2600" b="1" baseline="0">
              <a:solidFill>
                <a:schemeClr val="bg1"/>
              </a:solidFill>
            </a:endParaRPr>
          </a:p>
        </p:txBody>
      </p:sp>
      <p:sp>
        <p:nvSpPr>
          <p:cNvPr id="3" name="Text Placeholder 2"/>
          <p:cNvSpPr>
            <a:spLocks noGrp="true"/>
          </p:cNvSpPr>
          <p:nvPr>
            <p:ph type="body"/>
          </p:nvPr>
        </p:nvSpPr>
        <p:spPr/>
        <p:txBody>
          <a:bodyPr>
            <a:normAutofit fontScale="90000" lnSpcReduction="10000"/>
          </a:bodyPr>
          <a:p>
            <a:r>
              <a:rPr lang="en-US" altLang="en-US"/>
              <a:t>1.</a:t>
            </a:r>
            <a:r>
              <a:rPr lang="en-US" altLang="en-US" b="1"/>
              <a:t> Header self-sufficiency</a:t>
            </a:r>
            <a:r>
              <a:rPr lang="en-US" altLang="en-US"/>
              <a:t>: </a:t>
            </a:r>
            <a:r>
              <a:rPr lang="en-US" altLang="en-US" sz="1600"/>
              <a:t>All dependencies should be added in headers. Include all dependent headers in class header file and not in class source file. Class source file should only include the class declaration header (.h file). </a:t>
            </a:r>
            <a:endParaRPr lang="en-US" altLang="en-US" sz="1600"/>
          </a:p>
          <a:p>
            <a:r>
              <a:rPr lang="en-US" altLang="en-US" sz="1600"/>
              <a:t>eg. httpAuth.cpp should only contain {#include “httpAuth.h”} and no other includes.</a:t>
            </a:r>
            <a:endParaRPr lang="en-US" altLang="en-US" sz="1600"/>
          </a:p>
          <a:p>
            <a:endParaRPr lang="en-US" altLang="en-US"/>
          </a:p>
          <a:p>
            <a:r>
              <a:rPr lang="en-US" altLang="en-US"/>
              <a:t>2. </a:t>
            </a:r>
            <a:r>
              <a:rPr lang="en-US" altLang="en-US" b="1"/>
              <a:t>Header Modularity: </a:t>
            </a:r>
            <a:r>
              <a:rPr lang="en-US" altLang="en-US" sz="1600" b="0"/>
              <a:t>Headers should be functionally divided into multiple classes.</a:t>
            </a:r>
            <a:endParaRPr lang="en-US" altLang="en-US" sz="1600" b="0"/>
          </a:p>
          <a:p>
            <a:r>
              <a:rPr lang="en-US" altLang="en-US" sz="1600" b="0"/>
              <a:t>Eg. If we need to do a simple functionality of taking input from user, processing it and giving output back to user, we can create 3 different classes. As the processing tasks increases, we can then create multiple classes for the same.</a:t>
            </a:r>
            <a:endParaRPr lang="en-US" altLang="en-US" sz="1600" b="0"/>
          </a:p>
          <a:p>
            <a:endParaRPr lang="en-US" altLang="en-US" b="0"/>
          </a:p>
          <a:p>
            <a:r>
              <a:rPr lang="en-US" altLang="en-US" b="0"/>
              <a:t>3. </a:t>
            </a:r>
            <a:r>
              <a:rPr lang="en-US" altLang="en-US" b="1"/>
              <a:t>No global vars: </a:t>
            </a:r>
            <a:r>
              <a:rPr lang="en-US" altLang="en-US" sz="1600" b="0"/>
              <a:t>Avoid declaring and using global variables as they can be modified and accessed anywhere in the whole program. If someone still needs it, all global vars should be declared in a single header file containing nothing else. Its easier to manage.</a:t>
            </a:r>
            <a:endParaRPr lang="en-US" altLang="en-US" b="0"/>
          </a:p>
          <a:p>
            <a:endParaRPr lang="en-US" altLang="en-US" b="0"/>
          </a:p>
          <a:p>
            <a:r>
              <a:rPr lang="en-US" altLang="en-US" b="0"/>
              <a:t>4. </a:t>
            </a:r>
            <a:r>
              <a:rPr lang="en-US" altLang="en-US" b="1"/>
              <a:t>Meaningful params</a:t>
            </a:r>
            <a:r>
              <a:rPr lang="en-US" altLang="en-US" b="0"/>
              <a:t>: </a:t>
            </a:r>
            <a:r>
              <a:rPr lang="en-US" altLang="en-US" sz="1600" b="0"/>
              <a:t>Use meaningful params in function declaration. </a:t>
            </a:r>
            <a:endParaRPr lang="en-US" altLang="en-US" sz="1600" b="0"/>
          </a:p>
          <a:p>
            <a:r>
              <a:rPr lang="en-US" altLang="en-US" sz="1600" b="0"/>
              <a:t>Eg. Use ‘int subtract(int lho, int rho);’ instead of ‘int subtract(int, int) in function decl.</a:t>
            </a:r>
            <a:br>
              <a:rPr lang="en-US" altLang="en-US" sz="1600" b="0"/>
            </a:br>
            <a:r>
              <a:rPr lang="en-US" altLang="en-US" sz="1600" b="0"/>
              <a:t>In the first example, we know that the function is subtracting two numbers and we also know the position of those operands in the equation, thus we can say that the function will return the result of this operation: lho - rho</a:t>
            </a:r>
            <a:br>
              <a:rPr lang="en-US" altLang="en-US" sz="1600" b="0"/>
            </a:br>
            <a:r>
              <a:rPr lang="en-US" altLang="en-US" sz="1600" b="0"/>
              <a:t>But in second example, we dont know the context representation of those params and user may provide wrong data to the params.</a:t>
            </a:r>
            <a:endParaRPr lang="en-US" altLang="en-US" b="0"/>
          </a:p>
          <a:p>
            <a:endParaRPr lang="en-US" altLang="en-US" b="0"/>
          </a:p>
          <a:p>
            <a:r>
              <a:rPr lang="en-US" altLang="en-US" b="1"/>
              <a:t> </a:t>
            </a:r>
            <a:endParaRPr lang="en-US"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sz="2600" b="1" baseline="0">
                <a:solidFill>
                  <a:schemeClr val="bg1"/>
                </a:solidFill>
              </a:rPr>
              <a:t>Header File Guidelines (Continued)</a:t>
            </a:r>
            <a:endParaRPr lang="en-US" altLang="en-US" sz="2600" b="1" baseline="0">
              <a:solidFill>
                <a:schemeClr val="bg1"/>
              </a:solidFill>
            </a:endParaRPr>
          </a:p>
        </p:txBody>
      </p:sp>
      <p:sp>
        <p:nvSpPr>
          <p:cNvPr id="3" name="Text Placeholder 2"/>
          <p:cNvSpPr>
            <a:spLocks noGrp="true"/>
          </p:cNvSpPr>
          <p:nvPr>
            <p:ph type="body"/>
          </p:nvPr>
        </p:nvSpPr>
        <p:spPr>
          <a:xfrm>
            <a:off x="360045" y="1534795"/>
            <a:ext cx="9180195" cy="5288915"/>
          </a:xfrm>
        </p:spPr>
        <p:txBody>
          <a:bodyPr>
            <a:normAutofit fontScale="70000"/>
          </a:bodyPr>
          <a:p>
            <a:r>
              <a:rPr lang="en-US" altLang="en-US" b="1"/>
              <a:t>Commenting</a:t>
            </a:r>
            <a:endParaRPr lang="en-US" altLang="en-US" b="1"/>
          </a:p>
          <a:p>
            <a:r>
              <a:rPr lang="en-US" altLang="en-US"/>
              <a:t>  - doxygen commenting style in class member function declarations</a:t>
            </a:r>
            <a:endParaRPr lang="en-US" altLang="en-US"/>
          </a:p>
          <a:p>
            <a:r>
              <a:rPr lang="en-US" altLang="en-US"/>
              <a:t>  - Atleast one line of comment for each data member declared</a:t>
            </a:r>
            <a:endParaRPr lang="en-US" altLang="en-US"/>
          </a:p>
          <a:p>
            <a:endParaRPr lang="en-US" altLang="en-US"/>
          </a:p>
          <a:p>
            <a:r>
              <a:rPr lang="en-US" altLang="en-US" b="1"/>
              <a:t>Header file structure</a:t>
            </a:r>
            <a:endParaRPr lang="en-US" altLang="en-US" b="1"/>
          </a:p>
          <a:p>
            <a:r>
              <a:rPr lang="en-US" altLang="en-US"/>
              <a:t>    /*</a:t>
            </a:r>
            <a:endParaRPr lang="en-US" altLang="en-US"/>
          </a:p>
          <a:p>
            <a:r>
              <a:rPr lang="en-US" altLang="en-US"/>
              <a:t>     * Copyright: Vehant Technologies (P) Ltd			</a:t>
            </a:r>
            <a:r>
              <a:rPr lang="en-US" altLang="en-US" b="1"/>
              <a:t>COPYRIGHT NOTICE</a:t>
            </a:r>
            <a:endParaRPr lang="en-US" altLang="en-US"/>
          </a:p>
          <a:p>
            <a:r>
              <a:rPr lang="en-US" altLang="en-US"/>
              <a:t>     */</a:t>
            </a:r>
            <a:endParaRPr lang="en-US" altLang="en-US"/>
          </a:p>
          <a:p>
            <a:endParaRPr lang="en-US" altLang="en-US"/>
          </a:p>
          <a:p>
            <a:r>
              <a:rPr lang="en-US" altLang="en-US"/>
              <a:t>    /*</a:t>
            </a:r>
            <a:endParaRPr lang="en-US" altLang="en-US"/>
          </a:p>
          <a:p>
            <a:r>
              <a:rPr lang="en-US" altLang="en-US"/>
              <a:t>     * test.h</a:t>
            </a:r>
            <a:endParaRPr lang="en-US" altLang="en-US"/>
          </a:p>
          <a:p>
            <a:r>
              <a:rPr lang="en-US" altLang="en-US"/>
              <a:t>     * ------------------					</a:t>
            </a:r>
            <a:endParaRPr lang="en-US" altLang="en-US"/>
          </a:p>
          <a:p>
            <a:r>
              <a:rPr lang="en-US" altLang="en-US"/>
              <a:t>     * This is a sample header file.				</a:t>
            </a:r>
            <a:r>
              <a:rPr lang="en-US" altLang="en-US" b="1"/>
              <a:t>HEADER FILE INFO</a:t>
            </a:r>
            <a:endParaRPr lang="en-US" altLang="en-US"/>
          </a:p>
          <a:p>
            <a:r>
              <a:rPr lang="en-US" altLang="en-US"/>
              <a:t>     *</a:t>
            </a:r>
            <a:endParaRPr lang="en-US" altLang="en-US"/>
          </a:p>
          <a:p>
            <a:r>
              <a:rPr lang="en-US" altLang="en-US"/>
              <a:t>     * Initial Author: G Anoop</a:t>
            </a:r>
            <a:endParaRPr lang="en-US" altLang="en-US"/>
          </a:p>
          <a:p>
            <a:r>
              <a:rPr lang="en-US" altLang="en-US"/>
              <a:t>     */</a:t>
            </a:r>
            <a:endParaRPr lang="en-US" altLang="en-US"/>
          </a:p>
          <a:p>
            <a:endParaRPr lang="en-US" altLang="en-US"/>
          </a:p>
          <a:p>
            <a:r>
              <a:rPr lang="en-US" altLang="en-US"/>
              <a:t>    #ifndef _TEST_H_					</a:t>
            </a:r>
            <a:r>
              <a:rPr lang="en-US" altLang="en-US" b="1"/>
              <a:t>HEADER GUARD START</a:t>
            </a:r>
            <a:endParaRPr lang="en-US" altLang="en-US"/>
          </a:p>
          <a:p>
            <a:r>
              <a:rPr lang="en-US" altLang="en-US"/>
              <a:t>    #define _TEST_H_</a:t>
            </a:r>
            <a:endParaRPr lang="en-US" altLang="en-US"/>
          </a:p>
          <a:p>
            <a:r>
              <a:rPr lang="en-US" altLang="en-US"/>
              <a:t>      .</a:t>
            </a:r>
            <a:endParaRPr lang="en-US" altLang="en-US"/>
          </a:p>
          <a:p>
            <a:r>
              <a:rPr lang="en-US" altLang="en-US"/>
              <a:t>      .</a:t>
            </a:r>
            <a:endParaRPr lang="en-US" altLang="en-US"/>
          </a:p>
          <a:p>
            <a:r>
              <a:rPr lang="en-US" altLang="en-US"/>
              <a:t>      declarations</a:t>
            </a:r>
            <a:endParaRPr lang="en-US" altLang="en-US"/>
          </a:p>
          <a:p>
            <a:r>
              <a:rPr lang="en-US" altLang="en-US"/>
              <a:t>      .</a:t>
            </a:r>
            <a:endParaRPr lang="en-US" altLang="en-US"/>
          </a:p>
          <a:p>
            <a:r>
              <a:rPr lang="en-US" altLang="en-US"/>
              <a:t>      .</a:t>
            </a:r>
            <a:endParaRPr lang="en-US" altLang="en-US"/>
          </a:p>
          <a:p>
            <a:r>
              <a:rPr lang="en-US" altLang="en-US"/>
              <a:t>    #endif //_TEST_H_					</a:t>
            </a:r>
            <a:r>
              <a:rPr lang="en-US" altLang="en-US" b="1"/>
              <a:t>HEADER GUARD END</a:t>
            </a:r>
            <a:endParaRPr lang="en-US" altLang="en-US"/>
          </a:p>
          <a:p>
            <a:endParaRPr lang="en-US" altLang="en-US" b="1"/>
          </a:p>
          <a:p>
            <a:endParaRPr lang="en-US" altLang="en-US" b="1"/>
          </a:p>
        </p:txBody>
      </p:sp>
      <p:sp>
        <p:nvSpPr>
          <p:cNvPr id="4" name="Left Arrow 3"/>
          <p:cNvSpPr/>
          <p:nvPr/>
        </p:nvSpPr>
        <p:spPr>
          <a:xfrm>
            <a:off x="4643755" y="2574925"/>
            <a:ext cx="791845" cy="431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Left Arrow 4"/>
          <p:cNvSpPr/>
          <p:nvPr/>
        </p:nvSpPr>
        <p:spPr>
          <a:xfrm>
            <a:off x="4644390" y="3787140"/>
            <a:ext cx="791845" cy="431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Left Arrow 5"/>
          <p:cNvSpPr/>
          <p:nvPr/>
        </p:nvSpPr>
        <p:spPr>
          <a:xfrm>
            <a:off x="4643755" y="4825365"/>
            <a:ext cx="791845" cy="431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Left Arrow 6"/>
          <p:cNvSpPr/>
          <p:nvPr/>
        </p:nvSpPr>
        <p:spPr>
          <a:xfrm>
            <a:off x="4643755" y="6173470"/>
            <a:ext cx="791845" cy="431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sz="2600" b="1" baseline="0">
                <a:solidFill>
                  <a:schemeClr val="bg1"/>
                </a:solidFill>
              </a:rPr>
              <a:t>Source File Guidelines</a:t>
            </a:r>
            <a:endParaRPr lang="en-US" altLang="en-US" sz="2600" b="1" baseline="0">
              <a:solidFill>
                <a:schemeClr val="bg1"/>
              </a:solidFill>
            </a:endParaRPr>
          </a:p>
        </p:txBody>
      </p:sp>
      <p:sp>
        <p:nvSpPr>
          <p:cNvPr id="3" name="Text Placeholder 2"/>
          <p:cNvSpPr>
            <a:spLocks noGrp="true"/>
          </p:cNvSpPr>
          <p:nvPr>
            <p:ph type="body"/>
          </p:nvPr>
        </p:nvSpPr>
        <p:spPr>
          <a:xfrm>
            <a:off x="288290" y="1468120"/>
            <a:ext cx="9702800" cy="5713730"/>
          </a:xfrm>
        </p:spPr>
        <p:txBody>
          <a:bodyPr>
            <a:noAutofit/>
          </a:bodyPr>
          <a:p>
            <a:r>
              <a:rPr lang="en-US" altLang="en-US" sz="1400" b="1"/>
              <a:t>1. Modularity : </a:t>
            </a:r>
            <a:r>
              <a:rPr lang="en-US" altLang="en-US" sz="1200" b="0"/>
              <a:t>One source file for one header file implementation ( same name ).  Dont make multiple source files for a single header file or vice versa.</a:t>
            </a:r>
            <a:endParaRPr lang="en-US" altLang="en-US" sz="1400" b="0"/>
          </a:p>
          <a:p>
            <a:endParaRPr lang="en-US" altLang="en-US" sz="1400" b="0"/>
          </a:p>
          <a:p>
            <a:r>
              <a:rPr lang="en-US" altLang="en-US" sz="1400" b="1"/>
              <a:t>2. Readability :</a:t>
            </a:r>
            <a:r>
              <a:rPr lang="en-US" altLang="en-US" sz="1400" b="0"/>
              <a:t> </a:t>
            </a:r>
            <a:r>
              <a:rPr lang="en-US" altLang="en-US" sz="1200" b="0"/>
              <a:t>Source file must not exceed 1000 lines. Create more helper classes or refactor the code as and when required.</a:t>
            </a:r>
            <a:endParaRPr lang="en-US" altLang="en-US" sz="1400" b="0"/>
          </a:p>
          <a:p>
            <a:endParaRPr lang="en-US" altLang="en-US" sz="1400" b="1"/>
          </a:p>
          <a:p>
            <a:r>
              <a:rPr lang="en-US" altLang="en-US" sz="1400" b="1"/>
              <a:t>3. Functionality: </a:t>
            </a:r>
            <a:r>
              <a:rPr lang="en-US" altLang="en-US" sz="1400" b="0"/>
              <a:t> </a:t>
            </a:r>
            <a:r>
              <a:rPr lang="en-US" altLang="en-US" sz="1200" b="0"/>
              <a:t>All the required functionalities should be implemented in classes in header files and main() should only call them, not exceeding 10-15 lines.</a:t>
            </a:r>
            <a:endParaRPr lang="en-US" altLang="en-US" sz="1200" b="0"/>
          </a:p>
          <a:p>
            <a:r>
              <a:rPr lang="en-US" altLang="en-US" sz="1200" b="0"/>
              <a:t>Eg. there are 3 main tasks, we need to perform: input, process, output</a:t>
            </a:r>
            <a:endParaRPr lang="en-US" altLang="en-US" sz="1200" b="0"/>
          </a:p>
          <a:p>
            <a:r>
              <a:rPr lang="en-US" altLang="en-US" sz="1200" b="0"/>
              <a:t>Then main should only call input(), process(), output() (defined in single/multiple class). The actual implementation of the task should be done in classes only.</a:t>
            </a:r>
            <a:endParaRPr lang="en-US" altLang="en-US" sz="1400" b="0"/>
          </a:p>
          <a:p>
            <a:endParaRPr lang="en-US" altLang="en-US" sz="1400" b="0"/>
          </a:p>
          <a:p>
            <a:r>
              <a:rPr lang="en-US" altLang="en-US" sz="1400" b="1"/>
              <a:t>4. Comments: </a:t>
            </a:r>
            <a:r>
              <a:rPr lang="en-US" altLang="en-US" sz="1080" b="0"/>
              <a:t>Src files should also contain copyright notice and function implementations should have step by step commenting, more if required or complex logic.</a:t>
            </a:r>
            <a:endParaRPr lang="en-US" altLang="en-US" sz="1080" b="0"/>
          </a:p>
          <a:p>
            <a:r>
              <a:rPr lang="en-US" altLang="en-US" sz="1080" b="0"/>
              <a:t>Say if input, process, output are implemented in a single function:</a:t>
            </a:r>
            <a:endParaRPr lang="en-US" altLang="en-US" sz="1080" b="0"/>
          </a:p>
          <a:p>
            <a:r>
              <a:rPr lang="en-US" altLang="en-US" sz="1080" b="0"/>
              <a:t>Eg. // Step - 1 : Taking input</a:t>
            </a:r>
            <a:endParaRPr lang="en-US" altLang="en-US" sz="1080" b="0"/>
          </a:p>
          <a:p>
            <a:r>
              <a:rPr lang="en-US" altLang="en-US" sz="1080" b="0"/>
              <a:t>      --- Code for taking input ---</a:t>
            </a:r>
            <a:endParaRPr lang="en-US" altLang="en-US" sz="1080" b="0"/>
          </a:p>
          <a:p>
            <a:r>
              <a:rPr lang="en-US" altLang="en-US" sz="1080" b="0"/>
              <a:t>      // Step - 2:  Process input</a:t>
            </a:r>
            <a:endParaRPr lang="en-US" altLang="en-US" sz="1080" b="0"/>
          </a:p>
          <a:p>
            <a:r>
              <a:rPr lang="en-US" altLang="en-US" sz="1080" b="0"/>
              <a:t>      --- Code for processing input ---</a:t>
            </a:r>
            <a:endParaRPr lang="en-US" altLang="en-US" sz="1080" b="0"/>
          </a:p>
          <a:p>
            <a:r>
              <a:rPr lang="en-US" altLang="en-US" sz="1080" b="0"/>
              <a:t>      // Step - 3: Redirect process output (to display screen or anything)</a:t>
            </a:r>
            <a:endParaRPr lang="en-US" altLang="en-US" sz="1080" b="0"/>
          </a:p>
          <a:p>
            <a:r>
              <a:rPr lang="en-US" altLang="en-US" sz="1080" b="0"/>
              <a:t>      --- Code for redirect ---</a:t>
            </a:r>
            <a:endParaRPr lang="en-US" altLang="en-US" sz="1400" b="0"/>
          </a:p>
          <a:p>
            <a:endParaRPr lang="en-US" altLang="en-US" sz="1400" b="0"/>
          </a:p>
          <a:p>
            <a:r>
              <a:rPr lang="en-US" altLang="en-US" sz="1400" b="1"/>
              <a:t>5. </a:t>
            </a:r>
            <a:r>
              <a:rPr lang="en-US" altLang="en-US" sz="1400" b="0"/>
              <a:t>All preprocessor directives should start from 1st coln of the line. Do not indent preprocessor directive lines of code.</a:t>
            </a:r>
            <a:endParaRPr lang="en-US" altLang="en-US" sz="1400" b="0"/>
          </a:p>
          <a:p>
            <a:endParaRPr lang="en-US" altLang="en-US" sz="1400" b="0"/>
          </a:p>
          <a:p>
            <a:r>
              <a:rPr lang="en-US" altLang="en-US" sz="1400" b="1"/>
              <a:t>6. </a:t>
            </a:r>
            <a:r>
              <a:rPr lang="en-US" altLang="en-US" sz="1400" b="0"/>
              <a:t>Relative path to be used in includes.</a:t>
            </a:r>
            <a:r>
              <a:rPr lang="en-US" altLang="en-US" sz="1080" b="0"/>
              <a:t> </a:t>
            </a:r>
            <a:r>
              <a:rPr lang="en-US" altLang="en-US" sz="1200" b="0"/>
              <a:t>Only use relative paths in files and use -I(capital-i) in g++ command for the same.</a:t>
            </a:r>
            <a:endParaRPr lang="en-US" altLang="en-US" sz="1200" b="0"/>
          </a:p>
          <a:p>
            <a:r>
              <a:rPr lang="en-US" altLang="en-US" sz="1400" b="0"/>
              <a:t>	eg. #include &lt;libjpeg/jpeglib.h&gt;	</a:t>
            </a:r>
            <a:r>
              <a:rPr lang="en-US" altLang="en-US" sz="1400" b="0">
                <a:latin typeface="东文宋体" charset="0"/>
                <a:cs typeface="东文宋体" charset="0"/>
                <a:sym typeface="+mn-ea"/>
              </a:rPr>
              <a:t>√</a:t>
            </a:r>
            <a:endParaRPr lang="en-US" altLang="en-US" sz="1400" b="0"/>
          </a:p>
          <a:p>
            <a:r>
              <a:rPr lang="en-US" altLang="en-US" sz="1400" b="0"/>
              <a:t>	      #include &lt;/opt/libjpeg/jpeglib.h&gt;	</a:t>
            </a:r>
            <a:r>
              <a:rPr lang="en-US" altLang="en-US" sz="1400" b="0">
                <a:latin typeface="汉仪细圆B5" charset="0"/>
                <a:sym typeface="+mn-ea"/>
              </a:rPr>
              <a:t>×</a:t>
            </a:r>
            <a:endParaRPr lang="en-US" altLang="en-US" sz="1400" b="0">
              <a:latin typeface="汉仪细圆B5" charset="0"/>
              <a:cs typeface="东文宋体"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true"/>
          </p:cNvPicPr>
          <p:nvPr/>
        </p:nvPicPr>
        <p:blipFill>
          <a:blip r:embed="rId1"/>
          <a:stretch>
            <a:fillRect/>
          </a:stretch>
        </p:blipFill>
        <p:spPr>
          <a:xfrm>
            <a:off x="6322695" y="2367280"/>
            <a:ext cx="2959100" cy="2959100"/>
          </a:xfrm>
          <a:prstGeom prst="rect">
            <a:avLst/>
          </a:prstGeom>
        </p:spPr>
      </p:pic>
      <p:sp>
        <p:nvSpPr>
          <p:cNvPr id="2" name="Title 1"/>
          <p:cNvSpPr>
            <a:spLocks noGrp="true"/>
          </p:cNvSpPr>
          <p:nvPr>
            <p:ph type="title"/>
          </p:nvPr>
        </p:nvSpPr>
        <p:spPr/>
        <p:txBody>
          <a:bodyPr/>
          <a:p>
            <a:r>
              <a:rPr lang="en-US" altLang="en-US" sz="2600" b="1" baseline="0">
                <a:solidFill>
                  <a:schemeClr val="bg1"/>
                </a:solidFill>
              </a:rPr>
              <a:t>General Guidelines</a:t>
            </a:r>
            <a:endParaRPr lang="en-US" altLang="en-US" sz="2600" b="1" baseline="0">
              <a:solidFill>
                <a:schemeClr val="bg1"/>
              </a:solidFill>
            </a:endParaRPr>
          </a:p>
        </p:txBody>
      </p:sp>
      <p:sp>
        <p:nvSpPr>
          <p:cNvPr id="3" name="Text Placeholder 2"/>
          <p:cNvSpPr>
            <a:spLocks noGrp="true"/>
          </p:cNvSpPr>
          <p:nvPr>
            <p:ph type="body"/>
          </p:nvPr>
        </p:nvSpPr>
        <p:spPr>
          <a:xfrm>
            <a:off x="288290" y="1409700"/>
            <a:ext cx="9180195" cy="5742940"/>
          </a:xfrm>
        </p:spPr>
        <p:txBody>
          <a:bodyPr>
            <a:normAutofit fontScale="70000"/>
          </a:bodyPr>
          <a:p>
            <a:r>
              <a:rPr lang="en-US" altLang="en-US" b="0">
                <a:latin typeface="Arial" panose="02080604020202020204" pitchFamily="34" charset="0"/>
                <a:cs typeface="Arial" panose="02080604020202020204" pitchFamily="34" charset="0"/>
              </a:rPr>
              <a:t>1. Comment all decisions made in implementation. (</a:t>
            </a:r>
            <a:r>
              <a:rPr lang="en-US" altLang="en-US" sz="1600" b="0">
                <a:latin typeface="Arial" panose="02080604020202020204" pitchFamily="34" charset="0"/>
                <a:cs typeface="Arial" panose="02080604020202020204" pitchFamily="34" charset="0"/>
              </a:rPr>
              <a:t>Step-by-step commenting)</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2. Including headers:</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a:t>
            </a:r>
            <a:r>
              <a:rPr lang="en-US" altLang="en-US" sz="1600" b="0">
                <a:latin typeface="Arial" panose="02080604020202020204" pitchFamily="34" charset="0"/>
                <a:cs typeface="Arial" panose="02080604020202020204" pitchFamily="34" charset="0"/>
              </a:rPr>
              <a:t>- System Level : #include &lt;&gt;</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local 	            : #include “”</a:t>
            </a:r>
            <a:endParaRPr lang="en-US" altLang="en-US" sz="1600"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3. Avoid multiline comments ( /* ... */ )</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a:t>
            </a:r>
            <a:r>
              <a:rPr lang="en-US" altLang="en-US" sz="1600" b="0">
                <a:latin typeface="Arial" panose="02080604020202020204" pitchFamily="34" charset="0"/>
                <a:cs typeface="Arial" panose="02080604020202020204" pitchFamily="34" charset="0"/>
              </a:rPr>
              <a:t>- Similar style used by doxygen (check doxygen style)</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Causes nesting problems</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4. #else, #endif, #elif should have comment tags</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Eg. #ifdef THIS_FILE</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 Some Code ---</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#endif // THIS_FILE &lt;- This is comment tag</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5. Do not use #ifdef, #if blocking the scope of code </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(Dont do the left one, follow right one)</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Eg. while(x)                                                        while(x)</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	// Scope start		      #if SOMETHING</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#if SOMETHING			      { .... }</a:t>
            </a:r>
            <a:br>
              <a:rPr lang="en-US" altLang="en-US" b="0">
                <a:latin typeface="Arial" panose="02080604020202020204" pitchFamily="34" charset="0"/>
                <a:cs typeface="Arial" panose="02080604020202020204" pitchFamily="34" charset="0"/>
              </a:rPr>
            </a:br>
            <a:r>
              <a:rPr lang="en-US" altLang="en-US" b="0">
                <a:latin typeface="Arial" panose="02080604020202020204" pitchFamily="34" charset="0"/>
                <a:cs typeface="Arial" panose="02080604020202020204" pitchFamily="34" charset="0"/>
              </a:rPr>
              <a:t>      }	// Scope end - broken scope	     #else</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#else				      { .... }</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	// Scope end		      #endif</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#endif</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6. Indentation is must. Use 2 spaces gap as indentation.</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7. A line should not contain more than 80 characters of code</a:t>
            </a:r>
            <a:endParaRPr lang="en-US" altLang="en-US" b="0">
              <a:latin typeface="Arial" panose="02080604020202020204" pitchFamily="34" charset="0"/>
              <a:cs typeface="Arial" panose="0208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sz="2600" b="1" baseline="0">
                <a:solidFill>
                  <a:schemeClr val="bg1"/>
                </a:solidFill>
              </a:rPr>
              <a:t>Naming Convention</a:t>
            </a:r>
            <a:endParaRPr lang="en-US" altLang="en-US" sz="2600" b="1" baseline="0">
              <a:solidFill>
                <a:schemeClr val="bg1"/>
              </a:solidFill>
            </a:endParaRPr>
          </a:p>
        </p:txBody>
      </p:sp>
      <p:sp>
        <p:nvSpPr>
          <p:cNvPr id="3" name="Text Placeholder 2"/>
          <p:cNvSpPr>
            <a:spLocks noGrp="true"/>
          </p:cNvSpPr>
          <p:nvPr>
            <p:ph type="body"/>
          </p:nvPr>
        </p:nvSpPr>
        <p:spPr>
          <a:xfrm>
            <a:off x="288290" y="1534795"/>
            <a:ext cx="9180195" cy="5288915"/>
          </a:xfrm>
        </p:spPr>
        <p:txBody>
          <a:bodyPr>
            <a:normAutofit/>
          </a:bodyPr>
          <a:p>
            <a:r>
              <a:rPr lang="en-US" altLang="en-US" b="0">
                <a:latin typeface="Arial" panose="02080604020202020204" pitchFamily="34" charset="0"/>
                <a:cs typeface="Arial" panose="02080604020202020204" pitchFamily="34" charset="0"/>
              </a:rPr>
              <a:t>1. </a:t>
            </a:r>
            <a:r>
              <a:rPr lang="en-US" altLang="en-US" b="1">
                <a:latin typeface="Arial" panose="02080604020202020204" pitchFamily="34" charset="0"/>
                <a:cs typeface="Arial" panose="02080604020202020204" pitchFamily="34" charset="0"/>
              </a:rPr>
              <a:t>FILES</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a:t>
            </a:r>
            <a:r>
              <a:rPr lang="en-US" altLang="en-US" sz="1600" b="0">
                <a:latin typeface="Arial" panose="02080604020202020204" pitchFamily="34" charset="0"/>
                <a:cs typeface="Arial" panose="02080604020202020204" pitchFamily="34" charset="0"/>
              </a:rPr>
              <a:t>- Meaningful, 6-15 characters long. </a:t>
            </a:r>
            <a:r>
              <a:rPr lang="en-US" altLang="en-US" sz="1600" b="1">
                <a:latin typeface="Arial" panose="02080604020202020204" pitchFamily="34" charset="0"/>
                <a:cs typeface="Arial" panose="02080604020202020204" pitchFamily="34" charset="0"/>
              </a:rPr>
              <a:t>cuddlyCaps </a:t>
            </a:r>
            <a:r>
              <a:rPr lang="en-US" altLang="en-US" sz="1600" b="0">
                <a:latin typeface="Arial" panose="02080604020202020204" pitchFamily="34" charset="0"/>
                <a:cs typeface="Arial" panose="02080604020202020204" pitchFamily="34" charset="0"/>
              </a:rPr>
              <a:t>(eg httpAuth.h/cpp)</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No use of  _(underscore).</a:t>
            </a:r>
            <a:endParaRPr lang="en-US" altLang="en-US" sz="1600"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2. </a:t>
            </a:r>
            <a:r>
              <a:rPr lang="en-US" altLang="en-US" b="1">
                <a:latin typeface="Arial" panose="02080604020202020204" pitchFamily="34" charset="0"/>
                <a:cs typeface="Arial" panose="02080604020202020204" pitchFamily="34" charset="0"/>
              </a:rPr>
              <a:t>Identifiers</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a:t>
            </a:r>
            <a:r>
              <a:rPr lang="en-US" altLang="en-US" sz="1600" b="0">
                <a:latin typeface="Arial" panose="02080604020202020204" pitchFamily="34" charset="0"/>
                <a:cs typeface="Arial" panose="02080604020202020204" pitchFamily="34" charset="0"/>
              </a:rPr>
              <a:t>- Meaningful, avoid single letter vars like i,j,k (can be used in small loops)</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Classes and structs	</a:t>
            </a:r>
            <a:r>
              <a:rPr lang="en-US" altLang="en-US" sz="1600" b="1">
                <a:latin typeface="Arial" panose="02080604020202020204" pitchFamily="34" charset="0"/>
                <a:cs typeface="Arial" panose="02080604020202020204" pitchFamily="34" charset="0"/>
              </a:rPr>
              <a:t>MixedCaps	</a:t>
            </a:r>
            <a:r>
              <a:rPr lang="en-US" altLang="en-US" sz="1600" b="0">
                <a:latin typeface="Arial" panose="02080604020202020204" pitchFamily="34" charset="0"/>
                <a:cs typeface="Arial" panose="02080604020202020204" pitchFamily="34" charset="0"/>
              </a:rPr>
              <a:t>(class HttpAuth)</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Member functions   	</a:t>
            </a:r>
            <a:r>
              <a:rPr lang="en-US" altLang="en-US" sz="1600" b="1">
                <a:latin typeface="Arial" panose="02080604020202020204" pitchFamily="34" charset="0"/>
                <a:cs typeface="Arial" panose="02080604020202020204" pitchFamily="34" charset="0"/>
              </a:rPr>
              <a:t>cuddlyCaps	</a:t>
            </a:r>
            <a:r>
              <a:rPr lang="en-US" altLang="en-US" sz="1600" b="0">
                <a:latin typeface="Arial" panose="02080604020202020204" pitchFamily="34" charset="0"/>
                <a:cs typeface="Arial" panose="02080604020202020204" pitchFamily="34" charset="0"/>
              </a:rPr>
              <a:t>(void receiveData())</a:t>
            </a:r>
            <a:endParaRPr lang="en-US" altLang="en-US" sz="1600" b="1">
              <a:latin typeface="Arial" panose="02080604020202020204" pitchFamily="34" charset="0"/>
              <a:cs typeface="Arial" panose="02080604020202020204" pitchFamily="34" charset="0"/>
            </a:endParaRPr>
          </a:p>
          <a:p>
            <a:r>
              <a:rPr lang="en-US" altLang="en-US" sz="1600" b="1">
                <a:latin typeface="Arial" panose="02080604020202020204" pitchFamily="34" charset="0"/>
                <a:cs typeface="Arial" panose="02080604020202020204" pitchFamily="34" charset="0"/>
              </a:rPr>
              <a:t>	</a:t>
            </a:r>
            <a:r>
              <a:rPr lang="en-US" altLang="en-US" sz="1600" b="0">
                <a:latin typeface="Arial" panose="02080604020202020204" pitchFamily="34" charset="0"/>
                <a:cs typeface="Arial" panose="02080604020202020204" pitchFamily="34" charset="0"/>
              </a:rPr>
              <a:t>- Data members  	</a:t>
            </a:r>
            <a:r>
              <a:rPr lang="en-US" altLang="en-US" sz="1600" b="1">
                <a:latin typeface="Arial" panose="02080604020202020204" pitchFamily="34" charset="0"/>
                <a:cs typeface="Arial" panose="02080604020202020204" pitchFamily="34" charset="0"/>
              </a:rPr>
              <a:t>m_cuddlyCaps / m_pMixedCaps </a:t>
            </a:r>
            <a:endParaRPr lang="en-US" altLang="en-US" sz="1600" b="1">
              <a:latin typeface="Arial" panose="02080604020202020204" pitchFamily="34" charset="0"/>
              <a:cs typeface="Arial" panose="02080604020202020204" pitchFamily="34" charset="0"/>
            </a:endParaRPr>
          </a:p>
          <a:p>
            <a:r>
              <a:rPr lang="en-US" altLang="en-US" sz="1600" b="1">
                <a:latin typeface="Arial" panose="02080604020202020204" pitchFamily="34" charset="0"/>
                <a:cs typeface="Arial" panose="02080604020202020204" pitchFamily="34" charset="0"/>
              </a:rPr>
              <a:t>						</a:t>
            </a:r>
            <a:r>
              <a:rPr lang="en-US" altLang="en-US" sz="1600" b="0">
                <a:latin typeface="Arial" panose="02080604020202020204" pitchFamily="34" charset="0"/>
                <a:cs typeface="Arial" panose="02080604020202020204" pitchFamily="34" charset="0"/>
              </a:rPr>
              <a:t>(Http* m_pHttp or Http m_http)</a:t>
            </a:r>
            <a:endParaRPr lang="en-US" altLang="en-US" sz="1600" b="1">
              <a:latin typeface="Arial" panose="02080604020202020204" pitchFamily="34" charset="0"/>
              <a:cs typeface="Arial" panose="02080604020202020204" pitchFamily="34" charset="0"/>
            </a:endParaRPr>
          </a:p>
          <a:p>
            <a:r>
              <a:rPr lang="en-US" altLang="en-US" sz="1600" b="1">
                <a:latin typeface="Arial" panose="02080604020202020204" pitchFamily="34" charset="0"/>
                <a:cs typeface="Arial" panose="02080604020202020204" pitchFamily="34" charset="0"/>
              </a:rPr>
              <a:t>	</a:t>
            </a:r>
            <a:r>
              <a:rPr lang="en-US" altLang="en-US" sz="1600" b="0">
                <a:latin typeface="Arial" panose="02080604020202020204" pitchFamily="34" charset="0"/>
                <a:cs typeface="Arial" panose="02080604020202020204" pitchFamily="34" charset="0"/>
              </a:rPr>
              <a:t>- Global vars		</a:t>
            </a:r>
            <a:r>
              <a:rPr lang="en-US" altLang="en-US" sz="1600" b="1">
                <a:latin typeface="Arial" panose="02080604020202020204" pitchFamily="34" charset="0"/>
                <a:cs typeface="Arial" panose="02080604020202020204" pitchFamily="34" charset="0"/>
              </a:rPr>
              <a:t>cuddlyCaps_g    </a:t>
            </a:r>
            <a:r>
              <a:rPr lang="en-US" altLang="en-US" sz="1600" b="0">
                <a:latin typeface="Arial" panose="02080604020202020204" pitchFamily="34" charset="0"/>
                <a:cs typeface="Arial" panose="02080604020202020204" pitchFamily="34" charset="0"/>
              </a:rPr>
              <a:t>(int globalAppState_g)</a:t>
            </a:r>
            <a:endParaRPr lang="en-US" altLang="en-US" sz="1600" b="1">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Local vars		</a:t>
            </a:r>
            <a:r>
              <a:rPr lang="en-US" altLang="en-US" sz="1600" b="1">
                <a:latin typeface="Arial" panose="02080604020202020204" pitchFamily="34" charset="0"/>
                <a:cs typeface="Arial" panose="02080604020202020204" pitchFamily="34" charset="0"/>
              </a:rPr>
              <a:t>cuddlyCaps	</a:t>
            </a:r>
            <a:r>
              <a:rPr lang="en-US" altLang="en-US" sz="1600" b="0">
                <a:latin typeface="Arial" panose="02080604020202020204" pitchFamily="34" charset="0"/>
                <a:cs typeface="Arial" panose="02080604020202020204" pitchFamily="34" charset="0"/>
              </a:rPr>
              <a:t>(int localVariable)</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Suffixes for similar type of functions/data vars (</a:t>
            </a:r>
            <a:r>
              <a:rPr lang="en-US" altLang="en-US" sz="1600" b="1">
                <a:latin typeface="Arial" panose="02080604020202020204" pitchFamily="34" charset="0"/>
                <a:cs typeface="Arial" panose="02080604020202020204" pitchFamily="34" charset="0"/>
              </a:rPr>
              <a:t>avoid overloading</a:t>
            </a:r>
            <a:r>
              <a:rPr lang="en-US" altLang="en-US" sz="1600" b="0">
                <a:latin typeface="Arial" panose="02080604020202020204" pitchFamily="34" charset="0"/>
                <a:cs typeface="Arial" panose="02080604020202020204" pitchFamily="34" charset="0"/>
              </a:rPr>
              <a:t>)</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eg. int SqRootI(int num) &amp; double SqRootD(double, double)</a:t>
            </a:r>
            <a:endParaRPr lang="en-US" altLang="en-US" sz="1600" b="0">
              <a:latin typeface="Arial" panose="02080604020202020204" pitchFamily="34" charset="0"/>
              <a:cs typeface="Arial" panose="02080604020202020204" pitchFamily="34" charset="0"/>
            </a:endParaRPr>
          </a:p>
          <a:p>
            <a:endParaRPr lang="en-US" altLang="en-US" sz="1600"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3. </a:t>
            </a:r>
            <a:r>
              <a:rPr lang="en-US" altLang="en-US" b="1">
                <a:latin typeface="Arial" panose="02080604020202020204" pitchFamily="34" charset="0"/>
                <a:cs typeface="Arial" panose="02080604020202020204" pitchFamily="34" charset="0"/>
              </a:rPr>
              <a:t>Avoid redefinition</a:t>
            </a:r>
            <a:r>
              <a:rPr lang="en-US" altLang="en-US" b="0">
                <a:latin typeface="Arial" panose="02080604020202020204" pitchFamily="34" charset="0"/>
                <a:cs typeface="Arial" panose="02080604020202020204" pitchFamily="34" charset="0"/>
              </a:rPr>
              <a:t> with the use of namespaces</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p:txBody>
      </p:sp>
      <p:pic>
        <p:nvPicPr>
          <p:cNvPr id="4" name="Picture 3"/>
          <p:cNvPicPr>
            <a:picLocks noChangeAspect="true"/>
          </p:cNvPicPr>
          <p:nvPr/>
        </p:nvPicPr>
        <p:blipFill>
          <a:blip r:embed="rId1"/>
          <a:stretch>
            <a:fillRect/>
          </a:stretch>
        </p:blipFill>
        <p:spPr>
          <a:xfrm>
            <a:off x="6519545" y="5223510"/>
            <a:ext cx="2857500" cy="1600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true"/>
          </p:cNvPicPr>
          <p:nvPr/>
        </p:nvPicPr>
        <p:blipFill>
          <a:blip r:embed="rId1"/>
          <a:stretch>
            <a:fillRect/>
          </a:stretch>
        </p:blipFill>
        <p:spPr>
          <a:xfrm>
            <a:off x="7310755" y="4016375"/>
            <a:ext cx="2571750" cy="2667000"/>
          </a:xfrm>
          <a:prstGeom prst="rect">
            <a:avLst/>
          </a:prstGeom>
        </p:spPr>
      </p:pic>
      <p:sp>
        <p:nvSpPr>
          <p:cNvPr id="2" name="Title 1"/>
          <p:cNvSpPr>
            <a:spLocks noGrp="true"/>
          </p:cNvSpPr>
          <p:nvPr>
            <p:ph type="title"/>
          </p:nvPr>
        </p:nvSpPr>
        <p:spPr/>
        <p:txBody>
          <a:bodyPr/>
          <a:p>
            <a:r>
              <a:rPr lang="en-US" altLang="en-US" sz="2600" b="1" baseline="0">
                <a:solidFill>
                  <a:schemeClr val="bg1"/>
                </a:solidFill>
              </a:rPr>
              <a:t>Coding Style</a:t>
            </a:r>
            <a:endParaRPr lang="en-US" altLang="en-US" sz="2600" b="1" baseline="0">
              <a:solidFill>
                <a:schemeClr val="bg1"/>
              </a:solidFill>
            </a:endParaRPr>
          </a:p>
        </p:txBody>
      </p:sp>
      <p:sp>
        <p:nvSpPr>
          <p:cNvPr id="3" name="Text Placeholder 2"/>
          <p:cNvSpPr>
            <a:spLocks noGrp="true"/>
          </p:cNvSpPr>
          <p:nvPr>
            <p:ph type="body"/>
          </p:nvPr>
        </p:nvSpPr>
        <p:spPr>
          <a:xfrm>
            <a:off x="288290" y="1534795"/>
            <a:ext cx="9180195" cy="5734685"/>
          </a:xfrm>
        </p:spPr>
        <p:txBody>
          <a:bodyPr>
            <a:normAutofit fontScale="90000" lnSpcReduction="10000"/>
          </a:bodyPr>
          <a:p>
            <a:r>
              <a:rPr lang="en-US" altLang="en-US" b="0">
                <a:latin typeface="Arial" panose="02080604020202020204" pitchFamily="34" charset="0"/>
                <a:cs typeface="Arial" panose="02080604020202020204" pitchFamily="34" charset="0"/>
              </a:rPr>
              <a:t>1. </a:t>
            </a:r>
            <a:r>
              <a:rPr lang="en-US" altLang="en-US" b="1">
                <a:latin typeface="Arial" panose="02080604020202020204" pitchFamily="34" charset="0"/>
                <a:cs typeface="Arial" panose="02080604020202020204" pitchFamily="34" charset="0"/>
              </a:rPr>
              <a:t>80 characters in single line</a:t>
            </a:r>
            <a:r>
              <a:rPr lang="en-US" altLang="en-US" b="0">
                <a:latin typeface="Arial" panose="02080604020202020204" pitchFamily="34" charset="0"/>
                <a:cs typeface="Arial" panose="02080604020202020204" pitchFamily="34" charset="0"/>
              </a:rPr>
              <a:t>: </a:t>
            </a:r>
            <a:r>
              <a:rPr lang="en-US" altLang="en-US" sz="1600" b="0">
                <a:latin typeface="Arial" panose="02080604020202020204" pitchFamily="34" charset="0"/>
                <a:cs typeface="Arial" panose="02080604020202020204" pitchFamily="34" charset="0"/>
              </a:rPr>
              <a:t>Break it like below</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variable = expression1 + expression2 +</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expression3;</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2. Functions should only handle one thing (less than 100 lines, best 30 lines)</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3. Avoid mixing C and C++ codes, use extern “C”</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4. Encourage using pass by reference instead of pass by value.</a:t>
            </a:r>
            <a:endParaRPr lang="en-US" altLang="en-US"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sym typeface="+mn-ea"/>
              </a:rPr>
              <a:t>	Reuses address instead of copying data into new memory (thus, faster processing)</a:t>
            </a:r>
            <a:endParaRPr lang="en-US" altLang="en-US" sz="1600" b="0">
              <a:latin typeface="Arial" panose="02080604020202020204" pitchFamily="34" charset="0"/>
              <a:cs typeface="Arial" panose="02080604020202020204" pitchFamily="34" charset="0"/>
              <a:sym typeface="+mn-ea"/>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a:t>
            </a:r>
            <a:r>
              <a:rPr lang="en-US" altLang="en-US" sz="1600" b="0">
                <a:latin typeface="Arial" panose="02080604020202020204" pitchFamily="34" charset="0"/>
                <a:cs typeface="Arial" panose="02080604020202020204" pitchFamily="34" charset="0"/>
              </a:rPr>
              <a:t>int sum(int a, int b);				</a:t>
            </a:r>
            <a:r>
              <a:rPr lang="en-US" altLang="en-US" sz="1600" b="0">
                <a:latin typeface="汉仪细圆B5" charset="0"/>
                <a:cs typeface="Arial" panose="02080604020202020204" pitchFamily="34" charset="0"/>
              </a:rPr>
              <a:t>×</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int sum(const int&amp; a, const int&amp; b);		</a:t>
            </a:r>
            <a:r>
              <a:rPr lang="en-US" altLang="en-US" sz="1600" b="0">
                <a:latin typeface="东文宋体" charset="0"/>
                <a:cs typeface="东文宋体" charset="0"/>
              </a:rPr>
              <a:t>√</a:t>
            </a:r>
            <a:endParaRPr lang="en-US" altLang="en-US" sz="1400" b="0">
              <a:latin typeface="东文宋体" charset="0"/>
              <a:cs typeface="东文宋体" charset="0"/>
            </a:endParaRPr>
          </a:p>
          <a:p>
            <a:r>
              <a:rPr lang="en-US" altLang="en-US" b="0">
                <a:latin typeface="Arial" panose="02080604020202020204" pitchFamily="34" charset="0"/>
                <a:cs typeface="Arial" panose="02080604020202020204" pitchFamily="34" charset="0"/>
              </a:rPr>
              <a:t>	</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5. Place ‘{‘ below the new scope (like if, for, do-while, while)</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a:t>
            </a:r>
            <a:r>
              <a:rPr lang="en-US" altLang="en-US" sz="1600" b="0">
                <a:latin typeface="Arial" panose="02080604020202020204" pitchFamily="34" charset="0"/>
                <a:cs typeface="Arial" panose="02080604020202020204" pitchFamily="34" charset="0"/>
              </a:rPr>
              <a:t>if (a &lt; b) </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else </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6. Declare and assign Variables where they are used, and not at </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the starting of the function.</a:t>
            </a:r>
            <a:endParaRPr lang="en-US" altLang="en-US" b="0">
              <a:latin typeface="Arial" panose="02080604020202020204" pitchFamily="34" charset="0"/>
              <a:cs typeface="Arial" panose="0208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true"/>
          </p:cNvPicPr>
          <p:nvPr/>
        </p:nvPicPr>
        <p:blipFill>
          <a:blip r:embed="rId1"/>
          <a:stretch>
            <a:fillRect/>
          </a:stretch>
        </p:blipFill>
        <p:spPr>
          <a:xfrm>
            <a:off x="7065010" y="5378450"/>
            <a:ext cx="2317750" cy="1746250"/>
          </a:xfrm>
          <a:prstGeom prst="rect">
            <a:avLst/>
          </a:prstGeom>
        </p:spPr>
      </p:pic>
      <p:sp>
        <p:nvSpPr>
          <p:cNvPr id="2" name="Title 1"/>
          <p:cNvSpPr>
            <a:spLocks noGrp="true"/>
          </p:cNvSpPr>
          <p:nvPr>
            <p:ph type="title"/>
          </p:nvPr>
        </p:nvSpPr>
        <p:spPr/>
        <p:txBody>
          <a:bodyPr/>
          <a:p>
            <a:r>
              <a:rPr lang="en-US" altLang="en-US" sz="2600" b="1" baseline="0">
                <a:solidFill>
                  <a:schemeClr val="bg1"/>
                </a:solidFill>
              </a:rPr>
              <a:t>Coding Style (continued)</a:t>
            </a:r>
            <a:endParaRPr lang="en-US" altLang="en-US" sz="2600" b="1" baseline="0">
              <a:solidFill>
                <a:schemeClr val="bg1"/>
              </a:solidFill>
            </a:endParaRPr>
          </a:p>
        </p:txBody>
      </p:sp>
      <p:sp>
        <p:nvSpPr>
          <p:cNvPr id="3" name="Text Placeholder 2"/>
          <p:cNvSpPr>
            <a:spLocks noGrp="true"/>
          </p:cNvSpPr>
          <p:nvPr>
            <p:ph type="body"/>
          </p:nvPr>
        </p:nvSpPr>
        <p:spPr>
          <a:xfrm>
            <a:off x="288290" y="1534795"/>
            <a:ext cx="9180195" cy="5434330"/>
          </a:xfrm>
        </p:spPr>
        <p:txBody>
          <a:bodyPr>
            <a:normAutofit fontScale="90000" lnSpcReduction="20000"/>
          </a:bodyPr>
          <a:p>
            <a:r>
              <a:rPr lang="en-US" altLang="en-US" b="0">
                <a:latin typeface="Arial" panose="02080604020202020204" pitchFamily="34" charset="0"/>
                <a:cs typeface="Arial" panose="02080604020202020204" pitchFamily="34" charset="0"/>
              </a:rPr>
              <a:t>1. Use </a:t>
            </a:r>
            <a:r>
              <a:rPr lang="en-US" altLang="en-US" b="1">
                <a:latin typeface="Arial" panose="02080604020202020204" pitchFamily="34" charset="0"/>
                <a:cs typeface="Arial" panose="02080604020202020204" pitchFamily="34" charset="0"/>
              </a:rPr>
              <a:t>FIXME</a:t>
            </a:r>
            <a:r>
              <a:rPr lang="en-US" altLang="en-US" b="0">
                <a:latin typeface="Arial" panose="02080604020202020204" pitchFamily="34" charset="0"/>
                <a:cs typeface="Arial" panose="02080604020202020204" pitchFamily="34" charset="0"/>
              </a:rPr>
              <a:t>  for code which needs to be fixed in the near future.</a:t>
            </a:r>
            <a:endParaRPr lang="en-US" altLang="en-US"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eg-&gt;	// </a:t>
            </a:r>
            <a:r>
              <a:rPr lang="en-US" altLang="en-US" sz="1600" b="1">
                <a:latin typeface="Arial" panose="02080604020202020204" pitchFamily="34" charset="0"/>
                <a:cs typeface="Arial" panose="02080604020202020204" pitchFamily="34" charset="0"/>
              </a:rPr>
              <a:t>FIXME</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Hardcoded something, need to change it to user input</a:t>
            </a:r>
            <a:endParaRPr lang="en-US" altLang="en-US" sz="1600"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2. Use </a:t>
            </a:r>
            <a:r>
              <a:rPr lang="en-US" altLang="en-US" b="1">
                <a:latin typeface="Arial" panose="02080604020202020204" pitchFamily="34" charset="0"/>
                <a:cs typeface="Arial" panose="02080604020202020204" pitchFamily="34" charset="0"/>
              </a:rPr>
              <a:t>TODO </a:t>
            </a:r>
            <a:r>
              <a:rPr lang="en-US" altLang="en-US" b="0">
                <a:latin typeface="Arial" panose="02080604020202020204" pitchFamily="34" charset="0"/>
                <a:cs typeface="Arial" panose="02080604020202020204" pitchFamily="34" charset="0"/>
              </a:rPr>
              <a:t>for code that you need to do in future</a:t>
            </a:r>
            <a:endParaRPr lang="en-US" altLang="en-US"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sym typeface="+mn-ea"/>
              </a:rPr>
              <a:t>	eg-&gt;	// </a:t>
            </a:r>
            <a:r>
              <a:rPr lang="en-US" altLang="en-US" sz="1600" b="1">
                <a:latin typeface="Arial" panose="02080604020202020204" pitchFamily="34" charset="0"/>
                <a:cs typeface="Arial" panose="02080604020202020204" pitchFamily="34" charset="0"/>
                <a:sym typeface="+mn-ea"/>
              </a:rPr>
              <a:t>TODO</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sym typeface="+mn-ea"/>
              </a:rPr>
              <a:t>		// Need to do Implementation for some APIs </a:t>
            </a:r>
            <a:endParaRPr lang="en-US" altLang="en-US" sz="1600"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2. </a:t>
            </a:r>
            <a:r>
              <a:rPr lang="en-US" altLang="en-US" b="1">
                <a:latin typeface="Arial" panose="02080604020202020204" pitchFamily="34" charset="0"/>
                <a:cs typeface="Arial" panose="02080604020202020204" pitchFamily="34" charset="0"/>
              </a:rPr>
              <a:t>Avoid </a:t>
            </a:r>
            <a:r>
              <a:rPr lang="en-US" altLang="en-US" b="0">
                <a:latin typeface="Arial" panose="02080604020202020204" pitchFamily="34" charset="0"/>
                <a:cs typeface="Arial" panose="02080604020202020204" pitchFamily="34" charset="0"/>
              </a:rPr>
              <a:t>using </a:t>
            </a:r>
            <a:r>
              <a:rPr lang="en-US" altLang="en-US" b="1">
                <a:latin typeface="Arial" panose="02080604020202020204" pitchFamily="34" charset="0"/>
                <a:cs typeface="Arial" panose="02080604020202020204" pitchFamily="34" charset="0"/>
              </a:rPr>
              <a:t>exit()</a:t>
            </a:r>
            <a:r>
              <a:rPr lang="en-US" altLang="en-US" b="0">
                <a:latin typeface="Arial" panose="02080604020202020204" pitchFamily="34" charset="0"/>
                <a:cs typeface="Arial" panose="02080604020202020204" pitchFamily="34" charset="0"/>
              </a:rPr>
              <a:t>, instead </a:t>
            </a:r>
            <a:r>
              <a:rPr lang="en-US" altLang="en-US" b="1">
                <a:latin typeface="Arial" panose="02080604020202020204" pitchFamily="34" charset="0"/>
                <a:cs typeface="Arial" panose="02080604020202020204" pitchFamily="34" charset="0"/>
              </a:rPr>
              <a:t>return error codes</a:t>
            </a:r>
            <a:r>
              <a:rPr lang="en-US" altLang="en-US" b="0">
                <a:latin typeface="Arial" panose="02080604020202020204" pitchFamily="34" charset="0"/>
                <a:cs typeface="Arial" panose="02080604020202020204" pitchFamily="34" charset="0"/>
              </a:rPr>
              <a:t>, </a:t>
            </a:r>
            <a:endParaRPr lang="en-US" altLang="en-US"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sym typeface="+mn-ea"/>
              </a:rPr>
              <a:t>     if exited abruptly, we may miss the data which is required for debugging the issue.</a:t>
            </a:r>
            <a:endParaRPr lang="en-US" altLang="en-US" sz="1600"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3. Each </a:t>
            </a:r>
            <a:r>
              <a:rPr lang="en-US" altLang="en-US" b="1">
                <a:latin typeface="Arial" panose="02080604020202020204" pitchFamily="34" charset="0"/>
                <a:cs typeface="Arial" panose="02080604020202020204" pitchFamily="34" charset="0"/>
              </a:rPr>
              <a:t>function</a:t>
            </a:r>
            <a:r>
              <a:rPr lang="en-US" altLang="en-US" b="0">
                <a:latin typeface="Arial" panose="02080604020202020204" pitchFamily="34" charset="0"/>
                <a:cs typeface="Arial" panose="02080604020202020204" pitchFamily="34" charset="0"/>
              </a:rPr>
              <a:t> should </a:t>
            </a:r>
            <a:r>
              <a:rPr lang="en-US" altLang="en-US" b="1">
                <a:latin typeface="Arial" panose="02080604020202020204" pitchFamily="34" charset="0"/>
                <a:cs typeface="Arial" panose="02080604020202020204" pitchFamily="34" charset="0"/>
              </a:rPr>
              <a:t>return</a:t>
            </a:r>
            <a:r>
              <a:rPr lang="en-US" altLang="en-US" b="0">
                <a:latin typeface="Arial" panose="02080604020202020204" pitchFamily="34" charset="0"/>
                <a:cs typeface="Arial" panose="02080604020202020204" pitchFamily="34" charset="0"/>
              </a:rPr>
              <a:t> a </a:t>
            </a:r>
            <a:r>
              <a:rPr lang="en-US" altLang="en-US" b="1">
                <a:latin typeface="Arial" panose="02080604020202020204" pitchFamily="34" charset="0"/>
                <a:cs typeface="Arial" panose="02080604020202020204" pitchFamily="34" charset="0"/>
              </a:rPr>
              <a:t>int</a:t>
            </a:r>
            <a:r>
              <a:rPr lang="en-US" altLang="en-US" b="0">
                <a:latin typeface="Arial" panose="02080604020202020204" pitchFamily="34" charset="0"/>
                <a:cs typeface="Arial" panose="02080604020202020204" pitchFamily="34" charset="0"/>
              </a:rPr>
              <a:t> value</a:t>
            </a:r>
            <a:r>
              <a:rPr lang="en-US" altLang="en-US" sz="1600" b="0">
                <a:latin typeface="Arial" panose="02080604020202020204" pitchFamily="34" charset="0"/>
                <a:cs typeface="Arial" panose="02080604020202020204" pitchFamily="34" charset="0"/>
              </a:rPr>
              <a:t>( 0 for success, less-than 0 for errors and greater-than 0 for warnings) if it is not doing one of the things below</a:t>
            </a:r>
            <a:r>
              <a:rPr lang="en-US" altLang="en-US" b="0">
                <a:latin typeface="Arial" panose="02080604020202020204" pitchFamily="34" charset="0"/>
                <a:cs typeface="Arial" panose="02080604020202020204" pitchFamily="34" charset="0"/>
              </a:rPr>
              <a:t>:</a:t>
            </a:r>
            <a:endParaRPr lang="en-US" altLang="en-US"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Computing something		eg. sum(1,2);</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Returns bool			eg. isFileInDirectory(filename, dir);</a:t>
            </a:r>
            <a:endParaRPr lang="en-US" altLang="en-US" sz="1600" b="0">
              <a:latin typeface="Arial" panose="02080604020202020204" pitchFamily="34" charset="0"/>
              <a:cs typeface="Arial" panose="02080604020202020204" pitchFamily="34" charset="0"/>
            </a:endParaRPr>
          </a:p>
          <a:p>
            <a:r>
              <a:rPr lang="en-US" altLang="en-US" sz="1600" b="0">
                <a:latin typeface="Arial" panose="02080604020202020204" pitchFamily="34" charset="0"/>
                <a:cs typeface="Arial" panose="02080604020202020204" pitchFamily="34" charset="0"/>
              </a:rPr>
              <a:t>	- Returns Pointer		              eg. createNewObject(flags/ctx);</a:t>
            </a:r>
            <a:endParaRPr lang="en-US" altLang="en-US" sz="1600"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4. </a:t>
            </a:r>
            <a:r>
              <a:rPr lang="en-US" altLang="en-US" b="1">
                <a:latin typeface="Arial" panose="02080604020202020204" pitchFamily="34" charset="0"/>
                <a:cs typeface="Arial" panose="02080604020202020204" pitchFamily="34" charset="0"/>
              </a:rPr>
              <a:t>Avoid </a:t>
            </a:r>
            <a:r>
              <a:rPr lang="en-US" altLang="en-US" b="0">
                <a:latin typeface="Arial" panose="02080604020202020204" pitchFamily="34" charset="0"/>
                <a:cs typeface="Arial" panose="02080604020202020204" pitchFamily="34" charset="0"/>
              </a:rPr>
              <a:t>using </a:t>
            </a:r>
            <a:r>
              <a:rPr lang="en-US" altLang="en-US" b="1">
                <a:latin typeface="Arial" panose="02080604020202020204" pitchFamily="34" charset="0"/>
                <a:cs typeface="Arial" panose="02080604020202020204" pitchFamily="34" charset="0"/>
              </a:rPr>
              <a:t>getters/setters</a:t>
            </a:r>
            <a:r>
              <a:rPr lang="en-US" altLang="en-US" b="0">
                <a:latin typeface="Arial" panose="02080604020202020204" pitchFamily="34" charset="0"/>
                <a:cs typeface="Arial" panose="02080604020202020204" pitchFamily="34" charset="0"/>
              </a:rPr>
              <a:t> in the class. Use </a:t>
            </a:r>
            <a:r>
              <a:rPr lang="en-US" altLang="en-US" b="1">
                <a:latin typeface="Arial" panose="02080604020202020204" pitchFamily="34" charset="0"/>
                <a:cs typeface="Arial" panose="02080604020202020204" pitchFamily="34" charset="0"/>
              </a:rPr>
              <a:t>context </a:t>
            </a:r>
            <a:r>
              <a:rPr lang="en-US" altLang="en-US" b="0">
                <a:latin typeface="Arial" panose="02080604020202020204" pitchFamily="34" charset="0"/>
                <a:cs typeface="Arial" panose="02080604020202020204" pitchFamily="34" charset="0"/>
              </a:rPr>
              <a:t>instead for getting data from outside, and set the context inside the class.</a:t>
            </a:r>
            <a:endParaRPr lang="en-US" altLang="en-US" b="0">
              <a:latin typeface="Arial" panose="02080604020202020204" pitchFamily="34" charset="0"/>
              <a:cs typeface="Arial" panose="02080604020202020204" pitchFamily="34" charset="0"/>
            </a:endParaRPr>
          </a:p>
          <a:p>
            <a:r>
              <a:rPr lang="en-US" altLang="en-US" b="1">
                <a:latin typeface="Arial" panose="02080604020202020204" pitchFamily="34" charset="0"/>
                <a:cs typeface="Arial" panose="02080604020202020204" pitchFamily="34" charset="0"/>
              </a:rPr>
              <a:t> This enables the user easier usage of the functionality of class</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5. In case context cannot be used, define </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SetProperty(string*, string*) which will can be used </a:t>
            </a:r>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       for setting data to the class object.</a:t>
            </a:r>
            <a:endParaRPr lang="en-US" altLang="en-US" b="0">
              <a:latin typeface="Arial" panose="02080604020202020204" pitchFamily="34" charset="0"/>
              <a:cs typeface="Arial" panose="02080604020202020204" pitchFamily="34" charset="0"/>
            </a:endParaRPr>
          </a:p>
          <a:p>
            <a:endParaRPr lang="en-US" altLang="en-US" b="0">
              <a:latin typeface="Arial" panose="02080604020202020204" pitchFamily="34" charset="0"/>
              <a:cs typeface="Arial" panose="02080604020202020204" pitchFamily="34" charset="0"/>
            </a:endParaRPr>
          </a:p>
          <a:p>
            <a:r>
              <a:rPr lang="en-US" altLang="en-US" b="0">
                <a:latin typeface="Arial" panose="02080604020202020204" pitchFamily="34" charset="0"/>
                <a:cs typeface="Arial" panose="02080604020202020204" pitchFamily="34" charset="0"/>
              </a:rPr>
              <a:t>*string can be replaced with any other general var</a:t>
            </a:r>
            <a:endParaRPr lang="en-US" altLang="en-US" b="0">
              <a:latin typeface="Arial" panose="02080604020202020204" pitchFamily="34" charset="0"/>
              <a:cs typeface="Arial" panose="0208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8174</Words>
  <Application>WPS Presentation</Application>
  <PresentationFormat/>
  <Paragraphs>224</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12</vt:i4>
      </vt:variant>
    </vt:vector>
  </HeadingPairs>
  <TitlesOfParts>
    <vt:vector size="30" baseType="lpstr">
      <vt:lpstr>Arial</vt:lpstr>
      <vt:lpstr>SimSun</vt:lpstr>
      <vt:lpstr>Wingdings</vt:lpstr>
      <vt:lpstr>Source Sans Pro Black</vt:lpstr>
      <vt:lpstr>PakType Naskh Basic</vt:lpstr>
      <vt:lpstr>Source Sans Pro Semibold</vt:lpstr>
      <vt:lpstr>Source Sans Pro Light</vt:lpstr>
      <vt:lpstr>东文宋体</vt:lpstr>
      <vt:lpstr>汉仪细圆B5</vt:lpstr>
      <vt:lpstr>DejaVu Sans</vt:lpstr>
      <vt:lpstr>微软雅黑</vt:lpstr>
      <vt:lpstr>AR PL UMing CN</vt:lpstr>
      <vt:lpstr>Arial Unicode MS</vt:lpstr>
      <vt:lpstr>Calibri</vt:lpstr>
      <vt:lpstr>NanumGothic</vt:lpstr>
      <vt:lpstr>Office Theme</vt:lpstr>
      <vt:lpstr>Office Theme</vt:lpstr>
      <vt:lpstr>1_Office Theme</vt:lpstr>
      <vt:lpstr>PowerPoint 演示文稿</vt:lpstr>
      <vt:lpstr>PowerPoint 演示文稿</vt:lpstr>
      <vt:lpstr>Header File Guidelines</vt:lpstr>
      <vt:lpstr>Header File Guidelines (Continued)</vt:lpstr>
      <vt:lpstr>Source File Guidelines</vt:lpstr>
      <vt:lpstr>General Guidelines</vt:lpstr>
      <vt:lpstr>Naming Convention</vt:lpstr>
      <vt:lpstr>Coding Style</vt:lpstr>
      <vt:lpstr>Coding Style (continued)</vt:lpstr>
      <vt:lpstr>CONTEXT Example</vt:lpstr>
      <vt:lpstr>SETPROPERTY Example (in this ex, KafkaReader is a subclass of MsgReceiver)</vt:lpstr>
      <vt:lpstr>CONTEXT 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atula</cp:lastModifiedBy>
  <cp:revision>107</cp:revision>
  <dcterms:created xsi:type="dcterms:W3CDTF">2023-07-04T05:14:30Z</dcterms:created>
  <dcterms:modified xsi:type="dcterms:W3CDTF">2023-07-04T05:14:30Z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1033-11.1.0.9662</vt:lpwstr>
  </property>
</Properties>
</file>