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120" d="100"/>
          <a:sy n="120" d="100"/>
        </p:scale>
        <p:origin x="10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3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5DDA-0327-4916-9B0D-39C116EDD216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E49E-AECB-4630-BEBD-420EE1064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7" y="2071254"/>
            <a:ext cx="8015257" cy="4007629"/>
          </a:xfrm>
          <a:prstGeom prst="rect">
            <a:avLst/>
          </a:prstGeom>
        </p:spPr>
      </p:pic>
      <p:pic>
        <p:nvPicPr>
          <p:cNvPr id="1026" name="Picture 2" descr="https://external-preview.redd.it/_w2btIwdG-NC0pljhAxqERd5tWg9w4KsoHyioHKVxXk.png?width=960&amp;crop=smart&amp;auto=webp&amp;s=0fb029a8820aad869eb221f96c8ac65ab03699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07" y="937980"/>
            <a:ext cx="8015257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05877" y="731520"/>
            <a:ext cx="37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Outer Rim X-Wing League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Little</dc:creator>
  <cp:lastModifiedBy>Joseph Little</cp:lastModifiedBy>
  <cp:revision>1</cp:revision>
  <dcterms:created xsi:type="dcterms:W3CDTF">2019-01-21T00:08:41Z</dcterms:created>
  <dcterms:modified xsi:type="dcterms:W3CDTF">2019-01-21T00:16:21Z</dcterms:modified>
</cp:coreProperties>
</file>