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6"/>
  </p:notesMasterIdLst>
  <p:sldIdLst>
    <p:sldId id="256" r:id="rId2"/>
    <p:sldId id="257" r:id="rId3"/>
    <p:sldId id="260" r:id="rId4"/>
    <p:sldId id="265" r:id="rId5"/>
    <p:sldId id="323" r:id="rId6"/>
    <p:sldId id="261" r:id="rId7"/>
    <p:sldId id="262" r:id="rId8"/>
    <p:sldId id="307" r:id="rId9"/>
    <p:sldId id="308" r:id="rId10"/>
    <p:sldId id="263" r:id="rId11"/>
    <p:sldId id="264" r:id="rId12"/>
    <p:sldId id="309" r:id="rId13"/>
    <p:sldId id="310" r:id="rId14"/>
    <p:sldId id="311" r:id="rId15"/>
    <p:sldId id="268" r:id="rId16"/>
    <p:sldId id="267" r:id="rId17"/>
    <p:sldId id="269" r:id="rId18"/>
    <p:sldId id="312" r:id="rId19"/>
    <p:sldId id="270" r:id="rId20"/>
    <p:sldId id="313" r:id="rId21"/>
    <p:sldId id="314" r:id="rId22"/>
    <p:sldId id="271" r:id="rId23"/>
    <p:sldId id="315" r:id="rId24"/>
    <p:sldId id="272" r:id="rId25"/>
    <p:sldId id="275" r:id="rId26"/>
    <p:sldId id="317" r:id="rId27"/>
    <p:sldId id="316" r:id="rId28"/>
    <p:sldId id="318" r:id="rId29"/>
    <p:sldId id="319" r:id="rId30"/>
    <p:sldId id="321" r:id="rId31"/>
    <p:sldId id="320" r:id="rId32"/>
    <p:sldId id="277" r:id="rId33"/>
    <p:sldId id="322" r:id="rId34"/>
    <p:sldId id="281" r:id="rId35"/>
  </p:sldIdLst>
  <p:sldSz cx="9144000" cy="5143500" type="screen16x9"/>
  <p:notesSz cx="6858000" cy="9144000"/>
  <p:embeddedFontLst>
    <p:embeddedFont>
      <p:font typeface="Oxanium ExtraBold" panose="020B0604020202020204" charset="0"/>
      <p:bold r:id="rId37"/>
    </p:embeddedFont>
    <p:embeddedFont>
      <p:font typeface="Rajdhani" panose="020B0604020202020204" charset="0"/>
      <p:regular r:id="rId38"/>
      <p:bold r:id="rId39"/>
    </p:embeddedFont>
    <p:embeddedFont>
      <p:font typeface="Rajdhani Medium"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1CE9F-A80F-4133-9270-83284F658DF2}">
  <a:tblStyle styleId="{F671CE9F-A80F-4133-9270-83284F658D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0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1472570049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1472570049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30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27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472570049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472570049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110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472570049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472570049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467f0afc61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467f0afc61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51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1980163984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1980163984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891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504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472570049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472570049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180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472570049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472570049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36fa9568e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36fa9568e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36fa9568e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36fa9568e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572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466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527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467f0afc61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467f0afc61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65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451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36fa9568e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36fa9568e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655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1467f0afc61_0_11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1467f0afc61_0_11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1467f0afc61_0_11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1467f0afc61_0_11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40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1472570049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1472570049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41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91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55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649538"/>
            <a:ext cx="4657200" cy="22161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500">
                <a:latin typeface="Oxanium ExtraBold"/>
                <a:ea typeface="Oxanium ExtraBold"/>
                <a:cs typeface="Oxanium ExtraBold"/>
                <a:sym typeface="Oxanium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00" y="3949650"/>
            <a:ext cx="4657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800">
                <a:latin typeface="Rajdhani Medium"/>
                <a:ea typeface="Rajdhani Medium"/>
                <a:cs typeface="Rajdhani Medium"/>
                <a:sym typeface="Rajdhani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flipH="1">
            <a:off x="5005725" y="1395450"/>
            <a:ext cx="4213200" cy="3764400"/>
          </a:xfrm>
          <a:prstGeom prst="rect">
            <a:avLst/>
          </a:prstGeom>
          <a:noFill/>
          <a:ln>
            <a:noFill/>
          </a:ln>
        </p:spPr>
      </p:sp>
      <p:sp>
        <p:nvSpPr>
          <p:cNvPr id="12" name="Google Shape;12;p2"/>
          <p:cNvSpPr txBox="1">
            <a:spLocks noGrp="1"/>
          </p:cNvSpPr>
          <p:nvPr>
            <p:ph type="ctrTitle" idx="3"/>
          </p:nvPr>
        </p:nvSpPr>
        <p:spPr>
          <a:xfrm>
            <a:off x="713100" y="718025"/>
            <a:ext cx="4657200" cy="847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2400">
                <a:solidFill>
                  <a:schemeClr val="dk2"/>
                </a:solidFill>
                <a:latin typeface="Oxanium ExtraBold"/>
                <a:ea typeface="Oxanium ExtraBold"/>
                <a:cs typeface="Oxanium ExtraBold"/>
                <a:sym typeface="Oxanium Extra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p:nvPr/>
        </p:nvSpPr>
        <p:spPr>
          <a:xfrm>
            <a:off x="-523900" y="-36002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01590">
            <a:off x="-1632105" y="1011710"/>
            <a:ext cx="2005389" cy="179857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15" name="Google Shape;15;p2"/>
          <p:cNvSpPr/>
          <p:nvPr/>
        </p:nvSpPr>
        <p:spPr>
          <a:xfrm rot="501720">
            <a:off x="4799269" y="4671582"/>
            <a:ext cx="993345" cy="891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16" name="Google Shape;16;p2"/>
          <p:cNvSpPr/>
          <p:nvPr/>
        </p:nvSpPr>
        <p:spPr>
          <a:xfrm rot="501720">
            <a:off x="4987819" y="-513868"/>
            <a:ext cx="993345" cy="891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4_2">
    <p:spTree>
      <p:nvGrpSpPr>
        <p:cNvPr id="1" name="Shape 311"/>
        <p:cNvGrpSpPr/>
        <p:nvPr/>
      </p:nvGrpSpPr>
      <p:grpSpPr>
        <a:xfrm>
          <a:off x="0" y="0"/>
          <a:ext cx="0" cy="0"/>
          <a:chOff x="0" y="0"/>
          <a:chExt cx="0" cy="0"/>
        </a:xfrm>
      </p:grpSpPr>
      <p:sp>
        <p:nvSpPr>
          <p:cNvPr id="312" name="Google Shape;312;p19"/>
          <p:cNvSpPr/>
          <p:nvPr/>
        </p:nvSpPr>
        <p:spPr>
          <a:xfrm rot="501704">
            <a:off x="4914346" y="-2524262"/>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313" name="Google Shape;313;p19"/>
          <p:cNvSpPr txBox="1">
            <a:spLocks noGrp="1"/>
          </p:cNvSpPr>
          <p:nvPr>
            <p:ph type="title"/>
          </p:nvPr>
        </p:nvSpPr>
        <p:spPr>
          <a:xfrm>
            <a:off x="4933500" y="1382800"/>
            <a:ext cx="3497400" cy="66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4" name="Google Shape;314;p19"/>
          <p:cNvSpPr txBox="1">
            <a:spLocks noGrp="1"/>
          </p:cNvSpPr>
          <p:nvPr>
            <p:ph type="subTitle" idx="1"/>
          </p:nvPr>
        </p:nvSpPr>
        <p:spPr>
          <a:xfrm>
            <a:off x="4933500" y="2050100"/>
            <a:ext cx="3497400" cy="1710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5" name="Google Shape;315;p19"/>
          <p:cNvSpPr>
            <a:spLocks noGrp="1"/>
          </p:cNvSpPr>
          <p:nvPr>
            <p:ph type="pic" idx="2"/>
          </p:nvPr>
        </p:nvSpPr>
        <p:spPr>
          <a:xfrm>
            <a:off x="-116950" y="1198750"/>
            <a:ext cx="4492500" cy="3960900"/>
          </a:xfrm>
          <a:prstGeom prst="rect">
            <a:avLst/>
          </a:prstGeom>
          <a:noFill/>
          <a:ln>
            <a:noFill/>
          </a:ln>
        </p:spPr>
      </p:sp>
      <p:sp>
        <p:nvSpPr>
          <p:cNvPr id="316" name="Google Shape;316;p19"/>
          <p:cNvSpPr/>
          <p:nvPr/>
        </p:nvSpPr>
        <p:spPr>
          <a:xfrm rot="501704">
            <a:off x="7734171" y="464236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317" name="Google Shape;317;p19"/>
          <p:cNvSpPr/>
          <p:nvPr/>
        </p:nvSpPr>
        <p:spPr>
          <a:xfrm>
            <a:off x="8702313" y="2042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3454610" y="-216894"/>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8914748" y="37607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339"/>
        <p:cNvGrpSpPr/>
        <p:nvPr/>
      </p:nvGrpSpPr>
      <p:grpSpPr>
        <a:xfrm>
          <a:off x="0" y="0"/>
          <a:ext cx="0" cy="0"/>
          <a:chOff x="0" y="0"/>
          <a:chExt cx="0" cy="0"/>
        </a:xfrm>
      </p:grpSpPr>
      <p:sp>
        <p:nvSpPr>
          <p:cNvPr id="340" name="Google Shape;340;p21"/>
          <p:cNvSpPr txBox="1">
            <a:spLocks noGrp="1"/>
          </p:cNvSpPr>
          <p:nvPr>
            <p:ph type="body" idx="1"/>
          </p:nvPr>
        </p:nvSpPr>
        <p:spPr>
          <a:xfrm>
            <a:off x="720000" y="2168425"/>
            <a:ext cx="3678600" cy="23595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AutoNum type="arabicPeriod"/>
              <a:defRPr/>
            </a:lvl1pPr>
            <a:lvl2pPr marL="914400" lvl="1" indent="-330200" rtl="0">
              <a:lnSpc>
                <a:spcPct val="115000"/>
              </a:lnSpc>
              <a:spcBef>
                <a:spcPts val="0"/>
              </a:spcBef>
              <a:spcAft>
                <a:spcPts val="0"/>
              </a:spcAft>
              <a:buSzPts val="1600"/>
              <a:buAutoNum type="alphaLcPeriod"/>
              <a:defRPr/>
            </a:lvl2pPr>
            <a:lvl3pPr marL="1371600" lvl="2" indent="-330200" rtl="0">
              <a:lnSpc>
                <a:spcPct val="115000"/>
              </a:lnSpc>
              <a:spcBef>
                <a:spcPts val="1600"/>
              </a:spcBef>
              <a:spcAft>
                <a:spcPts val="0"/>
              </a:spcAft>
              <a:buSzPts val="1600"/>
              <a:buAutoNum type="romanLcPeriod"/>
              <a:defRPr/>
            </a:lvl3pPr>
            <a:lvl4pPr marL="1828800" lvl="3" indent="-330200" rtl="0">
              <a:lnSpc>
                <a:spcPct val="115000"/>
              </a:lnSpc>
              <a:spcBef>
                <a:spcPts val="1600"/>
              </a:spcBef>
              <a:spcAft>
                <a:spcPts val="0"/>
              </a:spcAft>
              <a:buSzPts val="1600"/>
              <a:buAutoNum type="arabicPeriod"/>
              <a:defRPr/>
            </a:lvl4pPr>
            <a:lvl5pPr marL="2286000" lvl="4" indent="-330200" rtl="0">
              <a:lnSpc>
                <a:spcPct val="115000"/>
              </a:lnSpc>
              <a:spcBef>
                <a:spcPts val="1600"/>
              </a:spcBef>
              <a:spcAft>
                <a:spcPts val="0"/>
              </a:spcAft>
              <a:buSzPts val="1600"/>
              <a:buAutoNum type="alphaLcPeriod"/>
              <a:defRPr/>
            </a:lvl5pPr>
            <a:lvl6pPr marL="2743200" lvl="5" indent="-330200" rtl="0">
              <a:lnSpc>
                <a:spcPct val="115000"/>
              </a:lnSpc>
              <a:spcBef>
                <a:spcPts val="1600"/>
              </a:spcBef>
              <a:spcAft>
                <a:spcPts val="0"/>
              </a:spcAft>
              <a:buSzPts val="1600"/>
              <a:buAutoNum type="romanLcPeriod"/>
              <a:defRPr/>
            </a:lvl6pPr>
            <a:lvl7pPr marL="3200400" lvl="6" indent="-330200" rtl="0">
              <a:lnSpc>
                <a:spcPct val="115000"/>
              </a:lnSpc>
              <a:spcBef>
                <a:spcPts val="1600"/>
              </a:spcBef>
              <a:spcAft>
                <a:spcPts val="0"/>
              </a:spcAft>
              <a:buSzPts val="1600"/>
              <a:buAutoNum type="arabicPeriod"/>
              <a:defRPr/>
            </a:lvl7pPr>
            <a:lvl8pPr marL="3657600" lvl="7" indent="-330200" rtl="0">
              <a:lnSpc>
                <a:spcPct val="115000"/>
              </a:lnSpc>
              <a:spcBef>
                <a:spcPts val="1600"/>
              </a:spcBef>
              <a:spcAft>
                <a:spcPts val="0"/>
              </a:spcAft>
              <a:buSzPts val="1600"/>
              <a:buAutoNum type="alphaLcPeriod"/>
              <a:defRPr/>
            </a:lvl8pPr>
            <a:lvl9pPr marL="4114800" lvl="8" indent="-330200" rtl="0">
              <a:lnSpc>
                <a:spcPct val="115000"/>
              </a:lnSpc>
              <a:spcBef>
                <a:spcPts val="1600"/>
              </a:spcBef>
              <a:spcAft>
                <a:spcPts val="1600"/>
              </a:spcAft>
              <a:buSzPts val="1600"/>
              <a:buAutoNum type="romanLcPeriod"/>
              <a:defRPr/>
            </a:lvl9pPr>
          </a:lstStyle>
          <a:p>
            <a:endParaRPr/>
          </a:p>
        </p:txBody>
      </p:sp>
      <p:sp>
        <p:nvSpPr>
          <p:cNvPr id="341" name="Google Shape;341;p21"/>
          <p:cNvSpPr txBox="1">
            <a:spLocks noGrp="1"/>
          </p:cNvSpPr>
          <p:nvPr>
            <p:ph type="body" idx="2"/>
          </p:nvPr>
        </p:nvSpPr>
        <p:spPr>
          <a:xfrm>
            <a:off x="4745300" y="2168425"/>
            <a:ext cx="3678600" cy="23595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AutoNum type="arabicPeriod"/>
              <a:defRPr/>
            </a:lvl1pPr>
            <a:lvl2pPr marL="914400" lvl="1" indent="-330200" rtl="0">
              <a:lnSpc>
                <a:spcPct val="115000"/>
              </a:lnSpc>
              <a:spcBef>
                <a:spcPts val="0"/>
              </a:spcBef>
              <a:spcAft>
                <a:spcPts val="0"/>
              </a:spcAft>
              <a:buSzPts val="1600"/>
              <a:buAutoNum type="alphaLcPeriod"/>
              <a:defRPr/>
            </a:lvl2pPr>
            <a:lvl3pPr marL="1371600" lvl="2" indent="-330200" rtl="0">
              <a:lnSpc>
                <a:spcPct val="115000"/>
              </a:lnSpc>
              <a:spcBef>
                <a:spcPts val="1600"/>
              </a:spcBef>
              <a:spcAft>
                <a:spcPts val="0"/>
              </a:spcAft>
              <a:buSzPts val="1600"/>
              <a:buAutoNum type="romanLcPeriod"/>
              <a:defRPr/>
            </a:lvl3pPr>
            <a:lvl4pPr marL="1828800" lvl="3" indent="-330200" rtl="0">
              <a:lnSpc>
                <a:spcPct val="115000"/>
              </a:lnSpc>
              <a:spcBef>
                <a:spcPts val="1600"/>
              </a:spcBef>
              <a:spcAft>
                <a:spcPts val="0"/>
              </a:spcAft>
              <a:buSzPts val="1600"/>
              <a:buAutoNum type="arabicPeriod"/>
              <a:defRPr/>
            </a:lvl4pPr>
            <a:lvl5pPr marL="2286000" lvl="4" indent="-330200" rtl="0">
              <a:lnSpc>
                <a:spcPct val="115000"/>
              </a:lnSpc>
              <a:spcBef>
                <a:spcPts val="1600"/>
              </a:spcBef>
              <a:spcAft>
                <a:spcPts val="0"/>
              </a:spcAft>
              <a:buSzPts val="1600"/>
              <a:buAutoNum type="alphaLcPeriod"/>
              <a:defRPr/>
            </a:lvl5pPr>
            <a:lvl6pPr marL="2743200" lvl="5" indent="-330200" rtl="0">
              <a:lnSpc>
                <a:spcPct val="115000"/>
              </a:lnSpc>
              <a:spcBef>
                <a:spcPts val="1600"/>
              </a:spcBef>
              <a:spcAft>
                <a:spcPts val="0"/>
              </a:spcAft>
              <a:buSzPts val="1600"/>
              <a:buAutoNum type="romanLcPeriod"/>
              <a:defRPr/>
            </a:lvl6pPr>
            <a:lvl7pPr marL="3200400" lvl="6" indent="-330200" rtl="0">
              <a:lnSpc>
                <a:spcPct val="115000"/>
              </a:lnSpc>
              <a:spcBef>
                <a:spcPts val="1600"/>
              </a:spcBef>
              <a:spcAft>
                <a:spcPts val="0"/>
              </a:spcAft>
              <a:buSzPts val="1600"/>
              <a:buAutoNum type="arabicPeriod"/>
              <a:defRPr/>
            </a:lvl7pPr>
            <a:lvl8pPr marL="3657600" lvl="7" indent="-330200" rtl="0">
              <a:lnSpc>
                <a:spcPct val="115000"/>
              </a:lnSpc>
              <a:spcBef>
                <a:spcPts val="1600"/>
              </a:spcBef>
              <a:spcAft>
                <a:spcPts val="0"/>
              </a:spcAft>
              <a:buSzPts val="1600"/>
              <a:buAutoNum type="alphaLcPeriod"/>
              <a:defRPr/>
            </a:lvl8pPr>
            <a:lvl9pPr marL="4114800" lvl="8" indent="-330200" rtl="0">
              <a:lnSpc>
                <a:spcPct val="115000"/>
              </a:lnSpc>
              <a:spcBef>
                <a:spcPts val="1600"/>
              </a:spcBef>
              <a:spcAft>
                <a:spcPts val="1600"/>
              </a:spcAft>
              <a:buSzPts val="1600"/>
              <a:buAutoNum type="romanLcPeriod"/>
              <a:defRPr/>
            </a:lvl9pPr>
          </a:lstStyle>
          <a:p>
            <a:endParaRPr/>
          </a:p>
        </p:txBody>
      </p:sp>
      <p:sp>
        <p:nvSpPr>
          <p:cNvPr id="342" name="Google Shape;34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3" name="Google Shape;343;p21"/>
          <p:cNvSpPr txBox="1">
            <a:spLocks noGrp="1"/>
          </p:cNvSpPr>
          <p:nvPr>
            <p:ph type="title" idx="3"/>
          </p:nvPr>
        </p:nvSpPr>
        <p:spPr>
          <a:xfrm>
            <a:off x="720000" y="1467838"/>
            <a:ext cx="77040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grpSp>
        <p:nvGrpSpPr>
          <p:cNvPr id="344" name="Google Shape;344;p21"/>
          <p:cNvGrpSpPr/>
          <p:nvPr/>
        </p:nvGrpSpPr>
        <p:grpSpPr>
          <a:xfrm rot="-520332">
            <a:off x="8309851" y="481912"/>
            <a:ext cx="242114" cy="498924"/>
            <a:chOff x="5907675" y="835275"/>
            <a:chExt cx="117800" cy="242750"/>
          </a:xfrm>
        </p:grpSpPr>
        <p:sp>
          <p:nvSpPr>
            <p:cNvPr id="345" name="Google Shape;345;p21"/>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1"/>
          <p:cNvSpPr/>
          <p:nvPr/>
        </p:nvSpPr>
        <p:spPr>
          <a:xfrm>
            <a:off x="-224840" y="27555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rot="501700">
            <a:off x="-1573157" y="36157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grpSp>
        <p:nvGrpSpPr>
          <p:cNvPr id="352" name="Google Shape;352;p21"/>
          <p:cNvGrpSpPr/>
          <p:nvPr/>
        </p:nvGrpSpPr>
        <p:grpSpPr>
          <a:xfrm rot="-5967574">
            <a:off x="415508" y="289923"/>
            <a:ext cx="242120" cy="498936"/>
            <a:chOff x="5907675" y="835275"/>
            <a:chExt cx="117800" cy="242750"/>
          </a:xfrm>
        </p:grpSpPr>
        <p:sp>
          <p:nvSpPr>
            <p:cNvPr id="353" name="Google Shape;353;p21"/>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1"/>
          <p:cNvSpPr/>
          <p:nvPr/>
        </p:nvSpPr>
        <p:spPr>
          <a:xfrm rot="501700">
            <a:off x="8663518" y="3200649"/>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359" name="Google Shape;359;p21"/>
          <p:cNvSpPr/>
          <p:nvPr/>
        </p:nvSpPr>
        <p:spPr>
          <a:xfrm rot="501700">
            <a:off x="5437368" y="46601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360" name="Google Shape;360;p21"/>
          <p:cNvSpPr/>
          <p:nvPr/>
        </p:nvSpPr>
        <p:spPr>
          <a:xfrm rot="501883">
            <a:off x="7117349" y="-615948"/>
            <a:ext cx="947577" cy="850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361" name="Google Shape;361;p21"/>
          <p:cNvSpPr/>
          <p:nvPr/>
        </p:nvSpPr>
        <p:spPr>
          <a:xfrm rot="-7812849">
            <a:off x="7933167" y="4180333"/>
            <a:ext cx="361268" cy="847541"/>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rot="2700000">
            <a:off x="532457" y="1010345"/>
            <a:ext cx="361266" cy="847536"/>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8954660" y="15081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4646585" y="-182869"/>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1"/>
          <p:cNvGrpSpPr/>
          <p:nvPr/>
        </p:nvGrpSpPr>
        <p:grpSpPr>
          <a:xfrm rot="7082854">
            <a:off x="817378" y="4441204"/>
            <a:ext cx="242112" cy="498918"/>
            <a:chOff x="5907675" y="835275"/>
            <a:chExt cx="117800" cy="242750"/>
          </a:xfrm>
        </p:grpSpPr>
        <p:sp>
          <p:nvSpPr>
            <p:cNvPr id="366" name="Google Shape;366;p21"/>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1"/>
          <p:cNvSpPr/>
          <p:nvPr/>
        </p:nvSpPr>
        <p:spPr>
          <a:xfrm>
            <a:off x="2600475" y="479937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flipH="1">
            <a:off x="8625450" y="228600"/>
            <a:ext cx="165293" cy="200477"/>
          </a:xfrm>
          <a:custGeom>
            <a:avLst/>
            <a:gdLst/>
            <a:ahLst/>
            <a:cxnLst/>
            <a:rect l="l" t="t" r="r" b="b"/>
            <a:pathLst>
              <a:path w="2372" h="2877" extrusionOk="0">
                <a:moveTo>
                  <a:pt x="2099" y="1"/>
                </a:moveTo>
                <a:cubicBezTo>
                  <a:pt x="2068" y="1"/>
                  <a:pt x="2035" y="10"/>
                  <a:pt x="2002" y="31"/>
                </a:cubicBezTo>
                <a:cubicBezTo>
                  <a:pt x="1600" y="304"/>
                  <a:pt x="1257" y="659"/>
                  <a:pt x="1008" y="1085"/>
                </a:cubicBezTo>
                <a:cubicBezTo>
                  <a:pt x="878" y="1286"/>
                  <a:pt x="783" y="1499"/>
                  <a:pt x="700" y="1724"/>
                </a:cubicBezTo>
                <a:cubicBezTo>
                  <a:pt x="665" y="1843"/>
                  <a:pt x="629" y="1961"/>
                  <a:pt x="605" y="2080"/>
                </a:cubicBezTo>
                <a:cubicBezTo>
                  <a:pt x="605" y="2127"/>
                  <a:pt x="594" y="2174"/>
                  <a:pt x="582" y="2233"/>
                </a:cubicBezTo>
                <a:lnTo>
                  <a:pt x="369" y="1878"/>
                </a:lnTo>
                <a:cubicBezTo>
                  <a:pt x="334" y="1822"/>
                  <a:pt x="285" y="1799"/>
                  <a:pt x="236" y="1799"/>
                </a:cubicBezTo>
                <a:cubicBezTo>
                  <a:pt x="118" y="1799"/>
                  <a:pt x="1" y="1933"/>
                  <a:pt x="85" y="2067"/>
                </a:cubicBezTo>
                <a:cubicBezTo>
                  <a:pt x="156" y="2186"/>
                  <a:pt x="227" y="2304"/>
                  <a:pt x="310" y="2422"/>
                </a:cubicBezTo>
                <a:lnTo>
                  <a:pt x="416" y="2600"/>
                </a:lnTo>
                <a:cubicBezTo>
                  <a:pt x="452" y="2671"/>
                  <a:pt x="476" y="2730"/>
                  <a:pt x="511" y="2801"/>
                </a:cubicBezTo>
                <a:cubicBezTo>
                  <a:pt x="547" y="2852"/>
                  <a:pt x="606" y="2876"/>
                  <a:pt x="665" y="2876"/>
                </a:cubicBezTo>
                <a:cubicBezTo>
                  <a:pt x="702" y="2876"/>
                  <a:pt x="739" y="2867"/>
                  <a:pt x="771" y="2848"/>
                </a:cubicBezTo>
                <a:cubicBezTo>
                  <a:pt x="949" y="2742"/>
                  <a:pt x="1126" y="2624"/>
                  <a:pt x="1316" y="2506"/>
                </a:cubicBezTo>
                <a:cubicBezTo>
                  <a:pt x="1399" y="2446"/>
                  <a:pt x="1494" y="2387"/>
                  <a:pt x="1588" y="2328"/>
                </a:cubicBezTo>
                <a:cubicBezTo>
                  <a:pt x="1683" y="2269"/>
                  <a:pt x="1789" y="2209"/>
                  <a:pt x="1837" y="2103"/>
                </a:cubicBezTo>
                <a:cubicBezTo>
                  <a:pt x="1884" y="1996"/>
                  <a:pt x="1813" y="1902"/>
                  <a:pt x="1694" y="1890"/>
                </a:cubicBezTo>
                <a:cubicBezTo>
                  <a:pt x="1576" y="1890"/>
                  <a:pt x="1481" y="1961"/>
                  <a:pt x="1387" y="2020"/>
                </a:cubicBezTo>
                <a:cubicBezTo>
                  <a:pt x="1292" y="2080"/>
                  <a:pt x="1197" y="2138"/>
                  <a:pt x="1115" y="2198"/>
                </a:cubicBezTo>
                <a:lnTo>
                  <a:pt x="937" y="2304"/>
                </a:lnTo>
                <a:cubicBezTo>
                  <a:pt x="949" y="2269"/>
                  <a:pt x="961" y="2233"/>
                  <a:pt x="973" y="2186"/>
                </a:cubicBezTo>
                <a:cubicBezTo>
                  <a:pt x="997" y="2080"/>
                  <a:pt x="1020" y="1973"/>
                  <a:pt x="1055" y="1878"/>
                </a:cubicBezTo>
                <a:cubicBezTo>
                  <a:pt x="1115" y="1665"/>
                  <a:pt x="1210" y="1464"/>
                  <a:pt x="1328" y="1286"/>
                </a:cubicBezTo>
                <a:cubicBezTo>
                  <a:pt x="1541" y="907"/>
                  <a:pt x="1849" y="588"/>
                  <a:pt x="2204" y="351"/>
                </a:cubicBezTo>
                <a:cubicBezTo>
                  <a:pt x="2372" y="242"/>
                  <a:pt x="2259" y="1"/>
                  <a:pt x="2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73"/>
        <p:cNvGrpSpPr/>
        <p:nvPr/>
      </p:nvGrpSpPr>
      <p:grpSpPr>
        <a:xfrm>
          <a:off x="0" y="0"/>
          <a:ext cx="0" cy="0"/>
          <a:chOff x="0" y="0"/>
          <a:chExt cx="0" cy="0"/>
        </a:xfrm>
      </p:grpSpPr>
      <p:sp>
        <p:nvSpPr>
          <p:cNvPr id="374" name="Google Shape;37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5" name="Google Shape;375;p22"/>
          <p:cNvSpPr txBox="1">
            <a:spLocks noGrp="1"/>
          </p:cNvSpPr>
          <p:nvPr>
            <p:ph type="title" idx="2"/>
          </p:nvPr>
        </p:nvSpPr>
        <p:spPr>
          <a:xfrm>
            <a:off x="718652" y="2451300"/>
            <a:ext cx="2481600" cy="1000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6" name="Google Shape;376;p22"/>
          <p:cNvSpPr txBox="1">
            <a:spLocks noGrp="1"/>
          </p:cNvSpPr>
          <p:nvPr>
            <p:ph type="subTitle" idx="1"/>
          </p:nvPr>
        </p:nvSpPr>
        <p:spPr>
          <a:xfrm>
            <a:off x="718650" y="3456600"/>
            <a:ext cx="2481600" cy="96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77" name="Google Shape;377;p22"/>
          <p:cNvSpPr txBox="1">
            <a:spLocks noGrp="1"/>
          </p:cNvSpPr>
          <p:nvPr>
            <p:ph type="title" idx="3"/>
          </p:nvPr>
        </p:nvSpPr>
        <p:spPr>
          <a:xfrm>
            <a:off x="3333275" y="2451300"/>
            <a:ext cx="2481600" cy="1000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8" name="Google Shape;378;p22"/>
          <p:cNvSpPr txBox="1">
            <a:spLocks noGrp="1"/>
          </p:cNvSpPr>
          <p:nvPr>
            <p:ph type="subTitle" idx="4"/>
          </p:nvPr>
        </p:nvSpPr>
        <p:spPr>
          <a:xfrm>
            <a:off x="3333275" y="3456600"/>
            <a:ext cx="2481600" cy="96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79" name="Google Shape;379;p22"/>
          <p:cNvSpPr txBox="1">
            <a:spLocks noGrp="1"/>
          </p:cNvSpPr>
          <p:nvPr>
            <p:ph type="title" idx="5"/>
          </p:nvPr>
        </p:nvSpPr>
        <p:spPr>
          <a:xfrm>
            <a:off x="5943755" y="2451300"/>
            <a:ext cx="2481600" cy="1000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0" name="Google Shape;380;p22"/>
          <p:cNvSpPr txBox="1">
            <a:spLocks noGrp="1"/>
          </p:cNvSpPr>
          <p:nvPr>
            <p:ph type="subTitle" idx="6"/>
          </p:nvPr>
        </p:nvSpPr>
        <p:spPr>
          <a:xfrm>
            <a:off x="5943757" y="3456600"/>
            <a:ext cx="2481600" cy="96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81" name="Google Shape;381;p22"/>
          <p:cNvSpPr/>
          <p:nvPr/>
        </p:nvSpPr>
        <p:spPr>
          <a:xfrm rot="501704">
            <a:off x="7865021" y="442586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382" name="Google Shape;382;p22"/>
          <p:cNvSpPr/>
          <p:nvPr/>
        </p:nvSpPr>
        <p:spPr>
          <a:xfrm rot="501704">
            <a:off x="7416346" y="-1958762"/>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383" name="Google Shape;383;p22"/>
          <p:cNvSpPr/>
          <p:nvPr/>
        </p:nvSpPr>
        <p:spPr>
          <a:xfrm rot="501700">
            <a:off x="-1469457" y="3440999"/>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384" name="Google Shape;384;p22"/>
          <p:cNvSpPr/>
          <p:nvPr/>
        </p:nvSpPr>
        <p:spPr>
          <a:xfrm>
            <a:off x="4979725" y="-78217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224840" y="110965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8950410" y="36138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4"/>
        <p:cNvGrpSpPr/>
        <p:nvPr/>
      </p:nvGrpSpPr>
      <p:grpSpPr>
        <a:xfrm>
          <a:off x="0" y="0"/>
          <a:ext cx="0" cy="0"/>
          <a:chOff x="0" y="0"/>
          <a:chExt cx="0" cy="0"/>
        </a:xfrm>
      </p:grpSpPr>
      <p:sp>
        <p:nvSpPr>
          <p:cNvPr id="405" name="Google Shape;40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6" name="Google Shape;406;p24"/>
          <p:cNvSpPr txBox="1">
            <a:spLocks noGrp="1"/>
          </p:cNvSpPr>
          <p:nvPr>
            <p:ph type="title" idx="2"/>
          </p:nvPr>
        </p:nvSpPr>
        <p:spPr>
          <a:xfrm>
            <a:off x="2006253" y="1330075"/>
            <a:ext cx="2439900" cy="846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7" name="Google Shape;407;p24"/>
          <p:cNvSpPr txBox="1">
            <a:spLocks noGrp="1"/>
          </p:cNvSpPr>
          <p:nvPr>
            <p:ph type="subTitle" idx="1"/>
          </p:nvPr>
        </p:nvSpPr>
        <p:spPr>
          <a:xfrm>
            <a:off x="2006265" y="2174575"/>
            <a:ext cx="24399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08" name="Google Shape;408;p24"/>
          <p:cNvSpPr txBox="1">
            <a:spLocks noGrp="1"/>
          </p:cNvSpPr>
          <p:nvPr>
            <p:ph type="title" idx="3"/>
          </p:nvPr>
        </p:nvSpPr>
        <p:spPr>
          <a:xfrm>
            <a:off x="6000565" y="1330075"/>
            <a:ext cx="2380200" cy="846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9" name="Google Shape;409;p24"/>
          <p:cNvSpPr txBox="1">
            <a:spLocks noGrp="1"/>
          </p:cNvSpPr>
          <p:nvPr>
            <p:ph type="subTitle" idx="4"/>
          </p:nvPr>
        </p:nvSpPr>
        <p:spPr>
          <a:xfrm>
            <a:off x="6000566" y="2174583"/>
            <a:ext cx="2380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10" name="Google Shape;410;p24"/>
          <p:cNvSpPr txBox="1">
            <a:spLocks noGrp="1"/>
          </p:cNvSpPr>
          <p:nvPr>
            <p:ph type="title" idx="5"/>
          </p:nvPr>
        </p:nvSpPr>
        <p:spPr>
          <a:xfrm>
            <a:off x="2006253" y="2961996"/>
            <a:ext cx="2439900" cy="846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1" name="Google Shape;411;p24"/>
          <p:cNvSpPr txBox="1">
            <a:spLocks noGrp="1"/>
          </p:cNvSpPr>
          <p:nvPr>
            <p:ph type="subTitle" idx="6"/>
          </p:nvPr>
        </p:nvSpPr>
        <p:spPr>
          <a:xfrm>
            <a:off x="2006265" y="3806425"/>
            <a:ext cx="24399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12" name="Google Shape;412;p24"/>
          <p:cNvSpPr txBox="1">
            <a:spLocks noGrp="1"/>
          </p:cNvSpPr>
          <p:nvPr>
            <p:ph type="title" idx="7"/>
          </p:nvPr>
        </p:nvSpPr>
        <p:spPr>
          <a:xfrm>
            <a:off x="6000565" y="2961997"/>
            <a:ext cx="2380200" cy="846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24"/>
          <p:cNvSpPr txBox="1">
            <a:spLocks noGrp="1"/>
          </p:cNvSpPr>
          <p:nvPr>
            <p:ph type="subTitle" idx="8"/>
          </p:nvPr>
        </p:nvSpPr>
        <p:spPr>
          <a:xfrm>
            <a:off x="6000566" y="3806426"/>
            <a:ext cx="2380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14" name="Google Shape;414;p24"/>
          <p:cNvSpPr/>
          <p:nvPr/>
        </p:nvSpPr>
        <p:spPr>
          <a:xfrm rot="501704">
            <a:off x="8720596" y="71151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415" name="Google Shape;415;p24"/>
          <p:cNvSpPr/>
          <p:nvPr/>
        </p:nvSpPr>
        <p:spPr>
          <a:xfrm rot="501704">
            <a:off x="3585696" y="-2524262"/>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416" name="Google Shape;416;p24"/>
          <p:cNvSpPr/>
          <p:nvPr/>
        </p:nvSpPr>
        <p:spPr>
          <a:xfrm rot="501700">
            <a:off x="-271657" y="47282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417" name="Google Shape;417;p24"/>
          <p:cNvSpPr/>
          <p:nvPr/>
        </p:nvSpPr>
        <p:spPr>
          <a:xfrm>
            <a:off x="-586725" y="-54060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224840" y="110965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8950410" y="36138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24"/>
          <p:cNvGrpSpPr/>
          <p:nvPr/>
        </p:nvGrpSpPr>
        <p:grpSpPr>
          <a:xfrm rot="3571720">
            <a:off x="8608494" y="4407672"/>
            <a:ext cx="242124" cy="498944"/>
            <a:chOff x="5907675" y="835275"/>
            <a:chExt cx="117800" cy="242750"/>
          </a:xfrm>
        </p:grpSpPr>
        <p:sp>
          <p:nvSpPr>
            <p:cNvPr id="421" name="Google Shape;421;p24"/>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4"/>
          <p:cNvGrpSpPr/>
          <p:nvPr/>
        </p:nvGrpSpPr>
        <p:grpSpPr>
          <a:xfrm rot="-520332">
            <a:off x="8523063" y="360537"/>
            <a:ext cx="242114" cy="498924"/>
            <a:chOff x="5907675" y="835275"/>
            <a:chExt cx="117800" cy="242750"/>
          </a:xfrm>
        </p:grpSpPr>
        <p:sp>
          <p:nvSpPr>
            <p:cNvPr id="427" name="Google Shape;427;p24"/>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1_2">
    <p:spTree>
      <p:nvGrpSpPr>
        <p:cNvPr id="1" name="Shape 492"/>
        <p:cNvGrpSpPr/>
        <p:nvPr/>
      </p:nvGrpSpPr>
      <p:grpSpPr>
        <a:xfrm>
          <a:off x="0" y="0"/>
          <a:ext cx="0" cy="0"/>
          <a:chOff x="0" y="0"/>
          <a:chExt cx="0" cy="0"/>
        </a:xfrm>
      </p:grpSpPr>
      <p:sp>
        <p:nvSpPr>
          <p:cNvPr id="493" name="Google Shape;493;p27"/>
          <p:cNvSpPr txBox="1">
            <a:spLocks noGrp="1"/>
          </p:cNvSpPr>
          <p:nvPr>
            <p:ph type="title"/>
          </p:nvPr>
        </p:nvSpPr>
        <p:spPr>
          <a:xfrm>
            <a:off x="722376" y="448056"/>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4" name="Google Shape;494;p27"/>
          <p:cNvSpPr/>
          <p:nvPr/>
        </p:nvSpPr>
        <p:spPr>
          <a:xfrm rot="501700">
            <a:off x="8690568" y="175212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495" name="Google Shape;495;p27"/>
          <p:cNvSpPr/>
          <p:nvPr/>
        </p:nvSpPr>
        <p:spPr>
          <a:xfrm rot="501720">
            <a:off x="351944" y="4820845"/>
            <a:ext cx="993345" cy="891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496" name="Google Shape;496;p27"/>
          <p:cNvSpPr/>
          <p:nvPr/>
        </p:nvSpPr>
        <p:spPr>
          <a:xfrm>
            <a:off x="292384" y="1347121"/>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27"/>
          <p:cNvGrpSpPr/>
          <p:nvPr/>
        </p:nvGrpSpPr>
        <p:grpSpPr>
          <a:xfrm rot="-5967574">
            <a:off x="415508" y="289923"/>
            <a:ext cx="242120" cy="498936"/>
            <a:chOff x="5907675" y="835275"/>
            <a:chExt cx="117800" cy="242750"/>
          </a:xfrm>
        </p:grpSpPr>
        <p:sp>
          <p:nvSpPr>
            <p:cNvPr id="498" name="Google Shape;498;p27"/>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7"/>
          <p:cNvSpPr/>
          <p:nvPr/>
        </p:nvSpPr>
        <p:spPr>
          <a:xfrm>
            <a:off x="-272565" y="29544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4365123" y="49911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rot="501792">
            <a:off x="7404327" y="-2710290"/>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506" name="Google Shape;506;p27"/>
          <p:cNvSpPr/>
          <p:nvPr/>
        </p:nvSpPr>
        <p:spPr>
          <a:xfrm rot="501924">
            <a:off x="7448525" y="4607202"/>
            <a:ext cx="2288088" cy="199071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1_1_2">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722376" y="448056"/>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9" name="Google Shape;509;p28"/>
          <p:cNvSpPr/>
          <p:nvPr/>
        </p:nvSpPr>
        <p:spPr>
          <a:xfrm rot="501700">
            <a:off x="-1573157" y="36157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10" name="Google Shape;510;p28"/>
          <p:cNvSpPr/>
          <p:nvPr/>
        </p:nvSpPr>
        <p:spPr>
          <a:xfrm rot="501792">
            <a:off x="7780502" y="-2297765"/>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11" name="Google Shape;511;p28"/>
          <p:cNvSpPr/>
          <p:nvPr/>
        </p:nvSpPr>
        <p:spPr>
          <a:xfrm>
            <a:off x="8689050" y="254442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879900" y="12156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28"/>
          <p:cNvGrpSpPr/>
          <p:nvPr/>
        </p:nvGrpSpPr>
        <p:grpSpPr>
          <a:xfrm rot="3571720">
            <a:off x="8608494" y="4407672"/>
            <a:ext cx="242124" cy="498944"/>
            <a:chOff x="5907675" y="835275"/>
            <a:chExt cx="117800" cy="242750"/>
          </a:xfrm>
        </p:grpSpPr>
        <p:sp>
          <p:nvSpPr>
            <p:cNvPr id="514" name="Google Shape;514;p28"/>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28"/>
          <p:cNvSpPr/>
          <p:nvPr/>
        </p:nvSpPr>
        <p:spPr>
          <a:xfrm>
            <a:off x="250900" y="228600"/>
            <a:ext cx="165293" cy="200477"/>
          </a:xfrm>
          <a:custGeom>
            <a:avLst/>
            <a:gdLst/>
            <a:ahLst/>
            <a:cxnLst/>
            <a:rect l="l" t="t" r="r" b="b"/>
            <a:pathLst>
              <a:path w="2372" h="2877" extrusionOk="0">
                <a:moveTo>
                  <a:pt x="2099" y="1"/>
                </a:moveTo>
                <a:cubicBezTo>
                  <a:pt x="2068" y="1"/>
                  <a:pt x="2035" y="10"/>
                  <a:pt x="2002" y="31"/>
                </a:cubicBezTo>
                <a:cubicBezTo>
                  <a:pt x="1600" y="304"/>
                  <a:pt x="1257" y="659"/>
                  <a:pt x="1008" y="1085"/>
                </a:cubicBezTo>
                <a:cubicBezTo>
                  <a:pt x="878" y="1286"/>
                  <a:pt x="783" y="1499"/>
                  <a:pt x="700" y="1724"/>
                </a:cubicBezTo>
                <a:cubicBezTo>
                  <a:pt x="665" y="1843"/>
                  <a:pt x="629" y="1961"/>
                  <a:pt x="605" y="2080"/>
                </a:cubicBezTo>
                <a:cubicBezTo>
                  <a:pt x="605" y="2127"/>
                  <a:pt x="594" y="2174"/>
                  <a:pt x="582" y="2233"/>
                </a:cubicBezTo>
                <a:lnTo>
                  <a:pt x="369" y="1878"/>
                </a:lnTo>
                <a:cubicBezTo>
                  <a:pt x="334" y="1822"/>
                  <a:pt x="285" y="1799"/>
                  <a:pt x="236" y="1799"/>
                </a:cubicBezTo>
                <a:cubicBezTo>
                  <a:pt x="118" y="1799"/>
                  <a:pt x="1" y="1933"/>
                  <a:pt x="85" y="2067"/>
                </a:cubicBezTo>
                <a:cubicBezTo>
                  <a:pt x="156" y="2186"/>
                  <a:pt x="227" y="2304"/>
                  <a:pt x="310" y="2422"/>
                </a:cubicBezTo>
                <a:lnTo>
                  <a:pt x="416" y="2600"/>
                </a:lnTo>
                <a:cubicBezTo>
                  <a:pt x="452" y="2671"/>
                  <a:pt x="476" y="2730"/>
                  <a:pt x="511" y="2801"/>
                </a:cubicBezTo>
                <a:cubicBezTo>
                  <a:pt x="547" y="2852"/>
                  <a:pt x="606" y="2876"/>
                  <a:pt x="665" y="2876"/>
                </a:cubicBezTo>
                <a:cubicBezTo>
                  <a:pt x="702" y="2876"/>
                  <a:pt x="739" y="2867"/>
                  <a:pt x="771" y="2848"/>
                </a:cubicBezTo>
                <a:cubicBezTo>
                  <a:pt x="949" y="2742"/>
                  <a:pt x="1126" y="2624"/>
                  <a:pt x="1316" y="2506"/>
                </a:cubicBezTo>
                <a:cubicBezTo>
                  <a:pt x="1399" y="2446"/>
                  <a:pt x="1494" y="2387"/>
                  <a:pt x="1588" y="2328"/>
                </a:cubicBezTo>
                <a:cubicBezTo>
                  <a:pt x="1683" y="2269"/>
                  <a:pt x="1789" y="2209"/>
                  <a:pt x="1837" y="2103"/>
                </a:cubicBezTo>
                <a:cubicBezTo>
                  <a:pt x="1884" y="1996"/>
                  <a:pt x="1813" y="1902"/>
                  <a:pt x="1694" y="1890"/>
                </a:cubicBezTo>
                <a:cubicBezTo>
                  <a:pt x="1576" y="1890"/>
                  <a:pt x="1481" y="1961"/>
                  <a:pt x="1387" y="2020"/>
                </a:cubicBezTo>
                <a:cubicBezTo>
                  <a:pt x="1292" y="2080"/>
                  <a:pt x="1197" y="2138"/>
                  <a:pt x="1115" y="2198"/>
                </a:cubicBezTo>
                <a:lnTo>
                  <a:pt x="937" y="2304"/>
                </a:lnTo>
                <a:cubicBezTo>
                  <a:pt x="949" y="2269"/>
                  <a:pt x="961" y="2233"/>
                  <a:pt x="973" y="2186"/>
                </a:cubicBezTo>
                <a:cubicBezTo>
                  <a:pt x="997" y="2080"/>
                  <a:pt x="1020" y="1973"/>
                  <a:pt x="1055" y="1878"/>
                </a:cubicBezTo>
                <a:cubicBezTo>
                  <a:pt x="1115" y="1665"/>
                  <a:pt x="1210" y="1464"/>
                  <a:pt x="1328" y="1286"/>
                </a:cubicBezTo>
                <a:cubicBezTo>
                  <a:pt x="1541" y="907"/>
                  <a:pt x="1849" y="588"/>
                  <a:pt x="2204" y="351"/>
                </a:cubicBezTo>
                <a:cubicBezTo>
                  <a:pt x="2372" y="242"/>
                  <a:pt x="2259" y="1"/>
                  <a:pt x="2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8901173" y="14547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24840" y="27555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1_1_1_2">
    <p:spTree>
      <p:nvGrpSpPr>
        <p:cNvPr id="1" name="Shape 522"/>
        <p:cNvGrpSpPr/>
        <p:nvPr/>
      </p:nvGrpSpPr>
      <p:grpSpPr>
        <a:xfrm>
          <a:off x="0" y="0"/>
          <a:ext cx="0" cy="0"/>
          <a:chOff x="0" y="0"/>
          <a:chExt cx="0" cy="0"/>
        </a:xfrm>
      </p:grpSpPr>
      <p:sp>
        <p:nvSpPr>
          <p:cNvPr id="523" name="Google Shape;523;p29"/>
          <p:cNvSpPr txBox="1">
            <a:spLocks noGrp="1"/>
          </p:cNvSpPr>
          <p:nvPr>
            <p:ph type="title"/>
          </p:nvPr>
        </p:nvSpPr>
        <p:spPr>
          <a:xfrm>
            <a:off x="722376" y="448056"/>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29"/>
          <p:cNvSpPr/>
          <p:nvPr/>
        </p:nvSpPr>
        <p:spPr>
          <a:xfrm>
            <a:off x="-224840" y="22111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5585060" y="-240819"/>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rot="501700">
            <a:off x="-627357" y="4630299"/>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27" name="Google Shape;527;p29"/>
          <p:cNvSpPr/>
          <p:nvPr/>
        </p:nvSpPr>
        <p:spPr>
          <a:xfrm rot="501700">
            <a:off x="6456668" y="-1318126"/>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528" name="Google Shape;528;p29"/>
          <p:cNvSpPr/>
          <p:nvPr/>
        </p:nvSpPr>
        <p:spPr>
          <a:xfrm>
            <a:off x="-523900" y="-4966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8679225" y="33902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29"/>
          <p:cNvGrpSpPr/>
          <p:nvPr/>
        </p:nvGrpSpPr>
        <p:grpSpPr>
          <a:xfrm rot="3571720">
            <a:off x="8608494" y="4407672"/>
            <a:ext cx="242124" cy="498944"/>
            <a:chOff x="5907675" y="835275"/>
            <a:chExt cx="117800" cy="242750"/>
          </a:xfrm>
        </p:grpSpPr>
        <p:sp>
          <p:nvSpPr>
            <p:cNvPr id="531" name="Google Shape;531;p2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29"/>
          <p:cNvSpPr/>
          <p:nvPr/>
        </p:nvSpPr>
        <p:spPr>
          <a:xfrm>
            <a:off x="8956635" y="23774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flipH="1">
            <a:off x="8625450" y="228600"/>
            <a:ext cx="165293" cy="200477"/>
          </a:xfrm>
          <a:custGeom>
            <a:avLst/>
            <a:gdLst/>
            <a:ahLst/>
            <a:cxnLst/>
            <a:rect l="l" t="t" r="r" b="b"/>
            <a:pathLst>
              <a:path w="2372" h="2877" extrusionOk="0">
                <a:moveTo>
                  <a:pt x="2099" y="1"/>
                </a:moveTo>
                <a:cubicBezTo>
                  <a:pt x="2068" y="1"/>
                  <a:pt x="2035" y="10"/>
                  <a:pt x="2002" y="31"/>
                </a:cubicBezTo>
                <a:cubicBezTo>
                  <a:pt x="1600" y="304"/>
                  <a:pt x="1257" y="659"/>
                  <a:pt x="1008" y="1085"/>
                </a:cubicBezTo>
                <a:cubicBezTo>
                  <a:pt x="878" y="1286"/>
                  <a:pt x="783" y="1499"/>
                  <a:pt x="700" y="1724"/>
                </a:cubicBezTo>
                <a:cubicBezTo>
                  <a:pt x="665" y="1843"/>
                  <a:pt x="629" y="1961"/>
                  <a:pt x="605" y="2080"/>
                </a:cubicBezTo>
                <a:cubicBezTo>
                  <a:pt x="605" y="2127"/>
                  <a:pt x="594" y="2174"/>
                  <a:pt x="582" y="2233"/>
                </a:cubicBezTo>
                <a:lnTo>
                  <a:pt x="369" y="1878"/>
                </a:lnTo>
                <a:cubicBezTo>
                  <a:pt x="334" y="1822"/>
                  <a:pt x="285" y="1799"/>
                  <a:pt x="236" y="1799"/>
                </a:cubicBezTo>
                <a:cubicBezTo>
                  <a:pt x="118" y="1799"/>
                  <a:pt x="1" y="1933"/>
                  <a:pt x="85" y="2067"/>
                </a:cubicBezTo>
                <a:cubicBezTo>
                  <a:pt x="156" y="2186"/>
                  <a:pt x="227" y="2304"/>
                  <a:pt x="310" y="2422"/>
                </a:cubicBezTo>
                <a:lnTo>
                  <a:pt x="416" y="2600"/>
                </a:lnTo>
                <a:cubicBezTo>
                  <a:pt x="452" y="2671"/>
                  <a:pt x="476" y="2730"/>
                  <a:pt x="511" y="2801"/>
                </a:cubicBezTo>
                <a:cubicBezTo>
                  <a:pt x="547" y="2852"/>
                  <a:pt x="606" y="2876"/>
                  <a:pt x="665" y="2876"/>
                </a:cubicBezTo>
                <a:cubicBezTo>
                  <a:pt x="702" y="2876"/>
                  <a:pt x="739" y="2867"/>
                  <a:pt x="771" y="2848"/>
                </a:cubicBezTo>
                <a:cubicBezTo>
                  <a:pt x="949" y="2742"/>
                  <a:pt x="1126" y="2624"/>
                  <a:pt x="1316" y="2506"/>
                </a:cubicBezTo>
                <a:cubicBezTo>
                  <a:pt x="1399" y="2446"/>
                  <a:pt x="1494" y="2387"/>
                  <a:pt x="1588" y="2328"/>
                </a:cubicBezTo>
                <a:cubicBezTo>
                  <a:pt x="1683" y="2269"/>
                  <a:pt x="1789" y="2209"/>
                  <a:pt x="1837" y="2103"/>
                </a:cubicBezTo>
                <a:cubicBezTo>
                  <a:pt x="1884" y="1996"/>
                  <a:pt x="1813" y="1902"/>
                  <a:pt x="1694" y="1890"/>
                </a:cubicBezTo>
                <a:cubicBezTo>
                  <a:pt x="1576" y="1890"/>
                  <a:pt x="1481" y="1961"/>
                  <a:pt x="1387" y="2020"/>
                </a:cubicBezTo>
                <a:cubicBezTo>
                  <a:pt x="1292" y="2080"/>
                  <a:pt x="1197" y="2138"/>
                  <a:pt x="1115" y="2198"/>
                </a:cubicBezTo>
                <a:lnTo>
                  <a:pt x="937" y="2304"/>
                </a:lnTo>
                <a:cubicBezTo>
                  <a:pt x="949" y="2269"/>
                  <a:pt x="961" y="2233"/>
                  <a:pt x="973" y="2186"/>
                </a:cubicBezTo>
                <a:cubicBezTo>
                  <a:pt x="997" y="2080"/>
                  <a:pt x="1020" y="1973"/>
                  <a:pt x="1055" y="1878"/>
                </a:cubicBezTo>
                <a:cubicBezTo>
                  <a:pt x="1115" y="1665"/>
                  <a:pt x="1210" y="1464"/>
                  <a:pt x="1328" y="1286"/>
                </a:cubicBezTo>
                <a:cubicBezTo>
                  <a:pt x="1541" y="907"/>
                  <a:pt x="1849" y="588"/>
                  <a:pt x="2204" y="351"/>
                </a:cubicBezTo>
                <a:cubicBezTo>
                  <a:pt x="2372" y="242"/>
                  <a:pt x="2259" y="1"/>
                  <a:pt x="2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1_1_1_1_1">
    <p:spTree>
      <p:nvGrpSpPr>
        <p:cNvPr id="1" name="Shape 538"/>
        <p:cNvGrpSpPr/>
        <p:nvPr/>
      </p:nvGrpSpPr>
      <p:grpSpPr>
        <a:xfrm>
          <a:off x="0" y="0"/>
          <a:ext cx="0" cy="0"/>
          <a:chOff x="0" y="0"/>
          <a:chExt cx="0" cy="0"/>
        </a:xfrm>
      </p:grpSpPr>
      <p:sp>
        <p:nvSpPr>
          <p:cNvPr id="539" name="Google Shape;539;p30"/>
          <p:cNvSpPr txBox="1">
            <a:spLocks noGrp="1"/>
          </p:cNvSpPr>
          <p:nvPr>
            <p:ph type="title"/>
          </p:nvPr>
        </p:nvSpPr>
        <p:spPr>
          <a:xfrm>
            <a:off x="722376" y="448056"/>
            <a:ext cx="7708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0" name="Google Shape;540;p30"/>
          <p:cNvSpPr/>
          <p:nvPr/>
        </p:nvSpPr>
        <p:spPr>
          <a:xfrm rot="501704">
            <a:off x="7865021" y="442586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41" name="Google Shape;541;p30"/>
          <p:cNvSpPr/>
          <p:nvPr/>
        </p:nvSpPr>
        <p:spPr>
          <a:xfrm rot="501704">
            <a:off x="7416346" y="-1958762"/>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42" name="Google Shape;542;p30"/>
          <p:cNvSpPr/>
          <p:nvPr/>
        </p:nvSpPr>
        <p:spPr>
          <a:xfrm rot="501700">
            <a:off x="-1469457" y="3440999"/>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43" name="Google Shape;543;p30"/>
          <p:cNvSpPr/>
          <p:nvPr/>
        </p:nvSpPr>
        <p:spPr>
          <a:xfrm>
            <a:off x="4979725" y="-78217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224840" y="110965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8950410" y="36138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5121760" y="49149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rot="501883">
            <a:off x="-431826" y="-469373"/>
            <a:ext cx="947577" cy="850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548" name="Google Shape;548;p30"/>
          <p:cNvSpPr/>
          <p:nvPr/>
        </p:nvSpPr>
        <p:spPr>
          <a:xfrm rot="501883">
            <a:off x="8877624" y="2341202"/>
            <a:ext cx="947577" cy="850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65"/>
        <p:cNvGrpSpPr/>
        <p:nvPr/>
      </p:nvGrpSpPr>
      <p:grpSpPr>
        <a:xfrm>
          <a:off x="0" y="0"/>
          <a:ext cx="0" cy="0"/>
          <a:chOff x="0" y="0"/>
          <a:chExt cx="0" cy="0"/>
        </a:xfrm>
      </p:grpSpPr>
      <p:sp>
        <p:nvSpPr>
          <p:cNvPr id="566" name="Google Shape;566;p32"/>
          <p:cNvSpPr/>
          <p:nvPr/>
        </p:nvSpPr>
        <p:spPr>
          <a:xfrm rot="501700">
            <a:off x="-1573157" y="36157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67" name="Google Shape;567;p32"/>
          <p:cNvSpPr/>
          <p:nvPr/>
        </p:nvSpPr>
        <p:spPr>
          <a:xfrm rot="501792">
            <a:off x="4791852" y="4706435"/>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68" name="Google Shape;568;p32"/>
          <p:cNvSpPr/>
          <p:nvPr/>
        </p:nvSpPr>
        <p:spPr>
          <a:xfrm>
            <a:off x="8689050" y="254442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879900" y="6318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2"/>
          <p:cNvGrpSpPr/>
          <p:nvPr/>
        </p:nvGrpSpPr>
        <p:grpSpPr>
          <a:xfrm rot="3571720">
            <a:off x="8608494" y="4407672"/>
            <a:ext cx="242124" cy="498944"/>
            <a:chOff x="5907675" y="835275"/>
            <a:chExt cx="117800" cy="242750"/>
          </a:xfrm>
        </p:grpSpPr>
        <p:sp>
          <p:nvSpPr>
            <p:cNvPr id="571" name="Google Shape;571;p3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32"/>
          <p:cNvSpPr/>
          <p:nvPr/>
        </p:nvSpPr>
        <p:spPr>
          <a:xfrm>
            <a:off x="250900" y="228600"/>
            <a:ext cx="165293" cy="200477"/>
          </a:xfrm>
          <a:custGeom>
            <a:avLst/>
            <a:gdLst/>
            <a:ahLst/>
            <a:cxnLst/>
            <a:rect l="l" t="t" r="r" b="b"/>
            <a:pathLst>
              <a:path w="2372" h="2877" extrusionOk="0">
                <a:moveTo>
                  <a:pt x="2099" y="1"/>
                </a:moveTo>
                <a:cubicBezTo>
                  <a:pt x="2068" y="1"/>
                  <a:pt x="2035" y="10"/>
                  <a:pt x="2002" y="31"/>
                </a:cubicBezTo>
                <a:cubicBezTo>
                  <a:pt x="1600" y="304"/>
                  <a:pt x="1257" y="659"/>
                  <a:pt x="1008" y="1085"/>
                </a:cubicBezTo>
                <a:cubicBezTo>
                  <a:pt x="878" y="1286"/>
                  <a:pt x="783" y="1499"/>
                  <a:pt x="700" y="1724"/>
                </a:cubicBezTo>
                <a:cubicBezTo>
                  <a:pt x="665" y="1843"/>
                  <a:pt x="629" y="1961"/>
                  <a:pt x="605" y="2080"/>
                </a:cubicBezTo>
                <a:cubicBezTo>
                  <a:pt x="605" y="2127"/>
                  <a:pt x="594" y="2174"/>
                  <a:pt x="582" y="2233"/>
                </a:cubicBezTo>
                <a:lnTo>
                  <a:pt x="369" y="1878"/>
                </a:lnTo>
                <a:cubicBezTo>
                  <a:pt x="334" y="1822"/>
                  <a:pt x="285" y="1799"/>
                  <a:pt x="236" y="1799"/>
                </a:cubicBezTo>
                <a:cubicBezTo>
                  <a:pt x="118" y="1799"/>
                  <a:pt x="1" y="1933"/>
                  <a:pt x="85" y="2067"/>
                </a:cubicBezTo>
                <a:cubicBezTo>
                  <a:pt x="156" y="2186"/>
                  <a:pt x="227" y="2304"/>
                  <a:pt x="310" y="2422"/>
                </a:cubicBezTo>
                <a:lnTo>
                  <a:pt x="416" y="2600"/>
                </a:lnTo>
                <a:cubicBezTo>
                  <a:pt x="452" y="2671"/>
                  <a:pt x="476" y="2730"/>
                  <a:pt x="511" y="2801"/>
                </a:cubicBezTo>
                <a:cubicBezTo>
                  <a:pt x="547" y="2852"/>
                  <a:pt x="606" y="2876"/>
                  <a:pt x="665" y="2876"/>
                </a:cubicBezTo>
                <a:cubicBezTo>
                  <a:pt x="702" y="2876"/>
                  <a:pt x="739" y="2867"/>
                  <a:pt x="771" y="2848"/>
                </a:cubicBezTo>
                <a:cubicBezTo>
                  <a:pt x="949" y="2742"/>
                  <a:pt x="1126" y="2624"/>
                  <a:pt x="1316" y="2506"/>
                </a:cubicBezTo>
                <a:cubicBezTo>
                  <a:pt x="1399" y="2446"/>
                  <a:pt x="1494" y="2387"/>
                  <a:pt x="1588" y="2328"/>
                </a:cubicBezTo>
                <a:cubicBezTo>
                  <a:pt x="1683" y="2269"/>
                  <a:pt x="1789" y="2209"/>
                  <a:pt x="1837" y="2103"/>
                </a:cubicBezTo>
                <a:cubicBezTo>
                  <a:pt x="1884" y="1996"/>
                  <a:pt x="1813" y="1902"/>
                  <a:pt x="1694" y="1890"/>
                </a:cubicBezTo>
                <a:cubicBezTo>
                  <a:pt x="1576" y="1890"/>
                  <a:pt x="1481" y="1961"/>
                  <a:pt x="1387" y="2020"/>
                </a:cubicBezTo>
                <a:cubicBezTo>
                  <a:pt x="1292" y="2080"/>
                  <a:pt x="1197" y="2138"/>
                  <a:pt x="1115" y="2198"/>
                </a:cubicBezTo>
                <a:lnTo>
                  <a:pt x="937" y="2304"/>
                </a:lnTo>
                <a:cubicBezTo>
                  <a:pt x="949" y="2269"/>
                  <a:pt x="961" y="2233"/>
                  <a:pt x="973" y="2186"/>
                </a:cubicBezTo>
                <a:cubicBezTo>
                  <a:pt x="997" y="2080"/>
                  <a:pt x="1020" y="1973"/>
                  <a:pt x="1055" y="1878"/>
                </a:cubicBezTo>
                <a:cubicBezTo>
                  <a:pt x="1115" y="1665"/>
                  <a:pt x="1210" y="1464"/>
                  <a:pt x="1328" y="1286"/>
                </a:cubicBezTo>
                <a:cubicBezTo>
                  <a:pt x="1541" y="907"/>
                  <a:pt x="1849" y="588"/>
                  <a:pt x="2204" y="351"/>
                </a:cubicBezTo>
                <a:cubicBezTo>
                  <a:pt x="2372" y="242"/>
                  <a:pt x="2259" y="1"/>
                  <a:pt x="2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8901173" y="5394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24840" y="27555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rot="501700">
            <a:off x="6751893" y="-1224026"/>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80" name="Google Shape;580;p32"/>
          <p:cNvSpPr/>
          <p:nvPr/>
        </p:nvSpPr>
        <p:spPr>
          <a:xfrm rot="501700">
            <a:off x="645280" y="-1224026"/>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581" name="Google Shape;581;p32"/>
          <p:cNvSpPr/>
          <p:nvPr/>
        </p:nvSpPr>
        <p:spPr>
          <a:xfrm rot="501700">
            <a:off x="2088218" y="4882249"/>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582" name="Google Shape;582;p32"/>
          <p:cNvSpPr/>
          <p:nvPr/>
        </p:nvSpPr>
        <p:spPr>
          <a:xfrm>
            <a:off x="545109" y="4503859"/>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2"/>
          <p:cNvGrpSpPr/>
          <p:nvPr/>
        </p:nvGrpSpPr>
        <p:grpSpPr>
          <a:xfrm rot="-5101736">
            <a:off x="2839968" y="79376"/>
            <a:ext cx="242118" cy="498932"/>
            <a:chOff x="5907675" y="835275"/>
            <a:chExt cx="117800" cy="242750"/>
          </a:xfrm>
        </p:grpSpPr>
        <p:sp>
          <p:nvSpPr>
            <p:cNvPr id="584" name="Google Shape;584;p3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2"/>
          <p:cNvGrpSpPr/>
          <p:nvPr/>
        </p:nvGrpSpPr>
        <p:grpSpPr>
          <a:xfrm rot="-1991524" flipH="1">
            <a:off x="7751452" y="3931430"/>
            <a:ext cx="1033216" cy="733609"/>
            <a:chOff x="2322275" y="2894125"/>
            <a:chExt cx="1245336" cy="884219"/>
          </a:xfrm>
        </p:grpSpPr>
        <p:sp>
          <p:nvSpPr>
            <p:cNvPr id="590" name="Google Shape;590;p32"/>
            <p:cNvSpPr/>
            <p:nvPr/>
          </p:nvSpPr>
          <p:spPr>
            <a:xfrm>
              <a:off x="2322275" y="2948778"/>
              <a:ext cx="1166937" cy="829567"/>
            </a:xfrm>
            <a:custGeom>
              <a:avLst/>
              <a:gdLst/>
              <a:ahLst/>
              <a:cxnLst/>
              <a:rect l="l" t="t" r="r" b="b"/>
              <a:pathLst>
                <a:path w="17893" h="12720" extrusionOk="0">
                  <a:moveTo>
                    <a:pt x="5571" y="0"/>
                  </a:moveTo>
                  <a:cubicBezTo>
                    <a:pt x="5085" y="0"/>
                    <a:pt x="4537" y="209"/>
                    <a:pt x="4168" y="394"/>
                  </a:cubicBezTo>
                  <a:cubicBezTo>
                    <a:pt x="2179" y="1400"/>
                    <a:pt x="1019" y="3460"/>
                    <a:pt x="25" y="5354"/>
                  </a:cubicBezTo>
                  <a:cubicBezTo>
                    <a:pt x="0" y="5404"/>
                    <a:pt x="47" y="5449"/>
                    <a:pt x="89" y="5449"/>
                  </a:cubicBezTo>
                  <a:cubicBezTo>
                    <a:pt x="106" y="5449"/>
                    <a:pt x="122" y="5442"/>
                    <a:pt x="132" y="5425"/>
                  </a:cubicBezTo>
                  <a:cubicBezTo>
                    <a:pt x="1185" y="3661"/>
                    <a:pt x="2357" y="1708"/>
                    <a:pt x="4239" y="737"/>
                  </a:cubicBezTo>
                  <a:cubicBezTo>
                    <a:pt x="4585" y="564"/>
                    <a:pt x="4998" y="360"/>
                    <a:pt x="5397" y="360"/>
                  </a:cubicBezTo>
                  <a:cubicBezTo>
                    <a:pt x="5599" y="360"/>
                    <a:pt x="5796" y="413"/>
                    <a:pt x="5979" y="548"/>
                  </a:cubicBezTo>
                  <a:cubicBezTo>
                    <a:pt x="6335" y="796"/>
                    <a:pt x="6204" y="1222"/>
                    <a:pt x="6074" y="1566"/>
                  </a:cubicBezTo>
                  <a:cubicBezTo>
                    <a:pt x="5837" y="2158"/>
                    <a:pt x="5246" y="2655"/>
                    <a:pt x="4819" y="3128"/>
                  </a:cubicBezTo>
                  <a:cubicBezTo>
                    <a:pt x="4121" y="3897"/>
                    <a:pt x="3410" y="4667"/>
                    <a:pt x="2771" y="5483"/>
                  </a:cubicBezTo>
                  <a:cubicBezTo>
                    <a:pt x="2168" y="6265"/>
                    <a:pt x="1611" y="7106"/>
                    <a:pt x="1221" y="8017"/>
                  </a:cubicBezTo>
                  <a:cubicBezTo>
                    <a:pt x="1043" y="8455"/>
                    <a:pt x="475" y="9532"/>
                    <a:pt x="996" y="9923"/>
                  </a:cubicBezTo>
                  <a:cubicBezTo>
                    <a:pt x="1093" y="9996"/>
                    <a:pt x="1204" y="10028"/>
                    <a:pt x="1322" y="10028"/>
                  </a:cubicBezTo>
                  <a:cubicBezTo>
                    <a:pt x="1849" y="10028"/>
                    <a:pt x="2523" y="9407"/>
                    <a:pt x="2842" y="9165"/>
                  </a:cubicBezTo>
                  <a:cubicBezTo>
                    <a:pt x="3552" y="8621"/>
                    <a:pt x="4180" y="7993"/>
                    <a:pt x="4783" y="7342"/>
                  </a:cubicBezTo>
                  <a:cubicBezTo>
                    <a:pt x="6027" y="5993"/>
                    <a:pt x="7103" y="4489"/>
                    <a:pt x="8382" y="3176"/>
                  </a:cubicBezTo>
                  <a:cubicBezTo>
                    <a:pt x="9057" y="2477"/>
                    <a:pt x="9791" y="1826"/>
                    <a:pt x="10631" y="1329"/>
                  </a:cubicBezTo>
                  <a:cubicBezTo>
                    <a:pt x="10985" y="1116"/>
                    <a:pt x="11546" y="665"/>
                    <a:pt x="12034" y="665"/>
                  </a:cubicBezTo>
                  <a:cubicBezTo>
                    <a:pt x="12197" y="665"/>
                    <a:pt x="12353" y="716"/>
                    <a:pt x="12490" y="843"/>
                  </a:cubicBezTo>
                  <a:cubicBezTo>
                    <a:pt x="12987" y="1317"/>
                    <a:pt x="12312" y="2240"/>
                    <a:pt x="12064" y="2655"/>
                  </a:cubicBezTo>
                  <a:cubicBezTo>
                    <a:pt x="10927" y="4608"/>
                    <a:pt x="9518" y="6359"/>
                    <a:pt x="8287" y="8242"/>
                  </a:cubicBezTo>
                  <a:cubicBezTo>
                    <a:pt x="7648" y="9213"/>
                    <a:pt x="7045" y="10207"/>
                    <a:pt x="6571" y="11272"/>
                  </a:cubicBezTo>
                  <a:cubicBezTo>
                    <a:pt x="6358" y="11757"/>
                    <a:pt x="6085" y="12385"/>
                    <a:pt x="6737" y="12645"/>
                  </a:cubicBezTo>
                  <a:cubicBezTo>
                    <a:pt x="6866" y="12697"/>
                    <a:pt x="7003" y="12720"/>
                    <a:pt x="7144" y="12720"/>
                  </a:cubicBezTo>
                  <a:cubicBezTo>
                    <a:pt x="7739" y="12720"/>
                    <a:pt x="8404" y="12317"/>
                    <a:pt x="8844" y="12030"/>
                  </a:cubicBezTo>
                  <a:cubicBezTo>
                    <a:pt x="9542" y="11544"/>
                    <a:pt x="10134" y="10917"/>
                    <a:pt x="10691" y="10266"/>
                  </a:cubicBezTo>
                  <a:cubicBezTo>
                    <a:pt x="11282" y="9555"/>
                    <a:pt x="11838" y="8798"/>
                    <a:pt x="12477" y="8124"/>
                  </a:cubicBezTo>
                  <a:cubicBezTo>
                    <a:pt x="12740" y="7851"/>
                    <a:pt x="13884" y="6688"/>
                    <a:pt x="14454" y="6688"/>
                  </a:cubicBezTo>
                  <a:cubicBezTo>
                    <a:pt x="14528" y="6688"/>
                    <a:pt x="14592" y="6707"/>
                    <a:pt x="14644" y="6750"/>
                  </a:cubicBezTo>
                  <a:cubicBezTo>
                    <a:pt x="15070" y="7117"/>
                    <a:pt x="13945" y="8621"/>
                    <a:pt x="13756" y="8999"/>
                  </a:cubicBezTo>
                  <a:cubicBezTo>
                    <a:pt x="13484" y="9532"/>
                    <a:pt x="13093" y="10408"/>
                    <a:pt x="13460" y="10988"/>
                  </a:cubicBezTo>
                  <a:cubicBezTo>
                    <a:pt x="13609" y="11222"/>
                    <a:pt x="13815" y="11305"/>
                    <a:pt x="14040" y="11305"/>
                  </a:cubicBezTo>
                  <a:cubicBezTo>
                    <a:pt x="14407" y="11305"/>
                    <a:pt x="14824" y="11083"/>
                    <a:pt x="15117" y="10928"/>
                  </a:cubicBezTo>
                  <a:cubicBezTo>
                    <a:pt x="16088" y="10396"/>
                    <a:pt x="16952" y="9733"/>
                    <a:pt x="17745" y="8976"/>
                  </a:cubicBezTo>
                  <a:cubicBezTo>
                    <a:pt x="17892" y="8838"/>
                    <a:pt x="17754" y="8635"/>
                    <a:pt x="17601" y="8635"/>
                  </a:cubicBezTo>
                  <a:cubicBezTo>
                    <a:pt x="17557" y="8635"/>
                    <a:pt x="17512" y="8652"/>
                    <a:pt x="17473" y="8692"/>
                  </a:cubicBezTo>
                  <a:cubicBezTo>
                    <a:pt x="16846" y="9271"/>
                    <a:pt x="16183" y="9792"/>
                    <a:pt x="15473" y="10242"/>
                  </a:cubicBezTo>
                  <a:cubicBezTo>
                    <a:pt x="15153" y="10444"/>
                    <a:pt x="14786" y="10621"/>
                    <a:pt x="14442" y="10763"/>
                  </a:cubicBezTo>
                  <a:cubicBezTo>
                    <a:pt x="14347" y="10796"/>
                    <a:pt x="14238" y="10822"/>
                    <a:pt x="14135" y="10822"/>
                  </a:cubicBezTo>
                  <a:cubicBezTo>
                    <a:pt x="14021" y="10822"/>
                    <a:pt x="13914" y="10791"/>
                    <a:pt x="13839" y="10704"/>
                  </a:cubicBezTo>
                  <a:cubicBezTo>
                    <a:pt x="13661" y="10515"/>
                    <a:pt x="13744" y="10231"/>
                    <a:pt x="13803" y="10005"/>
                  </a:cubicBezTo>
                  <a:cubicBezTo>
                    <a:pt x="13850" y="9792"/>
                    <a:pt x="13921" y="9591"/>
                    <a:pt x="14016" y="9390"/>
                  </a:cubicBezTo>
                  <a:cubicBezTo>
                    <a:pt x="14336" y="8715"/>
                    <a:pt x="15650" y="7093"/>
                    <a:pt x="15010" y="6359"/>
                  </a:cubicBezTo>
                  <a:cubicBezTo>
                    <a:pt x="14915" y="6250"/>
                    <a:pt x="14788" y="6204"/>
                    <a:pt x="14643" y="6204"/>
                  </a:cubicBezTo>
                  <a:cubicBezTo>
                    <a:pt x="14055" y="6204"/>
                    <a:pt x="13172" y="6956"/>
                    <a:pt x="12868" y="7212"/>
                  </a:cubicBezTo>
                  <a:cubicBezTo>
                    <a:pt x="12241" y="7745"/>
                    <a:pt x="11708" y="8372"/>
                    <a:pt x="11188" y="9011"/>
                  </a:cubicBezTo>
                  <a:cubicBezTo>
                    <a:pt x="10643" y="9674"/>
                    <a:pt x="10122" y="10349"/>
                    <a:pt x="9507" y="10941"/>
                  </a:cubicBezTo>
                  <a:cubicBezTo>
                    <a:pt x="9187" y="11248"/>
                    <a:pt x="8855" y="11533"/>
                    <a:pt x="8477" y="11769"/>
                  </a:cubicBezTo>
                  <a:cubicBezTo>
                    <a:pt x="8299" y="11888"/>
                    <a:pt x="8121" y="11994"/>
                    <a:pt x="7932" y="12077"/>
                  </a:cubicBezTo>
                  <a:cubicBezTo>
                    <a:pt x="7814" y="12136"/>
                    <a:pt x="7684" y="12183"/>
                    <a:pt x="7553" y="12230"/>
                  </a:cubicBezTo>
                  <a:cubicBezTo>
                    <a:pt x="7439" y="12264"/>
                    <a:pt x="7302" y="12310"/>
                    <a:pt x="7172" y="12310"/>
                  </a:cubicBezTo>
                  <a:cubicBezTo>
                    <a:pt x="7073" y="12310"/>
                    <a:pt x="6979" y="12284"/>
                    <a:pt x="6903" y="12207"/>
                  </a:cubicBezTo>
                  <a:cubicBezTo>
                    <a:pt x="6808" y="12101"/>
                    <a:pt x="6772" y="11946"/>
                    <a:pt x="6784" y="11804"/>
                  </a:cubicBezTo>
                  <a:cubicBezTo>
                    <a:pt x="6819" y="11485"/>
                    <a:pt x="7056" y="11177"/>
                    <a:pt x="7198" y="10893"/>
                  </a:cubicBezTo>
                  <a:cubicBezTo>
                    <a:pt x="7317" y="10657"/>
                    <a:pt x="7435" y="10431"/>
                    <a:pt x="7566" y="10207"/>
                  </a:cubicBezTo>
                  <a:cubicBezTo>
                    <a:pt x="7850" y="9686"/>
                    <a:pt x="8169" y="9165"/>
                    <a:pt x="8489" y="8668"/>
                  </a:cubicBezTo>
                  <a:cubicBezTo>
                    <a:pt x="9152" y="7650"/>
                    <a:pt x="9862" y="6667"/>
                    <a:pt x="10560" y="5685"/>
                  </a:cubicBezTo>
                  <a:cubicBezTo>
                    <a:pt x="11235" y="4726"/>
                    <a:pt x="11898" y="3768"/>
                    <a:pt x="12477" y="2750"/>
                  </a:cubicBezTo>
                  <a:cubicBezTo>
                    <a:pt x="12797" y="2193"/>
                    <a:pt x="13342" y="1341"/>
                    <a:pt x="12987" y="678"/>
                  </a:cubicBezTo>
                  <a:cubicBezTo>
                    <a:pt x="12814" y="351"/>
                    <a:pt x="12538" y="222"/>
                    <a:pt x="12208" y="222"/>
                  </a:cubicBezTo>
                  <a:cubicBezTo>
                    <a:pt x="11138" y="222"/>
                    <a:pt x="9501" y="1587"/>
                    <a:pt x="8986" y="2039"/>
                  </a:cubicBezTo>
                  <a:cubicBezTo>
                    <a:pt x="7530" y="3305"/>
                    <a:pt x="6382" y="4880"/>
                    <a:pt x="5127" y="6336"/>
                  </a:cubicBezTo>
                  <a:cubicBezTo>
                    <a:pt x="4512" y="7058"/>
                    <a:pt x="3872" y="7756"/>
                    <a:pt x="3162" y="8384"/>
                  </a:cubicBezTo>
                  <a:cubicBezTo>
                    <a:pt x="2783" y="8715"/>
                    <a:pt x="2381" y="9023"/>
                    <a:pt x="1966" y="9295"/>
                  </a:cubicBezTo>
                  <a:cubicBezTo>
                    <a:pt x="1843" y="9371"/>
                    <a:pt x="1619" y="9571"/>
                    <a:pt x="1437" y="9571"/>
                  </a:cubicBezTo>
                  <a:cubicBezTo>
                    <a:pt x="1394" y="9571"/>
                    <a:pt x="1352" y="9559"/>
                    <a:pt x="1316" y="9532"/>
                  </a:cubicBezTo>
                  <a:cubicBezTo>
                    <a:pt x="1232" y="9461"/>
                    <a:pt x="1221" y="9355"/>
                    <a:pt x="1221" y="9248"/>
                  </a:cubicBezTo>
                  <a:cubicBezTo>
                    <a:pt x="1221" y="8928"/>
                    <a:pt x="1398" y="8644"/>
                    <a:pt x="1516" y="8348"/>
                  </a:cubicBezTo>
                  <a:cubicBezTo>
                    <a:pt x="2381" y="6111"/>
                    <a:pt x="4204" y="4430"/>
                    <a:pt x="5743" y="2655"/>
                  </a:cubicBezTo>
                  <a:cubicBezTo>
                    <a:pt x="6109" y="2229"/>
                    <a:pt x="6571" y="1684"/>
                    <a:pt x="6571" y="1092"/>
                  </a:cubicBezTo>
                  <a:cubicBezTo>
                    <a:pt x="6571" y="749"/>
                    <a:pt x="6453" y="299"/>
                    <a:pt x="6121" y="122"/>
                  </a:cubicBezTo>
                  <a:cubicBezTo>
                    <a:pt x="5959" y="36"/>
                    <a:pt x="577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447154" y="3410977"/>
              <a:ext cx="120457" cy="135522"/>
            </a:xfrm>
            <a:custGeom>
              <a:avLst/>
              <a:gdLst/>
              <a:ahLst/>
              <a:cxnLst/>
              <a:rect l="l" t="t" r="r" b="b"/>
              <a:pathLst>
                <a:path w="1847" h="2078" extrusionOk="0">
                  <a:moveTo>
                    <a:pt x="1018" y="369"/>
                  </a:moveTo>
                  <a:cubicBezTo>
                    <a:pt x="1089" y="369"/>
                    <a:pt x="1161" y="402"/>
                    <a:pt x="1231" y="480"/>
                  </a:cubicBezTo>
                  <a:cubicBezTo>
                    <a:pt x="1456" y="716"/>
                    <a:pt x="1444" y="1261"/>
                    <a:pt x="1278" y="1521"/>
                  </a:cubicBezTo>
                  <a:cubicBezTo>
                    <a:pt x="1182" y="1678"/>
                    <a:pt x="1002" y="1758"/>
                    <a:pt x="822" y="1758"/>
                  </a:cubicBezTo>
                  <a:cubicBezTo>
                    <a:pt x="650" y="1758"/>
                    <a:pt x="477" y="1685"/>
                    <a:pt x="379" y="1534"/>
                  </a:cubicBezTo>
                  <a:cubicBezTo>
                    <a:pt x="294" y="1390"/>
                    <a:pt x="277" y="1191"/>
                    <a:pt x="320" y="1010"/>
                  </a:cubicBezTo>
                  <a:lnTo>
                    <a:pt x="320" y="1010"/>
                  </a:lnTo>
                  <a:cubicBezTo>
                    <a:pt x="370" y="1004"/>
                    <a:pt x="418" y="976"/>
                    <a:pt x="450" y="918"/>
                  </a:cubicBezTo>
                  <a:cubicBezTo>
                    <a:pt x="550" y="735"/>
                    <a:pt x="778" y="369"/>
                    <a:pt x="1018" y="369"/>
                  </a:cubicBezTo>
                  <a:close/>
                  <a:moveTo>
                    <a:pt x="1019" y="0"/>
                  </a:moveTo>
                  <a:cubicBezTo>
                    <a:pt x="647" y="0"/>
                    <a:pt x="300" y="400"/>
                    <a:pt x="118" y="729"/>
                  </a:cubicBezTo>
                  <a:cubicBezTo>
                    <a:pt x="77" y="803"/>
                    <a:pt x="91" y="874"/>
                    <a:pt x="131" y="927"/>
                  </a:cubicBezTo>
                  <a:lnTo>
                    <a:pt x="131" y="927"/>
                  </a:lnTo>
                  <a:cubicBezTo>
                    <a:pt x="113" y="960"/>
                    <a:pt x="97" y="996"/>
                    <a:pt x="83" y="1037"/>
                  </a:cubicBezTo>
                  <a:cubicBezTo>
                    <a:pt x="0" y="1261"/>
                    <a:pt x="24" y="1534"/>
                    <a:pt x="154" y="1734"/>
                  </a:cubicBezTo>
                  <a:cubicBezTo>
                    <a:pt x="306" y="1966"/>
                    <a:pt x="567" y="2078"/>
                    <a:pt x="832" y="2078"/>
                  </a:cubicBezTo>
                  <a:cubicBezTo>
                    <a:pt x="1083" y="2078"/>
                    <a:pt x="1336" y="1977"/>
                    <a:pt x="1503" y="1782"/>
                  </a:cubicBezTo>
                  <a:cubicBezTo>
                    <a:pt x="1847" y="1379"/>
                    <a:pt x="1834" y="551"/>
                    <a:pt x="1432" y="184"/>
                  </a:cubicBezTo>
                  <a:cubicBezTo>
                    <a:pt x="1296" y="54"/>
                    <a:pt x="1156" y="0"/>
                    <a:pt x="1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323253" y="3122975"/>
              <a:ext cx="39261" cy="170152"/>
            </a:xfrm>
            <a:custGeom>
              <a:avLst/>
              <a:gdLst/>
              <a:ahLst/>
              <a:cxnLst/>
              <a:rect l="l" t="t" r="r" b="b"/>
              <a:pathLst>
                <a:path w="602" h="2609" extrusionOk="0">
                  <a:moveTo>
                    <a:pt x="551" y="1"/>
                  </a:moveTo>
                  <a:cubicBezTo>
                    <a:pt x="532" y="1"/>
                    <a:pt x="513" y="10"/>
                    <a:pt x="507" y="31"/>
                  </a:cubicBezTo>
                  <a:cubicBezTo>
                    <a:pt x="330" y="824"/>
                    <a:pt x="152" y="1617"/>
                    <a:pt x="22" y="2410"/>
                  </a:cubicBezTo>
                  <a:cubicBezTo>
                    <a:pt x="1" y="2531"/>
                    <a:pt x="103" y="2609"/>
                    <a:pt x="195" y="2609"/>
                  </a:cubicBezTo>
                  <a:cubicBezTo>
                    <a:pt x="258" y="2609"/>
                    <a:pt x="316" y="2574"/>
                    <a:pt x="330" y="2493"/>
                  </a:cubicBezTo>
                  <a:cubicBezTo>
                    <a:pt x="448" y="1688"/>
                    <a:pt x="531" y="871"/>
                    <a:pt x="602" y="43"/>
                  </a:cubicBezTo>
                  <a:cubicBezTo>
                    <a:pt x="602" y="16"/>
                    <a:pt x="576"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2323710" y="3192888"/>
              <a:ext cx="127305" cy="111587"/>
            </a:xfrm>
            <a:custGeom>
              <a:avLst/>
              <a:gdLst/>
              <a:ahLst/>
              <a:cxnLst/>
              <a:rect l="l" t="t" r="r" b="b"/>
              <a:pathLst>
                <a:path w="1952" h="1711" extrusionOk="0">
                  <a:moveTo>
                    <a:pt x="1727" y="0"/>
                  </a:moveTo>
                  <a:cubicBezTo>
                    <a:pt x="1702" y="0"/>
                    <a:pt x="1675" y="8"/>
                    <a:pt x="1649" y="25"/>
                  </a:cubicBezTo>
                  <a:cubicBezTo>
                    <a:pt x="997" y="474"/>
                    <a:pt x="476" y="983"/>
                    <a:pt x="27" y="1634"/>
                  </a:cubicBezTo>
                  <a:cubicBezTo>
                    <a:pt x="1" y="1669"/>
                    <a:pt x="33" y="1711"/>
                    <a:pt x="70" y="1711"/>
                  </a:cubicBezTo>
                  <a:cubicBezTo>
                    <a:pt x="84" y="1711"/>
                    <a:pt x="98" y="1705"/>
                    <a:pt x="110" y="1693"/>
                  </a:cubicBezTo>
                  <a:cubicBezTo>
                    <a:pt x="631" y="1196"/>
                    <a:pt x="1210" y="711"/>
                    <a:pt x="1802" y="296"/>
                  </a:cubicBezTo>
                  <a:cubicBezTo>
                    <a:pt x="1952" y="207"/>
                    <a:pt x="1859" y="0"/>
                    <a:pt x="1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2355536" y="3128453"/>
              <a:ext cx="17804" cy="90326"/>
            </a:xfrm>
            <a:custGeom>
              <a:avLst/>
              <a:gdLst/>
              <a:ahLst/>
              <a:cxnLst/>
              <a:rect l="l" t="t" r="r" b="b"/>
              <a:pathLst>
                <a:path w="273" h="1385" extrusionOk="0">
                  <a:moveTo>
                    <a:pt x="137" y="0"/>
                  </a:moveTo>
                  <a:cubicBezTo>
                    <a:pt x="110" y="0"/>
                    <a:pt x="83" y="18"/>
                    <a:pt x="83" y="53"/>
                  </a:cubicBezTo>
                  <a:cubicBezTo>
                    <a:pt x="36" y="456"/>
                    <a:pt x="12" y="858"/>
                    <a:pt x="1" y="1261"/>
                  </a:cubicBezTo>
                  <a:cubicBezTo>
                    <a:pt x="1" y="1344"/>
                    <a:pt x="69" y="1385"/>
                    <a:pt x="137" y="1385"/>
                  </a:cubicBezTo>
                  <a:cubicBezTo>
                    <a:pt x="205" y="1385"/>
                    <a:pt x="273" y="1344"/>
                    <a:pt x="273" y="1261"/>
                  </a:cubicBezTo>
                  <a:cubicBezTo>
                    <a:pt x="261" y="858"/>
                    <a:pt x="238" y="456"/>
                    <a:pt x="190" y="53"/>
                  </a:cubicBezTo>
                  <a:cubicBezTo>
                    <a:pt x="190" y="18"/>
                    <a:pt x="163"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2357362" y="3193867"/>
              <a:ext cx="77022" cy="33522"/>
            </a:xfrm>
            <a:custGeom>
              <a:avLst/>
              <a:gdLst/>
              <a:ahLst/>
              <a:cxnLst/>
              <a:rect l="l" t="t" r="r" b="b"/>
              <a:pathLst>
                <a:path w="1181" h="514" extrusionOk="0">
                  <a:moveTo>
                    <a:pt x="818" y="0"/>
                  </a:moveTo>
                  <a:cubicBezTo>
                    <a:pt x="575" y="0"/>
                    <a:pt x="342" y="65"/>
                    <a:pt x="126" y="223"/>
                  </a:cubicBezTo>
                  <a:cubicBezTo>
                    <a:pt x="0" y="320"/>
                    <a:pt x="81" y="513"/>
                    <a:pt x="200" y="513"/>
                  </a:cubicBezTo>
                  <a:cubicBezTo>
                    <a:pt x="226" y="513"/>
                    <a:pt x="253" y="504"/>
                    <a:pt x="281" y="483"/>
                  </a:cubicBezTo>
                  <a:cubicBezTo>
                    <a:pt x="529" y="294"/>
                    <a:pt x="825" y="139"/>
                    <a:pt x="1133" y="104"/>
                  </a:cubicBezTo>
                  <a:cubicBezTo>
                    <a:pt x="1168" y="92"/>
                    <a:pt x="1180" y="45"/>
                    <a:pt x="1133" y="33"/>
                  </a:cubicBezTo>
                  <a:cubicBezTo>
                    <a:pt x="1027" y="12"/>
                    <a:pt x="921" y="0"/>
                    <a:pt x="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2346080" y="3196997"/>
              <a:ext cx="66261" cy="74609"/>
            </a:xfrm>
            <a:custGeom>
              <a:avLst/>
              <a:gdLst/>
              <a:ahLst/>
              <a:cxnLst/>
              <a:rect l="l" t="t" r="r" b="b"/>
              <a:pathLst>
                <a:path w="1016" h="1144" extrusionOk="0">
                  <a:moveTo>
                    <a:pt x="821" y="1"/>
                  </a:moveTo>
                  <a:cubicBezTo>
                    <a:pt x="801" y="1"/>
                    <a:pt x="781" y="7"/>
                    <a:pt x="761" y="20"/>
                  </a:cubicBezTo>
                  <a:cubicBezTo>
                    <a:pt x="621" y="128"/>
                    <a:pt x="482" y="226"/>
                    <a:pt x="342" y="322"/>
                  </a:cubicBezTo>
                  <a:lnTo>
                    <a:pt x="342" y="322"/>
                  </a:lnTo>
                  <a:cubicBezTo>
                    <a:pt x="337" y="250"/>
                    <a:pt x="327" y="177"/>
                    <a:pt x="312" y="104"/>
                  </a:cubicBezTo>
                  <a:cubicBezTo>
                    <a:pt x="312" y="89"/>
                    <a:pt x="301" y="82"/>
                    <a:pt x="288" y="82"/>
                  </a:cubicBezTo>
                  <a:cubicBezTo>
                    <a:pt x="270" y="82"/>
                    <a:pt x="247" y="95"/>
                    <a:pt x="241" y="115"/>
                  </a:cubicBezTo>
                  <a:cubicBezTo>
                    <a:pt x="241" y="250"/>
                    <a:pt x="229" y="384"/>
                    <a:pt x="202" y="513"/>
                  </a:cubicBezTo>
                  <a:lnTo>
                    <a:pt x="202" y="513"/>
                  </a:lnTo>
                  <a:cubicBezTo>
                    <a:pt x="195" y="518"/>
                    <a:pt x="188" y="524"/>
                    <a:pt x="181" y="530"/>
                  </a:cubicBezTo>
                  <a:cubicBezTo>
                    <a:pt x="140" y="567"/>
                    <a:pt x="131" y="608"/>
                    <a:pt x="141" y="645"/>
                  </a:cubicBezTo>
                  <a:lnTo>
                    <a:pt x="141" y="645"/>
                  </a:lnTo>
                  <a:cubicBezTo>
                    <a:pt x="80" y="743"/>
                    <a:pt x="38" y="853"/>
                    <a:pt x="19" y="973"/>
                  </a:cubicBezTo>
                  <a:lnTo>
                    <a:pt x="19" y="973"/>
                  </a:lnTo>
                  <a:cubicBezTo>
                    <a:pt x="18" y="975"/>
                    <a:pt x="17" y="977"/>
                    <a:pt x="15" y="980"/>
                  </a:cubicBezTo>
                  <a:cubicBezTo>
                    <a:pt x="16" y="980"/>
                    <a:pt x="17" y="980"/>
                    <a:pt x="18" y="981"/>
                  </a:cubicBezTo>
                  <a:lnTo>
                    <a:pt x="18" y="981"/>
                  </a:lnTo>
                  <a:cubicBezTo>
                    <a:pt x="17" y="988"/>
                    <a:pt x="16" y="996"/>
                    <a:pt x="15" y="1003"/>
                  </a:cubicBezTo>
                  <a:cubicBezTo>
                    <a:pt x="1" y="1088"/>
                    <a:pt x="63" y="1144"/>
                    <a:pt x="126" y="1144"/>
                  </a:cubicBezTo>
                  <a:cubicBezTo>
                    <a:pt x="167" y="1144"/>
                    <a:pt x="209" y="1119"/>
                    <a:pt x="228" y="1062"/>
                  </a:cubicBezTo>
                  <a:cubicBezTo>
                    <a:pt x="241" y="1025"/>
                    <a:pt x="253" y="989"/>
                    <a:pt x="264" y="952"/>
                  </a:cubicBezTo>
                  <a:lnTo>
                    <a:pt x="264" y="952"/>
                  </a:lnTo>
                  <a:cubicBezTo>
                    <a:pt x="330" y="779"/>
                    <a:pt x="440" y="638"/>
                    <a:pt x="607" y="530"/>
                  </a:cubicBezTo>
                  <a:cubicBezTo>
                    <a:pt x="606" y="528"/>
                    <a:pt x="605" y="527"/>
                    <a:pt x="604" y="526"/>
                  </a:cubicBezTo>
                  <a:lnTo>
                    <a:pt x="604" y="526"/>
                  </a:lnTo>
                  <a:cubicBezTo>
                    <a:pt x="613" y="519"/>
                    <a:pt x="622" y="513"/>
                    <a:pt x="631" y="506"/>
                  </a:cubicBezTo>
                  <a:cubicBezTo>
                    <a:pt x="648" y="492"/>
                    <a:pt x="659" y="476"/>
                    <a:pt x="664" y="458"/>
                  </a:cubicBezTo>
                  <a:lnTo>
                    <a:pt x="664" y="458"/>
                  </a:lnTo>
                  <a:cubicBezTo>
                    <a:pt x="752" y="384"/>
                    <a:pt x="840" y="310"/>
                    <a:pt x="927" y="233"/>
                  </a:cubicBezTo>
                  <a:cubicBezTo>
                    <a:pt x="1016" y="154"/>
                    <a:pt x="923"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2344123" y="3194258"/>
              <a:ext cx="24326" cy="64761"/>
            </a:xfrm>
            <a:custGeom>
              <a:avLst/>
              <a:gdLst/>
              <a:ahLst/>
              <a:cxnLst/>
              <a:rect l="l" t="t" r="r" b="b"/>
              <a:pathLst>
                <a:path w="373" h="993" extrusionOk="0">
                  <a:moveTo>
                    <a:pt x="299" y="0"/>
                  </a:moveTo>
                  <a:cubicBezTo>
                    <a:pt x="277" y="0"/>
                    <a:pt x="256" y="12"/>
                    <a:pt x="247" y="39"/>
                  </a:cubicBezTo>
                  <a:cubicBezTo>
                    <a:pt x="163" y="311"/>
                    <a:pt x="92" y="595"/>
                    <a:pt x="21" y="867"/>
                  </a:cubicBezTo>
                  <a:cubicBezTo>
                    <a:pt x="1" y="944"/>
                    <a:pt x="62" y="992"/>
                    <a:pt x="120" y="992"/>
                  </a:cubicBezTo>
                  <a:cubicBezTo>
                    <a:pt x="161" y="992"/>
                    <a:pt x="201" y="968"/>
                    <a:pt x="211" y="915"/>
                  </a:cubicBezTo>
                  <a:cubicBezTo>
                    <a:pt x="258" y="643"/>
                    <a:pt x="329" y="359"/>
                    <a:pt x="365" y="75"/>
                  </a:cubicBezTo>
                  <a:cubicBezTo>
                    <a:pt x="372" y="31"/>
                    <a:pt x="33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55080" y="3216758"/>
              <a:ext cx="40891" cy="31957"/>
            </a:xfrm>
            <a:custGeom>
              <a:avLst/>
              <a:gdLst/>
              <a:ahLst/>
              <a:cxnLst/>
              <a:rect l="l" t="t" r="r" b="b"/>
              <a:pathLst>
                <a:path w="627" h="490" extrusionOk="0">
                  <a:moveTo>
                    <a:pt x="507" y="0"/>
                  </a:moveTo>
                  <a:cubicBezTo>
                    <a:pt x="490" y="0"/>
                    <a:pt x="473" y="7"/>
                    <a:pt x="458" y="25"/>
                  </a:cubicBezTo>
                  <a:cubicBezTo>
                    <a:pt x="316" y="167"/>
                    <a:pt x="174" y="298"/>
                    <a:pt x="31" y="440"/>
                  </a:cubicBezTo>
                  <a:cubicBezTo>
                    <a:pt x="0" y="460"/>
                    <a:pt x="23" y="489"/>
                    <a:pt x="53" y="489"/>
                  </a:cubicBezTo>
                  <a:cubicBezTo>
                    <a:pt x="57" y="489"/>
                    <a:pt x="62" y="489"/>
                    <a:pt x="67" y="487"/>
                  </a:cubicBezTo>
                  <a:cubicBezTo>
                    <a:pt x="221" y="369"/>
                    <a:pt x="387" y="262"/>
                    <a:pt x="552" y="156"/>
                  </a:cubicBezTo>
                  <a:cubicBezTo>
                    <a:pt x="627" y="100"/>
                    <a:pt x="569"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99349" y="3203193"/>
              <a:ext cx="64826" cy="81065"/>
            </a:xfrm>
            <a:custGeom>
              <a:avLst/>
              <a:gdLst/>
              <a:ahLst/>
              <a:cxnLst/>
              <a:rect l="l" t="t" r="r" b="b"/>
              <a:pathLst>
                <a:path w="994" h="1243" extrusionOk="0">
                  <a:moveTo>
                    <a:pt x="379" y="238"/>
                  </a:moveTo>
                  <a:cubicBezTo>
                    <a:pt x="497" y="238"/>
                    <a:pt x="656" y="475"/>
                    <a:pt x="673" y="564"/>
                  </a:cubicBezTo>
                  <a:cubicBezTo>
                    <a:pt x="697" y="671"/>
                    <a:pt x="686" y="801"/>
                    <a:pt x="638" y="896"/>
                  </a:cubicBezTo>
                  <a:cubicBezTo>
                    <a:pt x="599" y="975"/>
                    <a:pt x="540" y="1014"/>
                    <a:pt x="476" y="1014"/>
                  </a:cubicBezTo>
                  <a:cubicBezTo>
                    <a:pt x="425" y="1014"/>
                    <a:pt x="370" y="990"/>
                    <a:pt x="318" y="943"/>
                  </a:cubicBezTo>
                  <a:cubicBezTo>
                    <a:pt x="141" y="790"/>
                    <a:pt x="247" y="506"/>
                    <a:pt x="307" y="304"/>
                  </a:cubicBezTo>
                  <a:cubicBezTo>
                    <a:pt x="309" y="297"/>
                    <a:pt x="308" y="289"/>
                    <a:pt x="306" y="282"/>
                  </a:cubicBezTo>
                  <a:lnTo>
                    <a:pt x="306" y="282"/>
                  </a:lnTo>
                  <a:cubicBezTo>
                    <a:pt x="327" y="251"/>
                    <a:pt x="352" y="238"/>
                    <a:pt x="379" y="238"/>
                  </a:cubicBezTo>
                  <a:close/>
                  <a:moveTo>
                    <a:pt x="394" y="1"/>
                  </a:moveTo>
                  <a:cubicBezTo>
                    <a:pt x="240" y="1"/>
                    <a:pt x="94" y="84"/>
                    <a:pt x="34" y="257"/>
                  </a:cubicBezTo>
                  <a:cubicBezTo>
                    <a:pt x="0" y="353"/>
                    <a:pt x="69" y="417"/>
                    <a:pt x="144" y="422"/>
                  </a:cubicBezTo>
                  <a:lnTo>
                    <a:pt x="144" y="422"/>
                  </a:lnTo>
                  <a:cubicBezTo>
                    <a:pt x="49" y="679"/>
                    <a:pt x="27" y="993"/>
                    <a:pt x="271" y="1169"/>
                  </a:cubicBezTo>
                  <a:cubicBezTo>
                    <a:pt x="341" y="1220"/>
                    <a:pt x="415" y="1243"/>
                    <a:pt x="488" y="1243"/>
                  </a:cubicBezTo>
                  <a:cubicBezTo>
                    <a:pt x="649" y="1243"/>
                    <a:pt x="801" y="1130"/>
                    <a:pt x="875" y="967"/>
                  </a:cubicBezTo>
                  <a:cubicBezTo>
                    <a:pt x="994" y="707"/>
                    <a:pt x="934" y="364"/>
                    <a:pt x="733" y="151"/>
                  </a:cubicBezTo>
                  <a:cubicBezTo>
                    <a:pt x="640" y="52"/>
                    <a:pt x="514"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3370393" y="2894125"/>
              <a:ext cx="81457" cy="287087"/>
            </a:xfrm>
            <a:custGeom>
              <a:avLst/>
              <a:gdLst/>
              <a:ahLst/>
              <a:cxnLst/>
              <a:rect l="l" t="t" r="r" b="b"/>
              <a:pathLst>
                <a:path w="1249" h="4402" extrusionOk="0">
                  <a:moveTo>
                    <a:pt x="756" y="517"/>
                  </a:moveTo>
                  <a:cubicBezTo>
                    <a:pt x="810" y="517"/>
                    <a:pt x="867" y="578"/>
                    <a:pt x="928" y="723"/>
                  </a:cubicBezTo>
                  <a:cubicBezTo>
                    <a:pt x="1070" y="1078"/>
                    <a:pt x="810" y="1978"/>
                    <a:pt x="762" y="2344"/>
                  </a:cubicBezTo>
                  <a:cubicBezTo>
                    <a:pt x="722" y="2715"/>
                    <a:pt x="678" y="3082"/>
                    <a:pt x="632" y="3450"/>
                  </a:cubicBezTo>
                  <a:lnTo>
                    <a:pt x="632" y="3450"/>
                  </a:lnTo>
                  <a:cubicBezTo>
                    <a:pt x="529" y="2994"/>
                    <a:pt x="416" y="2537"/>
                    <a:pt x="372" y="2072"/>
                  </a:cubicBezTo>
                  <a:cubicBezTo>
                    <a:pt x="353" y="1819"/>
                    <a:pt x="509" y="517"/>
                    <a:pt x="756" y="517"/>
                  </a:cubicBezTo>
                  <a:close/>
                  <a:moveTo>
                    <a:pt x="816" y="0"/>
                  </a:moveTo>
                  <a:cubicBezTo>
                    <a:pt x="390" y="0"/>
                    <a:pt x="194" y="845"/>
                    <a:pt x="147" y="1126"/>
                  </a:cubicBezTo>
                  <a:cubicBezTo>
                    <a:pt x="1" y="2037"/>
                    <a:pt x="304" y="2929"/>
                    <a:pt x="589" y="3788"/>
                  </a:cubicBezTo>
                  <a:lnTo>
                    <a:pt x="589" y="3788"/>
                  </a:lnTo>
                  <a:cubicBezTo>
                    <a:pt x="568" y="3953"/>
                    <a:pt x="547" y="4119"/>
                    <a:pt x="526" y="4286"/>
                  </a:cubicBezTo>
                  <a:cubicBezTo>
                    <a:pt x="514" y="4363"/>
                    <a:pt x="570" y="4401"/>
                    <a:pt x="632" y="4401"/>
                  </a:cubicBezTo>
                  <a:cubicBezTo>
                    <a:pt x="695" y="4401"/>
                    <a:pt x="763" y="4363"/>
                    <a:pt x="775" y="4286"/>
                  </a:cubicBezTo>
                  <a:cubicBezTo>
                    <a:pt x="917" y="3197"/>
                    <a:pt x="1130" y="2072"/>
                    <a:pt x="1177" y="971"/>
                  </a:cubicBezTo>
                  <a:cubicBezTo>
                    <a:pt x="1177" y="723"/>
                    <a:pt x="1248" y="13"/>
                    <a:pt x="833" y="1"/>
                  </a:cubicBezTo>
                  <a:cubicBezTo>
                    <a:pt x="827" y="0"/>
                    <a:pt x="822" y="0"/>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1"/>
        <p:cNvGrpSpPr/>
        <p:nvPr/>
      </p:nvGrpSpPr>
      <p:grpSpPr>
        <a:xfrm>
          <a:off x="0" y="0"/>
          <a:ext cx="0" cy="0"/>
          <a:chOff x="0" y="0"/>
          <a:chExt cx="0" cy="0"/>
        </a:xfrm>
      </p:grpSpPr>
      <p:sp>
        <p:nvSpPr>
          <p:cNvPr id="602" name="Google Shape;602;p33"/>
          <p:cNvSpPr/>
          <p:nvPr/>
        </p:nvSpPr>
        <p:spPr>
          <a:xfrm rot="501700">
            <a:off x="8686818" y="121882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603" name="Google Shape;603;p33"/>
          <p:cNvSpPr/>
          <p:nvPr/>
        </p:nvSpPr>
        <p:spPr>
          <a:xfrm rot="501700">
            <a:off x="-947182" y="-965076"/>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604" name="Google Shape;604;p33"/>
          <p:cNvSpPr/>
          <p:nvPr/>
        </p:nvSpPr>
        <p:spPr>
          <a:xfrm>
            <a:off x="8925048" y="39753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224840" y="10177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3"/>
          <p:cNvGrpSpPr/>
          <p:nvPr/>
        </p:nvGrpSpPr>
        <p:grpSpPr>
          <a:xfrm rot="-3606345">
            <a:off x="8376416" y="186953"/>
            <a:ext cx="242123" cy="498942"/>
            <a:chOff x="5907675" y="835275"/>
            <a:chExt cx="117800" cy="242750"/>
          </a:xfrm>
        </p:grpSpPr>
        <p:sp>
          <p:nvSpPr>
            <p:cNvPr id="607" name="Google Shape;607;p33"/>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3"/>
          <p:cNvGrpSpPr/>
          <p:nvPr/>
        </p:nvGrpSpPr>
        <p:grpSpPr>
          <a:xfrm rot="10261903">
            <a:off x="321355" y="4447429"/>
            <a:ext cx="242117" cy="498931"/>
            <a:chOff x="5907675" y="835275"/>
            <a:chExt cx="117800" cy="242750"/>
          </a:xfrm>
        </p:grpSpPr>
        <p:sp>
          <p:nvSpPr>
            <p:cNvPr id="613" name="Google Shape;613;p33"/>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33"/>
          <p:cNvSpPr/>
          <p:nvPr/>
        </p:nvSpPr>
        <p:spPr>
          <a:xfrm>
            <a:off x="8145450" y="413220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8577325" y="338422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506223" y="989125"/>
            <a:ext cx="316928" cy="341513"/>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14625" y="363770"/>
            <a:ext cx="413768" cy="445876"/>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rot="501660">
            <a:off x="1684919" y="4894910"/>
            <a:ext cx="4280761" cy="383956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623" name="Google Shape;623;p33"/>
          <p:cNvSpPr/>
          <p:nvPr/>
        </p:nvSpPr>
        <p:spPr>
          <a:xfrm rot="501660">
            <a:off x="4347194" y="-3437690"/>
            <a:ext cx="4280761" cy="383956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20000" y="1979100"/>
            <a:ext cx="5067600" cy="1632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026438"/>
            <a:ext cx="1440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722263"/>
            <a:ext cx="50676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1" name="Google Shape;21;p3"/>
          <p:cNvSpPr>
            <a:spLocks noGrp="1"/>
          </p:cNvSpPr>
          <p:nvPr>
            <p:ph type="pic" idx="3"/>
          </p:nvPr>
        </p:nvSpPr>
        <p:spPr>
          <a:xfrm>
            <a:off x="4964550" y="1337478"/>
            <a:ext cx="4340100" cy="3876900"/>
          </a:xfrm>
          <a:prstGeom prst="rect">
            <a:avLst/>
          </a:prstGeom>
          <a:noFill/>
          <a:ln>
            <a:noFill/>
          </a:ln>
        </p:spPr>
      </p:sp>
      <p:sp>
        <p:nvSpPr>
          <p:cNvPr id="22" name="Google Shape;22;p3"/>
          <p:cNvSpPr/>
          <p:nvPr/>
        </p:nvSpPr>
        <p:spPr>
          <a:xfrm rot="501700">
            <a:off x="2339968" y="-1097951"/>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23" name="Google Shape;23;p3"/>
          <p:cNvSpPr/>
          <p:nvPr/>
        </p:nvSpPr>
        <p:spPr>
          <a:xfrm rot="501720">
            <a:off x="351944" y="4820845"/>
            <a:ext cx="993345" cy="891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24" name="Google Shape;24;p3"/>
          <p:cNvSpPr/>
          <p:nvPr/>
        </p:nvSpPr>
        <p:spPr>
          <a:xfrm>
            <a:off x="292384" y="1347121"/>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rot="-5967574">
            <a:off x="415508" y="289923"/>
            <a:ext cx="242120" cy="498936"/>
            <a:chOff x="5907675" y="835275"/>
            <a:chExt cx="117800" cy="242750"/>
          </a:xfrm>
        </p:grpSpPr>
        <p:sp>
          <p:nvSpPr>
            <p:cNvPr id="26" name="Google Shape;26;p3"/>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272565" y="29544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365123" y="49911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01792">
            <a:off x="7404327" y="-2710290"/>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title" idx="2"/>
          </p:nvPr>
        </p:nvSpPr>
        <p:spPr>
          <a:xfrm>
            <a:off x="1119178" y="2451300"/>
            <a:ext cx="2820900" cy="10005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24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title" idx="3"/>
          </p:nvPr>
        </p:nvSpPr>
        <p:spPr>
          <a:xfrm>
            <a:off x="5203928" y="2451300"/>
            <a:ext cx="2820900" cy="10005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24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5"/>
          <p:cNvSpPr txBox="1">
            <a:spLocks noGrp="1"/>
          </p:cNvSpPr>
          <p:nvPr>
            <p:ph type="subTitle" idx="1"/>
          </p:nvPr>
        </p:nvSpPr>
        <p:spPr>
          <a:xfrm>
            <a:off x="5203928" y="3456600"/>
            <a:ext cx="2820900" cy="114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5"/>
          <p:cNvSpPr txBox="1">
            <a:spLocks noGrp="1"/>
          </p:cNvSpPr>
          <p:nvPr>
            <p:ph type="subTitle" idx="4"/>
          </p:nvPr>
        </p:nvSpPr>
        <p:spPr>
          <a:xfrm>
            <a:off x="1119178" y="3456600"/>
            <a:ext cx="2820900" cy="114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5"/>
          <p:cNvSpPr/>
          <p:nvPr/>
        </p:nvSpPr>
        <p:spPr>
          <a:xfrm rot="501700">
            <a:off x="6433818" y="-1109876"/>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7" name="Google Shape;57;p5"/>
          <p:cNvSpPr/>
          <p:nvPr/>
        </p:nvSpPr>
        <p:spPr>
          <a:xfrm rot="501704">
            <a:off x="2953546" y="482496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8" name="Google Shape;58;p5"/>
          <p:cNvSpPr/>
          <p:nvPr/>
        </p:nvSpPr>
        <p:spPr>
          <a:xfrm rot="501704">
            <a:off x="-2846304" y="12971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59" name="Google Shape;59;p5"/>
          <p:cNvSpPr/>
          <p:nvPr/>
        </p:nvSpPr>
        <p:spPr>
          <a:xfrm>
            <a:off x="8679225" y="33902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rot="3571720">
            <a:off x="8608494" y="4407672"/>
            <a:ext cx="242124" cy="498944"/>
            <a:chOff x="5907675" y="835275"/>
            <a:chExt cx="117800" cy="242750"/>
          </a:xfrm>
        </p:grpSpPr>
        <p:sp>
          <p:nvSpPr>
            <p:cNvPr id="61" name="Google Shape;61;p5"/>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5"/>
          <p:cNvGrpSpPr/>
          <p:nvPr/>
        </p:nvGrpSpPr>
        <p:grpSpPr>
          <a:xfrm rot="10800000">
            <a:off x="318136" y="3358615"/>
            <a:ext cx="242126" cy="498948"/>
            <a:chOff x="5907675" y="835275"/>
            <a:chExt cx="117800" cy="242750"/>
          </a:xfrm>
        </p:grpSpPr>
        <p:sp>
          <p:nvSpPr>
            <p:cNvPr id="67" name="Google Shape;67;p5"/>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5"/>
          <p:cNvSpPr/>
          <p:nvPr/>
        </p:nvSpPr>
        <p:spPr>
          <a:xfrm>
            <a:off x="232310" y="-215019"/>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956635" y="237743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flipH="1">
            <a:off x="8625450" y="228600"/>
            <a:ext cx="165293" cy="200477"/>
          </a:xfrm>
          <a:custGeom>
            <a:avLst/>
            <a:gdLst/>
            <a:ahLst/>
            <a:cxnLst/>
            <a:rect l="l" t="t" r="r" b="b"/>
            <a:pathLst>
              <a:path w="2372" h="2877" extrusionOk="0">
                <a:moveTo>
                  <a:pt x="2099" y="1"/>
                </a:moveTo>
                <a:cubicBezTo>
                  <a:pt x="2068" y="1"/>
                  <a:pt x="2035" y="10"/>
                  <a:pt x="2002" y="31"/>
                </a:cubicBezTo>
                <a:cubicBezTo>
                  <a:pt x="1600" y="304"/>
                  <a:pt x="1257" y="659"/>
                  <a:pt x="1008" y="1085"/>
                </a:cubicBezTo>
                <a:cubicBezTo>
                  <a:pt x="878" y="1286"/>
                  <a:pt x="783" y="1499"/>
                  <a:pt x="700" y="1724"/>
                </a:cubicBezTo>
                <a:cubicBezTo>
                  <a:pt x="665" y="1843"/>
                  <a:pt x="629" y="1961"/>
                  <a:pt x="605" y="2080"/>
                </a:cubicBezTo>
                <a:cubicBezTo>
                  <a:pt x="605" y="2127"/>
                  <a:pt x="594" y="2174"/>
                  <a:pt x="582" y="2233"/>
                </a:cubicBezTo>
                <a:lnTo>
                  <a:pt x="369" y="1878"/>
                </a:lnTo>
                <a:cubicBezTo>
                  <a:pt x="334" y="1822"/>
                  <a:pt x="285" y="1799"/>
                  <a:pt x="236" y="1799"/>
                </a:cubicBezTo>
                <a:cubicBezTo>
                  <a:pt x="118" y="1799"/>
                  <a:pt x="1" y="1933"/>
                  <a:pt x="85" y="2067"/>
                </a:cubicBezTo>
                <a:cubicBezTo>
                  <a:pt x="156" y="2186"/>
                  <a:pt x="227" y="2304"/>
                  <a:pt x="310" y="2422"/>
                </a:cubicBezTo>
                <a:lnTo>
                  <a:pt x="416" y="2600"/>
                </a:lnTo>
                <a:cubicBezTo>
                  <a:pt x="452" y="2671"/>
                  <a:pt x="476" y="2730"/>
                  <a:pt x="511" y="2801"/>
                </a:cubicBezTo>
                <a:cubicBezTo>
                  <a:pt x="547" y="2852"/>
                  <a:pt x="606" y="2876"/>
                  <a:pt x="665" y="2876"/>
                </a:cubicBezTo>
                <a:cubicBezTo>
                  <a:pt x="702" y="2876"/>
                  <a:pt x="739" y="2867"/>
                  <a:pt x="771" y="2848"/>
                </a:cubicBezTo>
                <a:cubicBezTo>
                  <a:pt x="949" y="2742"/>
                  <a:pt x="1126" y="2624"/>
                  <a:pt x="1316" y="2506"/>
                </a:cubicBezTo>
                <a:cubicBezTo>
                  <a:pt x="1399" y="2446"/>
                  <a:pt x="1494" y="2387"/>
                  <a:pt x="1588" y="2328"/>
                </a:cubicBezTo>
                <a:cubicBezTo>
                  <a:pt x="1683" y="2269"/>
                  <a:pt x="1789" y="2209"/>
                  <a:pt x="1837" y="2103"/>
                </a:cubicBezTo>
                <a:cubicBezTo>
                  <a:pt x="1884" y="1996"/>
                  <a:pt x="1813" y="1902"/>
                  <a:pt x="1694" y="1890"/>
                </a:cubicBezTo>
                <a:cubicBezTo>
                  <a:pt x="1576" y="1890"/>
                  <a:pt x="1481" y="1961"/>
                  <a:pt x="1387" y="2020"/>
                </a:cubicBezTo>
                <a:cubicBezTo>
                  <a:pt x="1292" y="2080"/>
                  <a:pt x="1197" y="2138"/>
                  <a:pt x="1115" y="2198"/>
                </a:cubicBezTo>
                <a:lnTo>
                  <a:pt x="937" y="2304"/>
                </a:lnTo>
                <a:cubicBezTo>
                  <a:pt x="949" y="2269"/>
                  <a:pt x="961" y="2233"/>
                  <a:pt x="973" y="2186"/>
                </a:cubicBezTo>
                <a:cubicBezTo>
                  <a:pt x="997" y="2080"/>
                  <a:pt x="1020" y="1973"/>
                  <a:pt x="1055" y="1878"/>
                </a:cubicBezTo>
                <a:cubicBezTo>
                  <a:pt x="1115" y="1665"/>
                  <a:pt x="1210" y="1464"/>
                  <a:pt x="1328" y="1286"/>
                </a:cubicBezTo>
                <a:cubicBezTo>
                  <a:pt x="1541" y="907"/>
                  <a:pt x="1849" y="588"/>
                  <a:pt x="2204" y="351"/>
                </a:cubicBezTo>
                <a:cubicBezTo>
                  <a:pt x="2372" y="242"/>
                  <a:pt x="2259" y="1"/>
                  <a:pt x="2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6"/>
          <p:cNvSpPr/>
          <p:nvPr/>
        </p:nvSpPr>
        <p:spPr>
          <a:xfrm rot="501700">
            <a:off x="-1573157" y="36157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78" name="Google Shape;78;p6"/>
          <p:cNvSpPr/>
          <p:nvPr/>
        </p:nvSpPr>
        <p:spPr>
          <a:xfrm rot="501792">
            <a:off x="7780502" y="-2297765"/>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79" name="Google Shape;79;p6"/>
          <p:cNvSpPr/>
          <p:nvPr/>
        </p:nvSpPr>
        <p:spPr>
          <a:xfrm>
            <a:off x="8689050" y="2544425"/>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79900" y="12156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6"/>
          <p:cNvGrpSpPr/>
          <p:nvPr/>
        </p:nvGrpSpPr>
        <p:grpSpPr>
          <a:xfrm rot="3571720">
            <a:off x="8608494" y="4407672"/>
            <a:ext cx="242124" cy="498944"/>
            <a:chOff x="5907675" y="835275"/>
            <a:chExt cx="117800" cy="242750"/>
          </a:xfrm>
        </p:grpSpPr>
        <p:sp>
          <p:nvSpPr>
            <p:cNvPr id="82" name="Google Shape;82;p6"/>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6"/>
          <p:cNvSpPr/>
          <p:nvPr/>
        </p:nvSpPr>
        <p:spPr>
          <a:xfrm>
            <a:off x="250900" y="228600"/>
            <a:ext cx="165293" cy="200477"/>
          </a:xfrm>
          <a:custGeom>
            <a:avLst/>
            <a:gdLst/>
            <a:ahLst/>
            <a:cxnLst/>
            <a:rect l="l" t="t" r="r" b="b"/>
            <a:pathLst>
              <a:path w="2372" h="2877" extrusionOk="0">
                <a:moveTo>
                  <a:pt x="2099" y="1"/>
                </a:moveTo>
                <a:cubicBezTo>
                  <a:pt x="2068" y="1"/>
                  <a:pt x="2035" y="10"/>
                  <a:pt x="2002" y="31"/>
                </a:cubicBezTo>
                <a:cubicBezTo>
                  <a:pt x="1600" y="304"/>
                  <a:pt x="1257" y="659"/>
                  <a:pt x="1008" y="1085"/>
                </a:cubicBezTo>
                <a:cubicBezTo>
                  <a:pt x="878" y="1286"/>
                  <a:pt x="783" y="1499"/>
                  <a:pt x="700" y="1724"/>
                </a:cubicBezTo>
                <a:cubicBezTo>
                  <a:pt x="665" y="1843"/>
                  <a:pt x="629" y="1961"/>
                  <a:pt x="605" y="2080"/>
                </a:cubicBezTo>
                <a:cubicBezTo>
                  <a:pt x="605" y="2127"/>
                  <a:pt x="594" y="2174"/>
                  <a:pt x="582" y="2233"/>
                </a:cubicBezTo>
                <a:lnTo>
                  <a:pt x="369" y="1878"/>
                </a:lnTo>
                <a:cubicBezTo>
                  <a:pt x="334" y="1822"/>
                  <a:pt x="285" y="1799"/>
                  <a:pt x="236" y="1799"/>
                </a:cubicBezTo>
                <a:cubicBezTo>
                  <a:pt x="118" y="1799"/>
                  <a:pt x="1" y="1933"/>
                  <a:pt x="85" y="2067"/>
                </a:cubicBezTo>
                <a:cubicBezTo>
                  <a:pt x="156" y="2186"/>
                  <a:pt x="227" y="2304"/>
                  <a:pt x="310" y="2422"/>
                </a:cubicBezTo>
                <a:lnTo>
                  <a:pt x="416" y="2600"/>
                </a:lnTo>
                <a:cubicBezTo>
                  <a:pt x="452" y="2671"/>
                  <a:pt x="476" y="2730"/>
                  <a:pt x="511" y="2801"/>
                </a:cubicBezTo>
                <a:cubicBezTo>
                  <a:pt x="547" y="2852"/>
                  <a:pt x="606" y="2876"/>
                  <a:pt x="665" y="2876"/>
                </a:cubicBezTo>
                <a:cubicBezTo>
                  <a:pt x="702" y="2876"/>
                  <a:pt x="739" y="2867"/>
                  <a:pt x="771" y="2848"/>
                </a:cubicBezTo>
                <a:cubicBezTo>
                  <a:pt x="949" y="2742"/>
                  <a:pt x="1126" y="2624"/>
                  <a:pt x="1316" y="2506"/>
                </a:cubicBezTo>
                <a:cubicBezTo>
                  <a:pt x="1399" y="2446"/>
                  <a:pt x="1494" y="2387"/>
                  <a:pt x="1588" y="2328"/>
                </a:cubicBezTo>
                <a:cubicBezTo>
                  <a:pt x="1683" y="2269"/>
                  <a:pt x="1789" y="2209"/>
                  <a:pt x="1837" y="2103"/>
                </a:cubicBezTo>
                <a:cubicBezTo>
                  <a:pt x="1884" y="1996"/>
                  <a:pt x="1813" y="1902"/>
                  <a:pt x="1694" y="1890"/>
                </a:cubicBezTo>
                <a:cubicBezTo>
                  <a:pt x="1576" y="1890"/>
                  <a:pt x="1481" y="1961"/>
                  <a:pt x="1387" y="2020"/>
                </a:cubicBezTo>
                <a:cubicBezTo>
                  <a:pt x="1292" y="2080"/>
                  <a:pt x="1197" y="2138"/>
                  <a:pt x="1115" y="2198"/>
                </a:cubicBezTo>
                <a:lnTo>
                  <a:pt x="937" y="2304"/>
                </a:lnTo>
                <a:cubicBezTo>
                  <a:pt x="949" y="2269"/>
                  <a:pt x="961" y="2233"/>
                  <a:pt x="973" y="2186"/>
                </a:cubicBezTo>
                <a:cubicBezTo>
                  <a:pt x="997" y="2080"/>
                  <a:pt x="1020" y="1973"/>
                  <a:pt x="1055" y="1878"/>
                </a:cubicBezTo>
                <a:cubicBezTo>
                  <a:pt x="1115" y="1665"/>
                  <a:pt x="1210" y="1464"/>
                  <a:pt x="1328" y="1286"/>
                </a:cubicBezTo>
                <a:cubicBezTo>
                  <a:pt x="1541" y="907"/>
                  <a:pt x="1849" y="588"/>
                  <a:pt x="2204" y="351"/>
                </a:cubicBezTo>
                <a:cubicBezTo>
                  <a:pt x="2372" y="242"/>
                  <a:pt x="2259" y="1"/>
                  <a:pt x="2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8901173" y="14547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224840" y="27555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7"/>
          <p:cNvSpPr txBox="1">
            <a:spLocks noGrp="1"/>
          </p:cNvSpPr>
          <p:nvPr>
            <p:ph type="body" idx="1"/>
          </p:nvPr>
        </p:nvSpPr>
        <p:spPr>
          <a:xfrm>
            <a:off x="720000" y="1843250"/>
            <a:ext cx="4294800" cy="276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lvl1pPr>
            <a:lvl2pPr marL="914400" lvl="1" indent="-330200" rtl="0">
              <a:lnSpc>
                <a:spcPct val="115000"/>
              </a:lnSpc>
              <a:spcBef>
                <a:spcPts val="0"/>
              </a:spcBef>
              <a:spcAft>
                <a:spcPts val="0"/>
              </a:spcAft>
              <a:buSzPts val="1600"/>
              <a:buChar char="○"/>
              <a:defRPr/>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a:endParaRPr/>
          </a:p>
        </p:txBody>
      </p:sp>
      <p:sp>
        <p:nvSpPr>
          <p:cNvPr id="92" name="Google Shape;92;p7"/>
          <p:cNvSpPr txBox="1">
            <a:spLocks noGrp="1"/>
          </p:cNvSpPr>
          <p:nvPr>
            <p:ph type="title"/>
          </p:nvPr>
        </p:nvSpPr>
        <p:spPr>
          <a:xfrm>
            <a:off x="720000" y="445299"/>
            <a:ext cx="4294800" cy="1155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7"/>
          <p:cNvSpPr>
            <a:spLocks noGrp="1"/>
          </p:cNvSpPr>
          <p:nvPr>
            <p:ph type="pic" idx="2"/>
          </p:nvPr>
        </p:nvSpPr>
        <p:spPr>
          <a:xfrm>
            <a:off x="5585059" y="-37316"/>
            <a:ext cx="3570900" cy="5192700"/>
          </a:xfrm>
          <a:prstGeom prst="rect">
            <a:avLst/>
          </a:prstGeom>
          <a:noFill/>
          <a:ln>
            <a:noFill/>
          </a:ln>
        </p:spPr>
      </p:sp>
      <p:sp>
        <p:nvSpPr>
          <p:cNvPr id="94" name="Google Shape;94;p7"/>
          <p:cNvSpPr/>
          <p:nvPr/>
        </p:nvSpPr>
        <p:spPr>
          <a:xfrm>
            <a:off x="-224840" y="22111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585060" y="-240819"/>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501700">
            <a:off x="-627357" y="4630299"/>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97" name="Google Shape;97;p7"/>
          <p:cNvSpPr/>
          <p:nvPr/>
        </p:nvSpPr>
        <p:spPr>
          <a:xfrm rot="501700">
            <a:off x="6456668" y="-1318126"/>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8" name="Google Shape;98;p7"/>
          <p:cNvSpPr/>
          <p:nvPr/>
        </p:nvSpPr>
        <p:spPr>
          <a:xfrm>
            <a:off x="-523900" y="-49665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131600" y="1307100"/>
            <a:ext cx="68808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1" name="Google Shape;101;p8"/>
          <p:cNvSpPr/>
          <p:nvPr/>
        </p:nvSpPr>
        <p:spPr>
          <a:xfrm rot="501700">
            <a:off x="8653443" y="3380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102" name="Google Shape;102;p8"/>
          <p:cNvSpPr/>
          <p:nvPr/>
        </p:nvSpPr>
        <p:spPr>
          <a:xfrm rot="501792">
            <a:off x="7639602" y="3940435"/>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103" name="Google Shape;103;p8"/>
          <p:cNvSpPr/>
          <p:nvPr/>
        </p:nvSpPr>
        <p:spPr>
          <a:xfrm rot="501700">
            <a:off x="-377257" y="4728274"/>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104" name="Google Shape;104;p8"/>
          <p:cNvSpPr/>
          <p:nvPr/>
        </p:nvSpPr>
        <p:spPr>
          <a:xfrm>
            <a:off x="9013460" y="253290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8"/>
          <p:cNvGrpSpPr/>
          <p:nvPr/>
        </p:nvGrpSpPr>
        <p:grpSpPr>
          <a:xfrm rot="-5967574">
            <a:off x="415508" y="289923"/>
            <a:ext cx="242120" cy="498936"/>
            <a:chOff x="5907675" y="835275"/>
            <a:chExt cx="117800" cy="242750"/>
          </a:xfrm>
        </p:grpSpPr>
        <p:sp>
          <p:nvSpPr>
            <p:cNvPr id="106" name="Google Shape;106;p8"/>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rot="501883">
            <a:off x="7117349" y="-615948"/>
            <a:ext cx="947577" cy="850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112" name="Google Shape;112;p8"/>
          <p:cNvSpPr/>
          <p:nvPr/>
        </p:nvSpPr>
        <p:spPr>
          <a:xfrm>
            <a:off x="2237785" y="-174744"/>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2881985" y="49640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501700">
            <a:off x="2991468" y="-1327851"/>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4206988" y="1004650"/>
            <a:ext cx="4223700" cy="155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9"/>
          <p:cNvSpPr txBox="1">
            <a:spLocks noGrp="1"/>
          </p:cNvSpPr>
          <p:nvPr>
            <p:ph type="subTitle" idx="1"/>
          </p:nvPr>
        </p:nvSpPr>
        <p:spPr>
          <a:xfrm>
            <a:off x="4206975" y="2585476"/>
            <a:ext cx="4223700" cy="155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8" name="Google Shape;118;p9"/>
          <p:cNvSpPr>
            <a:spLocks noGrp="1"/>
          </p:cNvSpPr>
          <p:nvPr>
            <p:ph type="pic" idx="2"/>
          </p:nvPr>
        </p:nvSpPr>
        <p:spPr>
          <a:xfrm>
            <a:off x="-76200" y="-79400"/>
            <a:ext cx="3787500" cy="5302200"/>
          </a:xfrm>
          <a:prstGeom prst="rect">
            <a:avLst/>
          </a:prstGeom>
          <a:noFill/>
          <a:ln>
            <a:noFill/>
          </a:ln>
        </p:spPr>
      </p:sp>
      <p:sp>
        <p:nvSpPr>
          <p:cNvPr id="119" name="Google Shape;119;p9"/>
          <p:cNvSpPr/>
          <p:nvPr/>
        </p:nvSpPr>
        <p:spPr>
          <a:xfrm rot="501792">
            <a:off x="7905552" y="4186385"/>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120" name="Google Shape;120;p9"/>
          <p:cNvSpPr/>
          <p:nvPr/>
        </p:nvSpPr>
        <p:spPr>
          <a:xfrm rot="501700">
            <a:off x="5435068" y="-1097951"/>
            <a:ext cx="1827646" cy="163925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121" name="Google Shape;121;p9"/>
          <p:cNvSpPr/>
          <p:nvPr/>
        </p:nvSpPr>
        <p:spPr>
          <a:xfrm rot="501720">
            <a:off x="4075319" y="4820845"/>
            <a:ext cx="993345" cy="89100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grpSp>
        <p:nvGrpSpPr>
          <p:cNvPr id="122" name="Google Shape;122;p9"/>
          <p:cNvGrpSpPr/>
          <p:nvPr/>
        </p:nvGrpSpPr>
        <p:grpSpPr>
          <a:xfrm rot="-3606345">
            <a:off x="8376416" y="186953"/>
            <a:ext cx="242123" cy="498942"/>
            <a:chOff x="5907675" y="835275"/>
            <a:chExt cx="117800" cy="242750"/>
          </a:xfrm>
        </p:grpSpPr>
        <p:sp>
          <p:nvSpPr>
            <p:cNvPr id="123" name="Google Shape;123;p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9"/>
          <p:cNvSpPr/>
          <p:nvPr/>
        </p:nvSpPr>
        <p:spPr>
          <a:xfrm>
            <a:off x="8988110" y="3196456"/>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275"/>
        <p:cNvGrpSpPr/>
        <p:nvPr/>
      </p:nvGrpSpPr>
      <p:grpSpPr>
        <a:xfrm>
          <a:off x="0" y="0"/>
          <a:ext cx="0" cy="0"/>
          <a:chOff x="0" y="0"/>
          <a:chExt cx="0" cy="0"/>
        </a:xfrm>
      </p:grpSpPr>
      <p:sp>
        <p:nvSpPr>
          <p:cNvPr id="276" name="Google Shape;276;p17"/>
          <p:cNvSpPr txBox="1">
            <a:spLocks noGrp="1"/>
          </p:cNvSpPr>
          <p:nvPr>
            <p:ph type="title"/>
          </p:nvPr>
        </p:nvSpPr>
        <p:spPr>
          <a:xfrm>
            <a:off x="720000" y="1382800"/>
            <a:ext cx="3497400" cy="66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17"/>
          <p:cNvSpPr txBox="1">
            <a:spLocks noGrp="1"/>
          </p:cNvSpPr>
          <p:nvPr>
            <p:ph type="subTitle" idx="1"/>
          </p:nvPr>
        </p:nvSpPr>
        <p:spPr>
          <a:xfrm>
            <a:off x="720000" y="2050100"/>
            <a:ext cx="3497400" cy="171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78" name="Google Shape;278;p17"/>
          <p:cNvSpPr>
            <a:spLocks noGrp="1"/>
          </p:cNvSpPr>
          <p:nvPr>
            <p:ph type="pic" idx="2"/>
          </p:nvPr>
        </p:nvSpPr>
        <p:spPr>
          <a:xfrm>
            <a:off x="5132475" y="731700"/>
            <a:ext cx="4117800" cy="4428000"/>
          </a:xfrm>
          <a:prstGeom prst="rect">
            <a:avLst/>
          </a:prstGeom>
          <a:noFill/>
          <a:ln>
            <a:noFill/>
          </a:ln>
        </p:spPr>
      </p:sp>
      <p:sp>
        <p:nvSpPr>
          <p:cNvPr id="279" name="Google Shape;279;p17"/>
          <p:cNvSpPr/>
          <p:nvPr/>
        </p:nvSpPr>
        <p:spPr>
          <a:xfrm rot="501704">
            <a:off x="1896146" y="4642363"/>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280" name="Google Shape;280;p17"/>
          <p:cNvSpPr/>
          <p:nvPr/>
        </p:nvSpPr>
        <p:spPr>
          <a:xfrm rot="501704">
            <a:off x="2216771" y="-2524262"/>
            <a:ext cx="3180171" cy="285235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2"/>
          </a:solidFill>
          <a:ln>
            <a:noFill/>
          </a:ln>
        </p:spPr>
      </p:sp>
      <p:sp>
        <p:nvSpPr>
          <p:cNvPr id="281" name="Google Shape;281;p17"/>
          <p:cNvSpPr/>
          <p:nvPr/>
        </p:nvSpPr>
        <p:spPr>
          <a:xfrm>
            <a:off x="-586725" y="-540600"/>
            <a:ext cx="1243889" cy="1036046"/>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24840" y="2711081"/>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5930760" y="-216894"/>
            <a:ext cx="413755" cy="38864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rot="7200024">
            <a:off x="591997" y="4354530"/>
            <a:ext cx="242123" cy="498942"/>
            <a:chOff x="5907675" y="835275"/>
            <a:chExt cx="117800" cy="242750"/>
          </a:xfrm>
        </p:grpSpPr>
        <p:sp>
          <p:nvSpPr>
            <p:cNvPr id="285" name="Google Shape;285;p17"/>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7"/>
          <p:cNvGrpSpPr/>
          <p:nvPr/>
        </p:nvGrpSpPr>
        <p:grpSpPr>
          <a:xfrm rot="-520332">
            <a:off x="8523063" y="360537"/>
            <a:ext cx="242114" cy="498924"/>
            <a:chOff x="5907675" y="835275"/>
            <a:chExt cx="117800" cy="242750"/>
          </a:xfrm>
        </p:grpSpPr>
        <p:sp>
          <p:nvSpPr>
            <p:cNvPr id="291" name="Google Shape;291;p17"/>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7"/>
          <p:cNvSpPr/>
          <p:nvPr/>
        </p:nvSpPr>
        <p:spPr>
          <a:xfrm rot="501581">
            <a:off x="8874675" y="868077"/>
            <a:ext cx="1423352" cy="1276478"/>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1pPr>
            <a:lvl2pPr lvl="1"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2pPr>
            <a:lvl3pPr lvl="2"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3pPr>
            <a:lvl4pPr lvl="3"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4pPr>
            <a:lvl5pPr lvl="4"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5pPr>
            <a:lvl6pPr lvl="5"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6pPr>
            <a:lvl7pPr lvl="6"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7pPr>
            <a:lvl8pPr lvl="7"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8pPr>
            <a:lvl9pPr lvl="8" rtl="0">
              <a:spcBef>
                <a:spcPts val="0"/>
              </a:spcBef>
              <a:spcAft>
                <a:spcPts val="0"/>
              </a:spcAft>
              <a:buClr>
                <a:schemeClr val="dk1"/>
              </a:buClr>
              <a:buSzPts val="3500"/>
              <a:buFont typeface="Oxanium ExtraBold"/>
              <a:buNone/>
              <a:defRPr sz="3500">
                <a:solidFill>
                  <a:schemeClr val="dk1"/>
                </a:solidFill>
                <a:latin typeface="Oxanium ExtraBold"/>
                <a:ea typeface="Oxanium ExtraBold"/>
                <a:cs typeface="Oxanium ExtraBold"/>
                <a:sym typeface="Oxanium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1pPr>
            <a:lvl2pPr marL="914400" lvl="1"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2pPr>
            <a:lvl3pPr marL="1371600" lvl="2"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3pPr>
            <a:lvl4pPr marL="1828800" lvl="3"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4pPr>
            <a:lvl5pPr marL="2286000" lvl="4"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5pPr>
            <a:lvl6pPr marL="2743200" lvl="5"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6pPr>
            <a:lvl7pPr marL="3200400" lvl="6"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7pPr>
            <a:lvl8pPr marL="3657600" lvl="7" indent="-330200">
              <a:lnSpc>
                <a:spcPct val="115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8pPr>
            <a:lvl9pPr marL="4114800" lvl="8" indent="-330200">
              <a:lnSpc>
                <a:spcPct val="115000"/>
              </a:lnSpc>
              <a:spcBef>
                <a:spcPts val="1600"/>
              </a:spcBef>
              <a:spcAft>
                <a:spcPts val="160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63" r:id="rId9"/>
    <p:sldLayoutId id="2147483665" r:id="rId10"/>
    <p:sldLayoutId id="2147483667" r:id="rId11"/>
    <p:sldLayoutId id="2147483668" r:id="rId12"/>
    <p:sldLayoutId id="2147483670" r:id="rId13"/>
    <p:sldLayoutId id="2147483673" r:id="rId14"/>
    <p:sldLayoutId id="2147483674" r:id="rId15"/>
    <p:sldLayoutId id="2147483675" r:id="rId16"/>
    <p:sldLayoutId id="2147483676" r:id="rId17"/>
    <p:sldLayoutId id="2147483678" r:id="rId18"/>
    <p:sldLayoutId id="2147483679"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3"/>
        <p:cNvGrpSpPr/>
        <p:nvPr/>
      </p:nvGrpSpPr>
      <p:grpSpPr>
        <a:xfrm>
          <a:off x="0" y="0"/>
          <a:ext cx="0" cy="0"/>
          <a:chOff x="0" y="0"/>
          <a:chExt cx="0" cy="0"/>
        </a:xfrm>
      </p:grpSpPr>
      <p:grpSp>
        <p:nvGrpSpPr>
          <p:cNvPr id="634" name="Google Shape;634;p37"/>
          <p:cNvGrpSpPr/>
          <p:nvPr/>
        </p:nvGrpSpPr>
        <p:grpSpPr>
          <a:xfrm>
            <a:off x="5340240" y="111125"/>
            <a:ext cx="4590547" cy="4277219"/>
            <a:chOff x="5286590" y="339725"/>
            <a:chExt cx="4590547" cy="4277219"/>
          </a:xfrm>
        </p:grpSpPr>
        <p:sp>
          <p:nvSpPr>
            <p:cNvPr id="635" name="Google Shape;635;p37"/>
            <p:cNvSpPr/>
            <p:nvPr/>
          </p:nvSpPr>
          <p:spPr>
            <a:xfrm rot="501792">
              <a:off x="5525002" y="619860"/>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636" name="Google Shape;636;p37"/>
            <p:cNvSpPr/>
            <p:nvPr/>
          </p:nvSpPr>
          <p:spPr>
            <a:xfrm rot="501842">
              <a:off x="5874769" y="967187"/>
              <a:ext cx="2667978" cy="2321235"/>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lt2"/>
            </a:solidFill>
            <a:ln>
              <a:noFill/>
            </a:ln>
          </p:spPr>
        </p:sp>
        <p:sp>
          <p:nvSpPr>
            <p:cNvPr id="637" name="Google Shape;637;p37"/>
            <p:cNvSpPr/>
            <p:nvPr/>
          </p:nvSpPr>
          <p:spPr>
            <a:xfrm rot="501712">
              <a:off x="7224320" y="3586955"/>
              <a:ext cx="1097925" cy="955233"/>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lt2"/>
            </a:solidFill>
            <a:ln>
              <a:noFill/>
            </a:ln>
          </p:spPr>
        </p:sp>
      </p:grpSp>
      <p:sp>
        <p:nvSpPr>
          <p:cNvPr id="638" name="Google Shape;638;p37"/>
          <p:cNvSpPr/>
          <p:nvPr/>
        </p:nvSpPr>
        <p:spPr>
          <a:xfrm>
            <a:off x="6875800" y="1808513"/>
            <a:ext cx="1466740" cy="1221660"/>
          </a:xfrm>
          <a:custGeom>
            <a:avLst/>
            <a:gdLst/>
            <a:ahLst/>
            <a:cxnLst/>
            <a:rect l="l" t="t" r="r" b="b"/>
            <a:pathLst>
              <a:path w="16099" h="13409" extrusionOk="0">
                <a:moveTo>
                  <a:pt x="9283" y="319"/>
                </a:moveTo>
                <a:cubicBezTo>
                  <a:pt x="10537" y="319"/>
                  <a:pt x="11850" y="493"/>
                  <a:pt x="12973" y="1089"/>
                </a:cubicBezTo>
                <a:cubicBezTo>
                  <a:pt x="15210" y="2284"/>
                  <a:pt x="15814" y="5137"/>
                  <a:pt x="15257" y="7445"/>
                </a:cubicBezTo>
                <a:cubicBezTo>
                  <a:pt x="14760" y="9528"/>
                  <a:pt x="13352" y="11422"/>
                  <a:pt x="11435" y="12416"/>
                </a:cubicBezTo>
                <a:cubicBezTo>
                  <a:pt x="10479" y="12909"/>
                  <a:pt x="9424" y="13143"/>
                  <a:pt x="8367" y="13143"/>
                </a:cubicBezTo>
                <a:cubicBezTo>
                  <a:pt x="7290" y="13143"/>
                  <a:pt x="6212" y="12900"/>
                  <a:pt x="5232" y="12440"/>
                </a:cubicBezTo>
                <a:cubicBezTo>
                  <a:pt x="4454" y="12074"/>
                  <a:pt x="3760" y="11580"/>
                  <a:pt x="3179" y="10986"/>
                </a:cubicBezTo>
                <a:lnTo>
                  <a:pt x="3179" y="10986"/>
                </a:lnTo>
                <a:cubicBezTo>
                  <a:pt x="4006" y="11720"/>
                  <a:pt x="5077" y="12239"/>
                  <a:pt x="6214" y="12535"/>
                </a:cubicBezTo>
                <a:cubicBezTo>
                  <a:pt x="6839" y="12695"/>
                  <a:pt x="7458" y="12774"/>
                  <a:pt x="8063" y="12774"/>
                </a:cubicBezTo>
                <a:cubicBezTo>
                  <a:pt x="10313" y="12774"/>
                  <a:pt x="12354" y="11685"/>
                  <a:pt x="13660" y="9670"/>
                </a:cubicBezTo>
                <a:cubicBezTo>
                  <a:pt x="15186" y="7303"/>
                  <a:pt x="15814" y="3338"/>
                  <a:pt x="12737" y="1882"/>
                </a:cubicBezTo>
                <a:cubicBezTo>
                  <a:pt x="12713" y="1871"/>
                  <a:pt x="12690" y="1867"/>
                  <a:pt x="12668" y="1867"/>
                </a:cubicBezTo>
                <a:cubicBezTo>
                  <a:pt x="12512" y="1867"/>
                  <a:pt x="12405" y="2094"/>
                  <a:pt x="12571" y="2166"/>
                </a:cubicBezTo>
                <a:cubicBezTo>
                  <a:pt x="15352" y="3480"/>
                  <a:pt x="14867" y="6995"/>
                  <a:pt x="13565" y="9209"/>
                </a:cubicBezTo>
                <a:cubicBezTo>
                  <a:pt x="12371" y="11228"/>
                  <a:pt x="10420" y="12471"/>
                  <a:pt x="8105" y="12471"/>
                </a:cubicBezTo>
                <a:cubicBezTo>
                  <a:pt x="7896" y="12471"/>
                  <a:pt x="7684" y="12461"/>
                  <a:pt x="7469" y="12440"/>
                </a:cubicBezTo>
                <a:cubicBezTo>
                  <a:pt x="5066" y="12203"/>
                  <a:pt x="2155" y="10724"/>
                  <a:pt x="1905" y="8049"/>
                </a:cubicBezTo>
                <a:cubicBezTo>
                  <a:pt x="1692" y="5682"/>
                  <a:pt x="2888" y="2308"/>
                  <a:pt x="5078" y="1124"/>
                </a:cubicBezTo>
                <a:cubicBezTo>
                  <a:pt x="6297" y="473"/>
                  <a:pt x="7813" y="319"/>
                  <a:pt x="9162" y="319"/>
                </a:cubicBezTo>
                <a:cubicBezTo>
                  <a:pt x="9202" y="319"/>
                  <a:pt x="9243" y="319"/>
                  <a:pt x="9283" y="319"/>
                </a:cubicBezTo>
                <a:close/>
                <a:moveTo>
                  <a:pt x="9040" y="0"/>
                </a:moveTo>
                <a:cubicBezTo>
                  <a:pt x="7804" y="0"/>
                  <a:pt x="6516" y="170"/>
                  <a:pt x="5398" y="627"/>
                </a:cubicBezTo>
                <a:cubicBezTo>
                  <a:pt x="2959" y="1633"/>
                  <a:pt x="1681" y="4817"/>
                  <a:pt x="1574" y="7279"/>
                </a:cubicBezTo>
                <a:cubicBezTo>
                  <a:pt x="1551" y="7826"/>
                  <a:pt x="1616" y="8334"/>
                  <a:pt x="1754" y="8802"/>
                </a:cubicBezTo>
                <a:lnTo>
                  <a:pt x="1754" y="8802"/>
                </a:lnTo>
                <a:cubicBezTo>
                  <a:pt x="1512" y="8191"/>
                  <a:pt x="1360" y="7537"/>
                  <a:pt x="1314" y="6853"/>
                </a:cubicBezTo>
                <a:cubicBezTo>
                  <a:pt x="1160" y="4522"/>
                  <a:pt x="2142" y="2213"/>
                  <a:pt x="3977" y="758"/>
                </a:cubicBezTo>
                <a:cubicBezTo>
                  <a:pt x="4017" y="718"/>
                  <a:pt x="3982" y="654"/>
                  <a:pt x="3936" y="654"/>
                </a:cubicBezTo>
                <a:cubicBezTo>
                  <a:pt x="3926" y="654"/>
                  <a:pt x="3916" y="657"/>
                  <a:pt x="3906" y="663"/>
                </a:cubicBezTo>
                <a:cubicBezTo>
                  <a:pt x="0" y="3444"/>
                  <a:pt x="213" y="9552"/>
                  <a:pt x="4178" y="12145"/>
                </a:cubicBezTo>
                <a:cubicBezTo>
                  <a:pt x="5425" y="12958"/>
                  <a:pt x="6911" y="13409"/>
                  <a:pt x="8394" y="13409"/>
                </a:cubicBezTo>
                <a:cubicBezTo>
                  <a:pt x="9263" y="13409"/>
                  <a:pt x="10131" y="13254"/>
                  <a:pt x="10949" y="12926"/>
                </a:cubicBezTo>
                <a:cubicBezTo>
                  <a:pt x="13139" y="12061"/>
                  <a:pt x="14808" y="10073"/>
                  <a:pt x="15447" y="7836"/>
                </a:cubicBezTo>
                <a:cubicBezTo>
                  <a:pt x="16098" y="5587"/>
                  <a:pt x="15707" y="2746"/>
                  <a:pt x="13766" y="1242"/>
                </a:cubicBezTo>
                <a:cubicBezTo>
                  <a:pt x="12701" y="414"/>
                  <a:pt x="11340" y="118"/>
                  <a:pt x="10026" y="35"/>
                </a:cubicBezTo>
                <a:cubicBezTo>
                  <a:pt x="9704" y="12"/>
                  <a:pt x="9374" y="0"/>
                  <a:pt x="9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txBox="1">
            <a:spLocks noGrp="1"/>
          </p:cNvSpPr>
          <p:nvPr>
            <p:ph type="ctrTitle"/>
          </p:nvPr>
        </p:nvSpPr>
        <p:spPr>
          <a:xfrm>
            <a:off x="713100" y="1649538"/>
            <a:ext cx="4657200" cy="221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Death Prediction using COVID-19 Data</a:t>
            </a:r>
            <a:endParaRPr sz="4000" dirty="0"/>
          </a:p>
        </p:txBody>
      </p:sp>
      <p:sp>
        <p:nvSpPr>
          <p:cNvPr id="641" name="Google Shape;641;p37"/>
          <p:cNvSpPr txBox="1">
            <a:spLocks noGrp="1"/>
          </p:cNvSpPr>
          <p:nvPr>
            <p:ph type="subTitle" idx="1"/>
          </p:nvPr>
        </p:nvSpPr>
        <p:spPr>
          <a:xfrm>
            <a:off x="713100" y="3949650"/>
            <a:ext cx="4657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Pravah Malunjkar</a:t>
            </a:r>
            <a:endParaRPr dirty="0"/>
          </a:p>
        </p:txBody>
      </p:sp>
      <p:cxnSp>
        <p:nvCxnSpPr>
          <p:cNvPr id="642" name="Google Shape;642;p37"/>
          <p:cNvCxnSpPr/>
          <p:nvPr/>
        </p:nvCxnSpPr>
        <p:spPr>
          <a:xfrm>
            <a:off x="720000" y="3907644"/>
            <a:ext cx="4340100" cy="0"/>
          </a:xfrm>
          <a:prstGeom prst="straightConnector1">
            <a:avLst/>
          </a:prstGeom>
          <a:noFill/>
          <a:ln w="9525" cap="flat" cmpd="sng">
            <a:solidFill>
              <a:schemeClr val="dk1"/>
            </a:solidFill>
            <a:prstDash val="solid"/>
            <a:round/>
            <a:headEnd type="none" w="med" len="med"/>
            <a:tailEnd type="none" w="med" len="med"/>
          </a:ln>
        </p:spPr>
      </p:cxnSp>
      <p:grpSp>
        <p:nvGrpSpPr>
          <p:cNvPr id="643" name="Google Shape;643;p37"/>
          <p:cNvGrpSpPr/>
          <p:nvPr/>
        </p:nvGrpSpPr>
        <p:grpSpPr>
          <a:xfrm rot="-613234">
            <a:off x="8592047" y="834783"/>
            <a:ext cx="297956" cy="613972"/>
            <a:chOff x="5907675" y="835275"/>
            <a:chExt cx="117800" cy="242750"/>
          </a:xfrm>
        </p:grpSpPr>
        <p:sp>
          <p:nvSpPr>
            <p:cNvPr id="644" name="Google Shape;644;p37"/>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37"/>
          <p:cNvSpPr txBox="1">
            <a:spLocks noGrp="1"/>
          </p:cNvSpPr>
          <p:nvPr>
            <p:ph type="ctrTitle" idx="3"/>
          </p:nvPr>
        </p:nvSpPr>
        <p:spPr>
          <a:xfrm>
            <a:off x="713100" y="718025"/>
            <a:ext cx="4657200" cy="84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LOGISTIC REGRESSION MODELING</a:t>
            </a:r>
            <a:endParaRPr dirty="0"/>
          </a:p>
        </p:txBody>
      </p:sp>
      <p:cxnSp>
        <p:nvCxnSpPr>
          <p:cNvPr id="650" name="Google Shape;650;p37"/>
          <p:cNvCxnSpPr/>
          <p:nvPr/>
        </p:nvCxnSpPr>
        <p:spPr>
          <a:xfrm>
            <a:off x="720000" y="1607531"/>
            <a:ext cx="4340100" cy="0"/>
          </a:xfrm>
          <a:prstGeom prst="straightConnector1">
            <a:avLst/>
          </a:prstGeom>
          <a:noFill/>
          <a:ln w="9525" cap="flat" cmpd="sng">
            <a:solidFill>
              <a:schemeClr val="dk1"/>
            </a:solidFill>
            <a:prstDash val="solid"/>
            <a:round/>
            <a:headEnd type="none" w="med" len="med"/>
            <a:tailEnd type="none" w="med" len="med"/>
          </a:ln>
        </p:spPr>
      </p:cxnSp>
      <p:grpSp>
        <p:nvGrpSpPr>
          <p:cNvPr id="651" name="Google Shape;651;p37"/>
          <p:cNvGrpSpPr/>
          <p:nvPr/>
        </p:nvGrpSpPr>
        <p:grpSpPr>
          <a:xfrm>
            <a:off x="3624220" y="2032464"/>
            <a:ext cx="1059421" cy="926186"/>
            <a:chOff x="5352845" y="4020214"/>
            <a:chExt cx="1059421" cy="926186"/>
          </a:xfrm>
        </p:grpSpPr>
        <p:sp>
          <p:nvSpPr>
            <p:cNvPr id="652" name="Google Shape;652;p37"/>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7"/>
          <p:cNvSpPr/>
          <p:nvPr/>
        </p:nvSpPr>
        <p:spPr>
          <a:xfrm rot="1483507">
            <a:off x="7310943" y="1825975"/>
            <a:ext cx="361260" cy="847522"/>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37"/>
          <p:cNvGrpSpPr/>
          <p:nvPr/>
        </p:nvGrpSpPr>
        <p:grpSpPr>
          <a:xfrm rot="2516626">
            <a:off x="7449350" y="718451"/>
            <a:ext cx="1035094" cy="562825"/>
            <a:chOff x="4881150" y="1603125"/>
            <a:chExt cx="1035095" cy="562826"/>
          </a:xfrm>
        </p:grpSpPr>
        <p:sp>
          <p:nvSpPr>
            <p:cNvPr id="656" name="Google Shape;656;p37"/>
            <p:cNvSpPr/>
            <p:nvPr/>
          </p:nvSpPr>
          <p:spPr>
            <a:xfrm>
              <a:off x="4881150" y="1603125"/>
              <a:ext cx="1035095" cy="562826"/>
            </a:xfrm>
            <a:custGeom>
              <a:avLst/>
              <a:gdLst/>
              <a:ahLst/>
              <a:cxnLst/>
              <a:rect l="l" t="t" r="r" b="b"/>
              <a:pathLst>
                <a:path w="12642" h="6874" extrusionOk="0">
                  <a:moveTo>
                    <a:pt x="9275" y="425"/>
                  </a:moveTo>
                  <a:cubicBezTo>
                    <a:pt x="9623" y="425"/>
                    <a:pt x="9972" y="427"/>
                    <a:pt x="10322" y="430"/>
                  </a:cubicBezTo>
                  <a:cubicBezTo>
                    <a:pt x="11150" y="430"/>
                    <a:pt x="11908" y="797"/>
                    <a:pt x="11813" y="1744"/>
                  </a:cubicBezTo>
                  <a:cubicBezTo>
                    <a:pt x="11766" y="2206"/>
                    <a:pt x="11506" y="2632"/>
                    <a:pt x="11209" y="2975"/>
                  </a:cubicBezTo>
                  <a:cubicBezTo>
                    <a:pt x="10606" y="3697"/>
                    <a:pt x="9789" y="4229"/>
                    <a:pt x="8889" y="4502"/>
                  </a:cubicBezTo>
                  <a:cubicBezTo>
                    <a:pt x="8807" y="4526"/>
                    <a:pt x="8736" y="4715"/>
                    <a:pt x="8736" y="4739"/>
                  </a:cubicBezTo>
                  <a:cubicBezTo>
                    <a:pt x="8712" y="5271"/>
                    <a:pt x="8629" y="5792"/>
                    <a:pt x="8487" y="6301"/>
                  </a:cubicBezTo>
                  <a:cubicBezTo>
                    <a:pt x="8203" y="6005"/>
                    <a:pt x="7918" y="5709"/>
                    <a:pt x="7647" y="5425"/>
                  </a:cubicBezTo>
                  <a:cubicBezTo>
                    <a:pt x="7339" y="5118"/>
                    <a:pt x="7066" y="4739"/>
                    <a:pt x="6605" y="4691"/>
                  </a:cubicBezTo>
                  <a:cubicBezTo>
                    <a:pt x="6535" y="4684"/>
                    <a:pt x="6465" y="4681"/>
                    <a:pt x="6395" y="4681"/>
                  </a:cubicBezTo>
                  <a:cubicBezTo>
                    <a:pt x="6240" y="4681"/>
                    <a:pt x="6085" y="4695"/>
                    <a:pt x="5930" y="4703"/>
                  </a:cubicBezTo>
                  <a:cubicBezTo>
                    <a:pt x="5728" y="4712"/>
                    <a:pt x="5525" y="4716"/>
                    <a:pt x="5323" y="4716"/>
                  </a:cubicBezTo>
                  <a:cubicBezTo>
                    <a:pt x="4717" y="4716"/>
                    <a:pt x="4110" y="4676"/>
                    <a:pt x="3515" y="4597"/>
                  </a:cubicBezTo>
                  <a:cubicBezTo>
                    <a:pt x="2758" y="4490"/>
                    <a:pt x="1894" y="4384"/>
                    <a:pt x="1219" y="4005"/>
                  </a:cubicBezTo>
                  <a:cubicBezTo>
                    <a:pt x="900" y="3827"/>
                    <a:pt x="639" y="3555"/>
                    <a:pt x="580" y="3188"/>
                  </a:cubicBezTo>
                  <a:cubicBezTo>
                    <a:pt x="521" y="2845"/>
                    <a:pt x="627" y="2478"/>
                    <a:pt x="816" y="2182"/>
                  </a:cubicBezTo>
                  <a:cubicBezTo>
                    <a:pt x="1255" y="1472"/>
                    <a:pt x="2142" y="1211"/>
                    <a:pt x="2900" y="1033"/>
                  </a:cubicBezTo>
                  <a:cubicBezTo>
                    <a:pt x="5007" y="515"/>
                    <a:pt x="7132" y="425"/>
                    <a:pt x="9275" y="425"/>
                  </a:cubicBezTo>
                  <a:close/>
                  <a:moveTo>
                    <a:pt x="8492" y="1"/>
                  </a:moveTo>
                  <a:cubicBezTo>
                    <a:pt x="8360" y="1"/>
                    <a:pt x="8228" y="2"/>
                    <a:pt x="8097" y="4"/>
                  </a:cubicBezTo>
                  <a:cubicBezTo>
                    <a:pt x="6818" y="28"/>
                    <a:pt x="5551" y="146"/>
                    <a:pt x="4285" y="336"/>
                  </a:cubicBezTo>
                  <a:cubicBezTo>
                    <a:pt x="3220" y="501"/>
                    <a:pt x="2000" y="678"/>
                    <a:pt x="1100" y="1330"/>
                  </a:cubicBezTo>
                  <a:cubicBezTo>
                    <a:pt x="461" y="1780"/>
                    <a:pt x="0" y="2596"/>
                    <a:pt x="213" y="3401"/>
                  </a:cubicBezTo>
                  <a:cubicBezTo>
                    <a:pt x="450" y="4242"/>
                    <a:pt x="1337" y="4549"/>
                    <a:pt x="2095" y="4727"/>
                  </a:cubicBezTo>
                  <a:cubicBezTo>
                    <a:pt x="3155" y="4989"/>
                    <a:pt x="4235" y="5120"/>
                    <a:pt x="5326" y="5120"/>
                  </a:cubicBezTo>
                  <a:cubicBezTo>
                    <a:pt x="5417" y="5120"/>
                    <a:pt x="5508" y="5119"/>
                    <a:pt x="5598" y="5118"/>
                  </a:cubicBezTo>
                  <a:cubicBezTo>
                    <a:pt x="5883" y="5105"/>
                    <a:pt x="6167" y="5070"/>
                    <a:pt x="6463" y="5070"/>
                  </a:cubicBezTo>
                  <a:cubicBezTo>
                    <a:pt x="6771" y="5082"/>
                    <a:pt x="6937" y="5260"/>
                    <a:pt x="7137" y="5473"/>
                  </a:cubicBezTo>
                  <a:cubicBezTo>
                    <a:pt x="7576" y="5923"/>
                    <a:pt x="8002" y="6372"/>
                    <a:pt x="8439" y="6822"/>
                  </a:cubicBezTo>
                  <a:cubicBezTo>
                    <a:pt x="8475" y="6858"/>
                    <a:pt x="8520" y="6874"/>
                    <a:pt x="8564" y="6874"/>
                  </a:cubicBezTo>
                  <a:cubicBezTo>
                    <a:pt x="8651" y="6874"/>
                    <a:pt x="8739" y="6813"/>
                    <a:pt x="8771" y="6727"/>
                  </a:cubicBezTo>
                  <a:cubicBezTo>
                    <a:pt x="8972" y="6112"/>
                    <a:pt x="9091" y="5484"/>
                    <a:pt x="9126" y="4834"/>
                  </a:cubicBezTo>
                  <a:cubicBezTo>
                    <a:pt x="9943" y="4561"/>
                    <a:pt x="10688" y="4111"/>
                    <a:pt x="11280" y="3495"/>
                  </a:cubicBezTo>
                  <a:cubicBezTo>
                    <a:pt x="11979" y="2774"/>
                    <a:pt x="12642" y="1531"/>
                    <a:pt x="11884" y="607"/>
                  </a:cubicBezTo>
                  <a:cubicBezTo>
                    <a:pt x="11493" y="134"/>
                    <a:pt x="10914" y="99"/>
                    <a:pt x="10346" y="63"/>
                  </a:cubicBezTo>
                  <a:cubicBezTo>
                    <a:pt x="9731" y="24"/>
                    <a:pt x="9109" y="1"/>
                    <a:pt x="8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5518811" y="1693845"/>
              <a:ext cx="162936" cy="36927"/>
            </a:xfrm>
            <a:custGeom>
              <a:avLst/>
              <a:gdLst/>
              <a:ahLst/>
              <a:cxnLst/>
              <a:rect l="l" t="t" r="r" b="b"/>
              <a:pathLst>
                <a:path w="1990" h="451" extrusionOk="0">
                  <a:moveTo>
                    <a:pt x="1652" y="1"/>
                  </a:moveTo>
                  <a:cubicBezTo>
                    <a:pt x="1567" y="1"/>
                    <a:pt x="1483" y="9"/>
                    <a:pt x="1421" y="9"/>
                  </a:cubicBezTo>
                  <a:lnTo>
                    <a:pt x="1398" y="9"/>
                  </a:lnTo>
                  <a:cubicBezTo>
                    <a:pt x="1054" y="20"/>
                    <a:pt x="722" y="20"/>
                    <a:pt x="380" y="32"/>
                  </a:cubicBezTo>
                  <a:cubicBezTo>
                    <a:pt x="285" y="32"/>
                    <a:pt x="166" y="32"/>
                    <a:pt x="83" y="91"/>
                  </a:cubicBezTo>
                  <a:cubicBezTo>
                    <a:pt x="36" y="127"/>
                    <a:pt x="1" y="198"/>
                    <a:pt x="12" y="257"/>
                  </a:cubicBezTo>
                  <a:cubicBezTo>
                    <a:pt x="36" y="388"/>
                    <a:pt x="154" y="435"/>
                    <a:pt x="273" y="446"/>
                  </a:cubicBezTo>
                  <a:cubicBezTo>
                    <a:pt x="287" y="446"/>
                    <a:pt x="506" y="450"/>
                    <a:pt x="777" y="450"/>
                  </a:cubicBezTo>
                  <a:cubicBezTo>
                    <a:pt x="1183" y="450"/>
                    <a:pt x="1707" y="442"/>
                    <a:pt x="1835" y="399"/>
                  </a:cubicBezTo>
                  <a:cubicBezTo>
                    <a:pt x="1930" y="364"/>
                    <a:pt x="1989" y="245"/>
                    <a:pt x="1966" y="151"/>
                  </a:cubicBezTo>
                  <a:cubicBezTo>
                    <a:pt x="1936" y="24"/>
                    <a:pt x="1794" y="1"/>
                    <a:pt x="1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5404510" y="1707027"/>
              <a:ext cx="62964" cy="28002"/>
            </a:xfrm>
            <a:custGeom>
              <a:avLst/>
              <a:gdLst/>
              <a:ahLst/>
              <a:cxnLst/>
              <a:rect l="l" t="t" r="r" b="b"/>
              <a:pathLst>
                <a:path w="769" h="342" extrusionOk="0">
                  <a:moveTo>
                    <a:pt x="498" y="0"/>
                  </a:moveTo>
                  <a:cubicBezTo>
                    <a:pt x="445" y="0"/>
                    <a:pt x="394" y="6"/>
                    <a:pt x="355" y="13"/>
                  </a:cubicBezTo>
                  <a:cubicBezTo>
                    <a:pt x="284" y="25"/>
                    <a:pt x="177" y="37"/>
                    <a:pt x="118" y="72"/>
                  </a:cubicBezTo>
                  <a:cubicBezTo>
                    <a:pt x="0" y="156"/>
                    <a:pt x="59" y="262"/>
                    <a:pt x="153" y="309"/>
                  </a:cubicBezTo>
                  <a:cubicBezTo>
                    <a:pt x="177" y="321"/>
                    <a:pt x="201" y="333"/>
                    <a:pt x="224" y="333"/>
                  </a:cubicBezTo>
                  <a:cubicBezTo>
                    <a:pt x="278" y="339"/>
                    <a:pt x="343" y="342"/>
                    <a:pt x="408" y="342"/>
                  </a:cubicBezTo>
                  <a:cubicBezTo>
                    <a:pt x="473" y="342"/>
                    <a:pt x="538" y="339"/>
                    <a:pt x="592" y="333"/>
                  </a:cubicBezTo>
                  <a:cubicBezTo>
                    <a:pt x="687" y="321"/>
                    <a:pt x="769" y="274"/>
                    <a:pt x="769" y="167"/>
                  </a:cubicBezTo>
                  <a:cubicBezTo>
                    <a:pt x="761" y="34"/>
                    <a:pt x="624"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7"/>
          <p:cNvSpPr/>
          <p:nvPr/>
        </p:nvSpPr>
        <p:spPr>
          <a:xfrm>
            <a:off x="6990525" y="1056813"/>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6634300" y="9687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WHAT WE ARE WORKING ON?</a:t>
            </a:r>
            <a:endParaRPr sz="3000" dirty="0"/>
          </a:p>
        </p:txBody>
      </p:sp>
      <p:pic>
        <p:nvPicPr>
          <p:cNvPr id="15" name="Picture 14">
            <a:extLst>
              <a:ext uri="{FF2B5EF4-FFF2-40B4-BE49-F238E27FC236}">
                <a16:creationId xmlns:a16="http://schemas.microsoft.com/office/drawing/2014/main" id="{D9FE878A-BBAB-6292-00DC-827AC6F6E25E}"/>
              </a:ext>
            </a:extLst>
          </p:cNvPr>
          <p:cNvPicPr>
            <a:picLocks noChangeAspect="1"/>
          </p:cNvPicPr>
          <p:nvPr/>
        </p:nvPicPr>
        <p:blipFill>
          <a:blip r:embed="rId3"/>
          <a:stretch>
            <a:fillRect/>
          </a:stretch>
        </p:blipFill>
        <p:spPr>
          <a:xfrm>
            <a:off x="0" y="1502735"/>
            <a:ext cx="9144000" cy="1854827"/>
          </a:xfrm>
          <a:prstGeom prst="rect">
            <a:avLst/>
          </a:prstGeom>
        </p:spPr>
      </p:pic>
      <p:sp>
        <p:nvSpPr>
          <p:cNvPr id="16" name="Google Shape;975;p46">
            <a:extLst>
              <a:ext uri="{FF2B5EF4-FFF2-40B4-BE49-F238E27FC236}">
                <a16:creationId xmlns:a16="http://schemas.microsoft.com/office/drawing/2014/main" id="{F7B4D359-3199-173C-242D-5247B19026A7}"/>
              </a:ext>
            </a:extLst>
          </p:cNvPr>
          <p:cNvSpPr txBox="1">
            <a:spLocks/>
          </p:cNvSpPr>
          <p:nvPr/>
        </p:nvSpPr>
        <p:spPr>
          <a:xfrm>
            <a:off x="822507" y="3509872"/>
            <a:ext cx="7892116"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Rajdhani Medium"/>
              <a:buNone/>
              <a:defRPr sz="1600" b="0" i="0" u="none" strike="noStrike" cap="none">
                <a:solidFill>
                  <a:schemeClr val="dk1"/>
                </a:solidFill>
                <a:latin typeface="Rajdhani Medium"/>
                <a:ea typeface="Rajdhani Medium"/>
                <a:cs typeface="Rajdhani Medium"/>
                <a:sym typeface="Rajdhani Medium"/>
              </a:defRPr>
            </a:lvl1pPr>
            <a:lvl2pPr marL="914400" marR="0" lvl="1" indent="-330200" algn="ctr" rtl="0">
              <a:lnSpc>
                <a:spcPct val="100000"/>
              </a:lnSpc>
              <a:spcBef>
                <a:spcPts val="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2pPr>
            <a:lvl3pPr marL="1371600" marR="0" lvl="2"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3pPr>
            <a:lvl4pPr marL="1828800" marR="0" lvl="3"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4pPr>
            <a:lvl5pPr marL="2286000" marR="0" lvl="4"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5pPr>
            <a:lvl6pPr marL="2743200" marR="0" lvl="5"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6pPr>
            <a:lvl7pPr marL="3200400" marR="0" lvl="6"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7pPr>
            <a:lvl8pPr marL="3657600" marR="0" lvl="7"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8pPr>
            <a:lvl9pPr marL="4114800" marR="0" lvl="8" indent="-330200" algn="ctr" rtl="0">
              <a:lnSpc>
                <a:spcPct val="100000"/>
              </a:lnSpc>
              <a:spcBef>
                <a:spcPts val="1600"/>
              </a:spcBef>
              <a:spcAft>
                <a:spcPts val="160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9pPr>
          </a:lstStyle>
          <a:p>
            <a:pPr marL="285750" indent="-285750">
              <a:buFont typeface="Arial" panose="020B0604020202020204" pitchFamily="34" charset="0"/>
              <a:buChar char="•"/>
            </a:pPr>
            <a:r>
              <a:rPr lang="en-US" dirty="0"/>
              <a:t>Using the .head(n) function we can display the first ‘n’ data rows of the dataset.</a:t>
            </a:r>
          </a:p>
          <a:p>
            <a:pPr marL="0" indent="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5"/>
          <p:cNvSpPr txBox="1">
            <a:spLocks noGrp="1"/>
          </p:cNvSpPr>
          <p:nvPr>
            <p:ph type="title"/>
          </p:nvPr>
        </p:nvSpPr>
        <p:spPr>
          <a:xfrm>
            <a:off x="722376" y="448056"/>
            <a:ext cx="7708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ABOUT THE DATASET</a:t>
            </a:r>
            <a:endParaRPr sz="3000" dirty="0"/>
          </a:p>
        </p:txBody>
      </p:sp>
      <p:sp>
        <p:nvSpPr>
          <p:cNvPr id="939" name="Google Shape;939;p45"/>
          <p:cNvSpPr txBox="1"/>
          <p:nvPr/>
        </p:nvSpPr>
        <p:spPr>
          <a:xfrm>
            <a:off x="4231164" y="1495614"/>
            <a:ext cx="3814137" cy="200604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Using the .describe() function we can display the information regarding the structure of the </a:t>
            </a:r>
            <a:r>
              <a:rPr lang="en-US" sz="1600">
                <a:solidFill>
                  <a:schemeClr val="dk1"/>
                </a:solidFill>
                <a:latin typeface="Rajdhani Medium"/>
                <a:ea typeface="Rajdhani Medium"/>
                <a:cs typeface="Rajdhani Medium"/>
                <a:sym typeface="Rajdhani Medium"/>
              </a:rPr>
              <a:t>dataset.</a:t>
            </a:r>
          </a:p>
          <a:p>
            <a:pPr lvl="0" algn="l" rtl="0">
              <a:spcBef>
                <a:spcPts val="0"/>
              </a:spcBef>
              <a:spcAft>
                <a:spcPts val="0"/>
              </a:spcAft>
            </a:pPr>
            <a:endParaRPr lang="en" sz="1600" dirty="0">
              <a:solidFill>
                <a:schemeClr val="dk1"/>
              </a:solidFill>
              <a:latin typeface="Rajdhani Medium"/>
              <a:ea typeface="Rajdhani Medium"/>
              <a:cs typeface="Rajdhani Medium"/>
              <a:sym typeface="Rajdhani Medium"/>
            </a:endParaRPr>
          </a:p>
          <a:p>
            <a:pPr marL="285750" lvl="0" indent="-285750" algn="l" rtl="0">
              <a:spcBef>
                <a:spcPts val="0"/>
              </a:spcBef>
              <a:spcAft>
                <a:spcPts val="0"/>
              </a:spcAft>
              <a:buFont typeface="Arial" panose="020B0604020202020204" pitchFamily="34" charset="0"/>
              <a:buChar char="•"/>
            </a:pPr>
            <a:r>
              <a:rPr lang="en" sz="1600" dirty="0">
                <a:solidFill>
                  <a:schemeClr val="dk1"/>
                </a:solidFill>
                <a:latin typeface="Rajdhani Medium"/>
                <a:ea typeface="Rajdhani Medium"/>
                <a:cs typeface="Rajdhani Medium"/>
                <a:sym typeface="Rajdhani Medium"/>
              </a:rPr>
              <a:t>Considering that most of the data is numerical we should not have many obstacles while data visualization, training and testing phases.</a:t>
            </a:r>
            <a:endParaRPr sz="1600" dirty="0">
              <a:solidFill>
                <a:schemeClr val="dk1"/>
              </a:solidFill>
              <a:latin typeface="Rajdhani Medium"/>
              <a:ea typeface="Rajdhani Medium"/>
              <a:cs typeface="Rajdhani Medium"/>
              <a:sym typeface="Rajdhani Medium"/>
            </a:endParaRPr>
          </a:p>
        </p:txBody>
      </p:sp>
      <p:pic>
        <p:nvPicPr>
          <p:cNvPr id="3" name="Picture 2">
            <a:extLst>
              <a:ext uri="{FF2B5EF4-FFF2-40B4-BE49-F238E27FC236}">
                <a16:creationId xmlns:a16="http://schemas.microsoft.com/office/drawing/2014/main" id="{90B58037-3973-7888-9F76-3FD781488E44}"/>
              </a:ext>
            </a:extLst>
          </p:cNvPr>
          <p:cNvPicPr>
            <a:picLocks noChangeAspect="1"/>
          </p:cNvPicPr>
          <p:nvPr/>
        </p:nvPicPr>
        <p:blipFill>
          <a:blip r:embed="rId3"/>
          <a:stretch>
            <a:fillRect/>
          </a:stretch>
        </p:blipFill>
        <p:spPr>
          <a:xfrm>
            <a:off x="715881" y="1306194"/>
            <a:ext cx="2880519" cy="3389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979100"/>
            <a:ext cx="5067600" cy="16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PROCESSING</a:t>
            </a:r>
            <a:endParaRPr dirty="0"/>
          </a:p>
        </p:txBody>
      </p:sp>
      <p:sp>
        <p:nvSpPr>
          <p:cNvPr id="845" name="Google Shape;845;p42"/>
          <p:cNvSpPr txBox="1">
            <a:spLocks noGrp="1"/>
          </p:cNvSpPr>
          <p:nvPr>
            <p:ph type="title" idx="2"/>
          </p:nvPr>
        </p:nvSpPr>
        <p:spPr>
          <a:xfrm>
            <a:off x="720000" y="1026438"/>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0C14612E-F7DE-F59F-A4FB-60DF981475D8}"/>
              </a:ext>
            </a:extLst>
          </p:cNvPr>
          <p:cNvSpPr>
            <a:spLocks noGrp="1"/>
          </p:cNvSpPr>
          <p:nvPr>
            <p:ph type="subTitle" idx="1"/>
          </p:nvPr>
        </p:nvSpPr>
        <p:spPr>
          <a:xfrm>
            <a:off x="720000" y="3722263"/>
            <a:ext cx="5067600" cy="394800"/>
          </a:xfrm>
        </p:spPr>
        <p:txBody>
          <a:bodyPr/>
          <a:lstStyle/>
          <a:p>
            <a:pPr marL="0" marR="0" lvl="0" indent="0" algn="l" rtl="0">
              <a:lnSpc>
                <a:spcPct val="100000"/>
              </a:lnSpc>
              <a:spcBef>
                <a:spcPts val="0"/>
              </a:spcBef>
              <a:spcAft>
                <a:spcPts val="1600"/>
              </a:spcAft>
              <a:buNone/>
            </a:pPr>
            <a:r>
              <a:rPr lang="en-US" sz="1800" dirty="0">
                <a:solidFill>
                  <a:schemeClr val="dk1"/>
                </a:solidFill>
                <a:latin typeface="Rajdhani Medium"/>
                <a:ea typeface="Rajdhani Medium"/>
                <a:cs typeface="Rajdhani Medium"/>
                <a:sym typeface="Rajdhani Medium"/>
              </a:rPr>
              <a:t>Cleaning and organizing dataset…</a:t>
            </a:r>
          </a:p>
        </p:txBody>
      </p:sp>
    </p:spTree>
    <p:extLst>
      <p:ext uri="{BB962C8B-B14F-4D97-AF65-F5344CB8AC3E}">
        <p14:creationId xmlns:p14="http://schemas.microsoft.com/office/powerpoint/2010/main" val="352317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WHAT WE ARE WORKING ON?</a:t>
            </a:r>
            <a:endParaRPr sz="3000" dirty="0"/>
          </a:p>
        </p:txBody>
      </p:sp>
      <p:sp>
        <p:nvSpPr>
          <p:cNvPr id="16" name="Google Shape;975;p46">
            <a:extLst>
              <a:ext uri="{FF2B5EF4-FFF2-40B4-BE49-F238E27FC236}">
                <a16:creationId xmlns:a16="http://schemas.microsoft.com/office/drawing/2014/main" id="{F7B4D359-3199-173C-242D-5247B19026A7}"/>
              </a:ext>
            </a:extLst>
          </p:cNvPr>
          <p:cNvSpPr txBox="1">
            <a:spLocks/>
          </p:cNvSpPr>
          <p:nvPr/>
        </p:nvSpPr>
        <p:spPr>
          <a:xfrm>
            <a:off x="720000" y="1422976"/>
            <a:ext cx="7892116" cy="29941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Rajdhani Medium"/>
              <a:buNone/>
              <a:defRPr sz="1600" b="0" i="0" u="none" strike="noStrike" cap="none">
                <a:solidFill>
                  <a:schemeClr val="dk1"/>
                </a:solidFill>
                <a:latin typeface="Rajdhani Medium"/>
                <a:ea typeface="Rajdhani Medium"/>
                <a:cs typeface="Rajdhani Medium"/>
                <a:sym typeface="Rajdhani Medium"/>
              </a:defRPr>
            </a:lvl1pPr>
            <a:lvl2pPr marL="914400" marR="0" lvl="1" indent="-330200" algn="ctr" rtl="0">
              <a:lnSpc>
                <a:spcPct val="100000"/>
              </a:lnSpc>
              <a:spcBef>
                <a:spcPts val="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2pPr>
            <a:lvl3pPr marL="1371600" marR="0" lvl="2"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3pPr>
            <a:lvl4pPr marL="1828800" marR="0" lvl="3"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4pPr>
            <a:lvl5pPr marL="2286000" marR="0" lvl="4"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5pPr>
            <a:lvl6pPr marL="2743200" marR="0" lvl="5"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6pPr>
            <a:lvl7pPr marL="3200400" marR="0" lvl="6"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7pPr>
            <a:lvl8pPr marL="3657600" marR="0" lvl="7"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8pPr>
            <a:lvl9pPr marL="4114800" marR="0" lvl="8" indent="-330200" algn="ctr" rtl="0">
              <a:lnSpc>
                <a:spcPct val="100000"/>
              </a:lnSpc>
              <a:spcBef>
                <a:spcPts val="1600"/>
              </a:spcBef>
              <a:spcAft>
                <a:spcPts val="160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9pPr>
          </a:lstStyle>
          <a:p>
            <a:pPr marL="285750" indent="-285750">
              <a:buFont typeface="Arial" panose="020B0604020202020204" pitchFamily="34" charset="0"/>
              <a:buChar char="•"/>
            </a:pPr>
            <a:r>
              <a:rPr lang="en-US" dirty="0"/>
              <a:t>Some of our features have three or four distinct values while we had anticipated that they would only have two. For instance, the characteristic "PNEUMONIA" contains three distinct values: 1, 2, and 99, where 99 denotes </a:t>
            </a:r>
            <a:r>
              <a:rPr lang="en-US" dirty="0" err="1"/>
              <a:t>NaN</a:t>
            </a:r>
            <a:r>
              <a:rPr lang="en-US" dirty="0"/>
              <a:t> values. Therefore, we will only select the rows that have the values 1 and 2. </a:t>
            </a:r>
          </a:p>
          <a:p>
            <a:pPr marL="285750" indent="-285750">
              <a:buFont typeface="Arial" panose="020B0604020202020204" pitchFamily="34" charset="0"/>
              <a:buChar char="•"/>
            </a:pPr>
            <a:r>
              <a:rPr lang="en-US" dirty="0"/>
              <a:t>We have 971633 "9999-99-99" values in the "DATE DIED" column, which reflect patients who are still alive. I will interpret this characteristic as a "DEATH," which includes whether the patient actually passed away or not.</a:t>
            </a:r>
          </a:p>
        </p:txBody>
      </p:sp>
    </p:spTree>
    <p:extLst>
      <p:ext uri="{BB962C8B-B14F-4D97-AF65-F5344CB8AC3E}">
        <p14:creationId xmlns:p14="http://schemas.microsoft.com/office/powerpoint/2010/main" val="99903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9"/>
          <p:cNvSpPr txBox="1">
            <a:spLocks noGrp="1"/>
          </p:cNvSpPr>
          <p:nvPr>
            <p:ph type="title"/>
          </p:nvPr>
        </p:nvSpPr>
        <p:spPr>
          <a:xfrm>
            <a:off x="2660827" y="329571"/>
            <a:ext cx="3497400" cy="66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DATA CHECK</a:t>
            </a:r>
            <a:endParaRPr sz="3000" dirty="0"/>
          </a:p>
        </p:txBody>
      </p:sp>
      <p:sp>
        <p:nvSpPr>
          <p:cNvPr id="1076" name="Google Shape;1076;p49"/>
          <p:cNvSpPr txBox="1">
            <a:spLocks noGrp="1"/>
          </p:cNvSpPr>
          <p:nvPr>
            <p:ph type="subTitle" idx="1"/>
          </p:nvPr>
        </p:nvSpPr>
        <p:spPr>
          <a:xfrm>
            <a:off x="2075305" y="1033887"/>
            <a:ext cx="6392072" cy="28551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highlight>
                  <a:srgbClr val="C0C0C0"/>
                </a:highlight>
              </a:rPr>
              <a:t>covid = covid[(</a:t>
            </a:r>
            <a:r>
              <a:rPr lang="en-US" dirty="0" err="1">
                <a:highlight>
                  <a:srgbClr val="C0C0C0"/>
                </a:highlight>
              </a:rPr>
              <a:t>covid.PNEUMONIA</a:t>
            </a:r>
            <a:r>
              <a:rPr lang="en-US" dirty="0">
                <a:highlight>
                  <a:srgbClr val="C0C0C0"/>
                </a:highlight>
              </a:rPr>
              <a:t> == 1) | (</a:t>
            </a:r>
            <a:r>
              <a:rPr lang="en-US" dirty="0" err="1">
                <a:highlight>
                  <a:srgbClr val="C0C0C0"/>
                </a:highlight>
              </a:rPr>
              <a:t>covid.PNEUMONIA</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covid.DIABETES</a:t>
            </a:r>
            <a:r>
              <a:rPr lang="en-US" dirty="0">
                <a:highlight>
                  <a:srgbClr val="C0C0C0"/>
                </a:highlight>
              </a:rPr>
              <a:t> == 1) | (</a:t>
            </a:r>
            <a:r>
              <a:rPr lang="en-US" dirty="0" err="1">
                <a:highlight>
                  <a:srgbClr val="C0C0C0"/>
                </a:highlight>
              </a:rPr>
              <a:t>covid.DIABETES</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covid.COPD</a:t>
            </a:r>
            <a:r>
              <a:rPr lang="en-US" dirty="0">
                <a:highlight>
                  <a:srgbClr val="C0C0C0"/>
                </a:highlight>
              </a:rPr>
              <a:t> == 1) | (</a:t>
            </a:r>
            <a:r>
              <a:rPr lang="en-US" dirty="0" err="1">
                <a:highlight>
                  <a:srgbClr val="C0C0C0"/>
                </a:highlight>
              </a:rPr>
              <a:t>covid.COPD</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covid.ASTHMA</a:t>
            </a:r>
            <a:r>
              <a:rPr lang="en-US" dirty="0">
                <a:highlight>
                  <a:srgbClr val="C0C0C0"/>
                </a:highlight>
              </a:rPr>
              <a:t> == 1) | (</a:t>
            </a:r>
            <a:r>
              <a:rPr lang="en-US" dirty="0" err="1">
                <a:highlight>
                  <a:srgbClr val="C0C0C0"/>
                </a:highlight>
              </a:rPr>
              <a:t>covid.ASTHMA</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covid.INMSUPR</a:t>
            </a:r>
            <a:r>
              <a:rPr lang="en-US" dirty="0">
                <a:highlight>
                  <a:srgbClr val="C0C0C0"/>
                </a:highlight>
              </a:rPr>
              <a:t> == 1) | (</a:t>
            </a:r>
            <a:r>
              <a:rPr lang="en-US" dirty="0" err="1">
                <a:highlight>
                  <a:srgbClr val="C0C0C0"/>
                </a:highlight>
              </a:rPr>
              <a:t>covid.INMSUPR</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covid.HIPERTENSION</a:t>
            </a:r>
            <a:r>
              <a:rPr lang="en-US" dirty="0">
                <a:highlight>
                  <a:srgbClr val="C0C0C0"/>
                </a:highlight>
              </a:rPr>
              <a:t> == 1) | (</a:t>
            </a:r>
            <a:r>
              <a:rPr lang="en-US" dirty="0" err="1">
                <a:highlight>
                  <a:srgbClr val="C0C0C0"/>
                </a:highlight>
              </a:rPr>
              <a:t>covid.HIPERTENSION</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covid.OTHER_DISEASE</a:t>
            </a:r>
            <a:r>
              <a:rPr lang="en-US" dirty="0">
                <a:highlight>
                  <a:srgbClr val="C0C0C0"/>
                </a:highlight>
              </a:rPr>
              <a:t> == 1) | (</a:t>
            </a:r>
            <a:r>
              <a:rPr lang="en-US" dirty="0" err="1">
                <a:highlight>
                  <a:srgbClr val="C0C0C0"/>
                </a:highlight>
              </a:rPr>
              <a:t>covid.OTHER_DISEASE</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covid.CARDIOVASCULAR</a:t>
            </a:r>
            <a:r>
              <a:rPr lang="en-US" dirty="0">
                <a:highlight>
                  <a:srgbClr val="C0C0C0"/>
                </a:highlight>
              </a:rPr>
              <a:t> == 1) | (</a:t>
            </a:r>
            <a:r>
              <a:rPr lang="en-US" dirty="0" err="1">
                <a:highlight>
                  <a:srgbClr val="C0C0C0"/>
                </a:highlight>
              </a:rPr>
              <a:t>covid.CARDIOVASCULAR</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covid.OBESITY</a:t>
            </a:r>
            <a:r>
              <a:rPr lang="en-US" dirty="0">
                <a:highlight>
                  <a:srgbClr val="C0C0C0"/>
                </a:highlight>
              </a:rPr>
              <a:t> == 1) | (</a:t>
            </a:r>
            <a:r>
              <a:rPr lang="en-US" dirty="0" err="1">
                <a:highlight>
                  <a:srgbClr val="C0C0C0"/>
                </a:highlight>
              </a:rPr>
              <a:t>covid.OBESITY</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covid.RENAL_CHRONIC</a:t>
            </a:r>
            <a:r>
              <a:rPr lang="en-US" dirty="0">
                <a:highlight>
                  <a:srgbClr val="C0C0C0"/>
                </a:highlight>
              </a:rPr>
              <a:t> == 1) | (</a:t>
            </a:r>
            <a:r>
              <a:rPr lang="en-US" dirty="0" err="1">
                <a:highlight>
                  <a:srgbClr val="C0C0C0"/>
                </a:highlight>
              </a:rPr>
              <a:t>covid.RENAL_CHRONIC</a:t>
            </a:r>
            <a:r>
              <a:rPr lang="en-US" dirty="0">
                <a:highlight>
                  <a:srgbClr val="C0C0C0"/>
                </a:highlight>
              </a:rPr>
              <a:t> == 2)]</a:t>
            </a:r>
          </a:p>
          <a:p>
            <a:pPr marL="0" lvl="0" indent="0" algn="l" rtl="0">
              <a:spcBef>
                <a:spcPts val="0"/>
              </a:spcBef>
              <a:spcAft>
                <a:spcPts val="0"/>
              </a:spcAft>
            </a:pPr>
            <a:r>
              <a:rPr lang="en-US" dirty="0">
                <a:highlight>
                  <a:srgbClr val="C0C0C0"/>
                </a:highlight>
              </a:rPr>
              <a:t>covid = covid[(</a:t>
            </a:r>
            <a:r>
              <a:rPr lang="en-US" dirty="0" err="1">
                <a:highlight>
                  <a:srgbClr val="C0C0C0"/>
                </a:highlight>
              </a:rPr>
              <a:t>covid.TOBACCO</a:t>
            </a:r>
            <a:r>
              <a:rPr lang="en-US" dirty="0">
                <a:highlight>
                  <a:srgbClr val="C0C0C0"/>
                </a:highlight>
              </a:rPr>
              <a:t> == 1) | (</a:t>
            </a:r>
            <a:r>
              <a:rPr lang="en-US" dirty="0" err="1">
                <a:highlight>
                  <a:srgbClr val="C0C0C0"/>
                </a:highlight>
              </a:rPr>
              <a:t>covid.TOBACCO</a:t>
            </a:r>
            <a:r>
              <a:rPr lang="en-US" dirty="0">
                <a:highlight>
                  <a:srgbClr val="C0C0C0"/>
                </a:highlight>
              </a:rPr>
              <a:t> == 2)]</a:t>
            </a:r>
          </a:p>
        </p:txBody>
      </p:sp>
      <p:cxnSp>
        <p:nvCxnSpPr>
          <p:cNvPr id="1077" name="Google Shape;1077;p49"/>
          <p:cNvCxnSpPr>
            <a:cxnSpLocks/>
          </p:cNvCxnSpPr>
          <p:nvPr/>
        </p:nvCxnSpPr>
        <p:spPr>
          <a:xfrm>
            <a:off x="2781309" y="899957"/>
            <a:ext cx="2790151" cy="0"/>
          </a:xfrm>
          <a:prstGeom prst="straightConnector1">
            <a:avLst/>
          </a:prstGeom>
          <a:noFill/>
          <a:ln w="9525" cap="flat" cmpd="sng">
            <a:solidFill>
              <a:schemeClr val="dk1"/>
            </a:solidFill>
            <a:prstDash val="solid"/>
            <a:round/>
            <a:headEnd type="none" w="med" len="med"/>
            <a:tailEnd type="none" w="med" len="med"/>
          </a:ln>
        </p:spPr>
      </p:cxnSp>
      <p:sp>
        <p:nvSpPr>
          <p:cNvPr id="1078" name="Google Shape;1078;p49"/>
          <p:cNvSpPr/>
          <p:nvPr/>
        </p:nvSpPr>
        <p:spPr>
          <a:xfrm rot="501677">
            <a:off x="-1317058" y="-1299309"/>
            <a:ext cx="3475865" cy="3395643"/>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w="9525" cap="flat" cmpd="sng">
            <a:solidFill>
              <a:schemeClr val="dk2"/>
            </a:solidFill>
            <a:prstDash val="solid"/>
            <a:round/>
            <a:headEnd type="none" w="med" len="med"/>
            <a:tailEnd type="none" w="med" len="med"/>
          </a:ln>
        </p:spPr>
      </p:sp>
      <p:grpSp>
        <p:nvGrpSpPr>
          <p:cNvPr id="1079" name="Google Shape;1079;p49"/>
          <p:cNvGrpSpPr/>
          <p:nvPr/>
        </p:nvGrpSpPr>
        <p:grpSpPr>
          <a:xfrm rot="7200024">
            <a:off x="643684" y="4407580"/>
            <a:ext cx="242123" cy="498942"/>
            <a:chOff x="5907675" y="835275"/>
            <a:chExt cx="117800" cy="242750"/>
          </a:xfrm>
        </p:grpSpPr>
        <p:sp>
          <p:nvSpPr>
            <p:cNvPr id="1080" name="Google Shape;1080;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49"/>
          <p:cNvSpPr/>
          <p:nvPr/>
        </p:nvSpPr>
        <p:spPr>
          <a:xfrm>
            <a:off x="8262909" y="998271"/>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9"/>
          <p:cNvGrpSpPr/>
          <p:nvPr/>
        </p:nvGrpSpPr>
        <p:grpSpPr>
          <a:xfrm rot="-613234">
            <a:off x="2265417" y="21563"/>
            <a:ext cx="297956" cy="613972"/>
            <a:chOff x="5907675" y="835275"/>
            <a:chExt cx="117800" cy="242750"/>
          </a:xfrm>
        </p:grpSpPr>
        <p:sp>
          <p:nvSpPr>
            <p:cNvPr id="1088" name="Google Shape;1088;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49"/>
          <p:cNvSpPr/>
          <p:nvPr/>
        </p:nvSpPr>
        <p:spPr>
          <a:xfrm rot="1483507">
            <a:off x="214554" y="65625"/>
            <a:ext cx="361260" cy="847522"/>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49"/>
          <p:cNvGrpSpPr/>
          <p:nvPr/>
        </p:nvGrpSpPr>
        <p:grpSpPr>
          <a:xfrm rot="-1612659">
            <a:off x="1197958" y="133532"/>
            <a:ext cx="1035126" cy="562842"/>
            <a:chOff x="4881150" y="1603125"/>
            <a:chExt cx="1035095" cy="562826"/>
          </a:xfrm>
        </p:grpSpPr>
        <p:sp>
          <p:nvSpPr>
            <p:cNvPr id="1095" name="Google Shape;1095;p49"/>
            <p:cNvSpPr/>
            <p:nvPr/>
          </p:nvSpPr>
          <p:spPr>
            <a:xfrm>
              <a:off x="4881150" y="1603125"/>
              <a:ext cx="1035095" cy="562826"/>
            </a:xfrm>
            <a:custGeom>
              <a:avLst/>
              <a:gdLst/>
              <a:ahLst/>
              <a:cxnLst/>
              <a:rect l="l" t="t" r="r" b="b"/>
              <a:pathLst>
                <a:path w="12642" h="6874" extrusionOk="0">
                  <a:moveTo>
                    <a:pt x="9275" y="425"/>
                  </a:moveTo>
                  <a:cubicBezTo>
                    <a:pt x="9623" y="425"/>
                    <a:pt x="9972" y="427"/>
                    <a:pt x="10322" y="430"/>
                  </a:cubicBezTo>
                  <a:cubicBezTo>
                    <a:pt x="11150" y="430"/>
                    <a:pt x="11908" y="797"/>
                    <a:pt x="11813" y="1744"/>
                  </a:cubicBezTo>
                  <a:cubicBezTo>
                    <a:pt x="11766" y="2206"/>
                    <a:pt x="11506" y="2632"/>
                    <a:pt x="11209" y="2975"/>
                  </a:cubicBezTo>
                  <a:cubicBezTo>
                    <a:pt x="10606" y="3697"/>
                    <a:pt x="9789" y="4229"/>
                    <a:pt x="8889" y="4502"/>
                  </a:cubicBezTo>
                  <a:cubicBezTo>
                    <a:pt x="8807" y="4526"/>
                    <a:pt x="8736" y="4715"/>
                    <a:pt x="8736" y="4739"/>
                  </a:cubicBezTo>
                  <a:cubicBezTo>
                    <a:pt x="8712" y="5271"/>
                    <a:pt x="8629" y="5792"/>
                    <a:pt x="8487" y="6301"/>
                  </a:cubicBezTo>
                  <a:cubicBezTo>
                    <a:pt x="8203" y="6005"/>
                    <a:pt x="7918" y="5709"/>
                    <a:pt x="7647" y="5425"/>
                  </a:cubicBezTo>
                  <a:cubicBezTo>
                    <a:pt x="7339" y="5118"/>
                    <a:pt x="7066" y="4739"/>
                    <a:pt x="6605" y="4691"/>
                  </a:cubicBezTo>
                  <a:cubicBezTo>
                    <a:pt x="6535" y="4684"/>
                    <a:pt x="6465" y="4681"/>
                    <a:pt x="6395" y="4681"/>
                  </a:cubicBezTo>
                  <a:cubicBezTo>
                    <a:pt x="6240" y="4681"/>
                    <a:pt x="6085" y="4695"/>
                    <a:pt x="5930" y="4703"/>
                  </a:cubicBezTo>
                  <a:cubicBezTo>
                    <a:pt x="5728" y="4712"/>
                    <a:pt x="5525" y="4716"/>
                    <a:pt x="5323" y="4716"/>
                  </a:cubicBezTo>
                  <a:cubicBezTo>
                    <a:pt x="4717" y="4716"/>
                    <a:pt x="4110" y="4676"/>
                    <a:pt x="3515" y="4597"/>
                  </a:cubicBezTo>
                  <a:cubicBezTo>
                    <a:pt x="2758" y="4490"/>
                    <a:pt x="1894" y="4384"/>
                    <a:pt x="1219" y="4005"/>
                  </a:cubicBezTo>
                  <a:cubicBezTo>
                    <a:pt x="900" y="3827"/>
                    <a:pt x="639" y="3555"/>
                    <a:pt x="580" y="3188"/>
                  </a:cubicBezTo>
                  <a:cubicBezTo>
                    <a:pt x="521" y="2845"/>
                    <a:pt x="627" y="2478"/>
                    <a:pt x="816" y="2182"/>
                  </a:cubicBezTo>
                  <a:cubicBezTo>
                    <a:pt x="1255" y="1472"/>
                    <a:pt x="2142" y="1211"/>
                    <a:pt x="2900" y="1033"/>
                  </a:cubicBezTo>
                  <a:cubicBezTo>
                    <a:pt x="5007" y="515"/>
                    <a:pt x="7132" y="425"/>
                    <a:pt x="9275" y="425"/>
                  </a:cubicBezTo>
                  <a:close/>
                  <a:moveTo>
                    <a:pt x="8492" y="1"/>
                  </a:moveTo>
                  <a:cubicBezTo>
                    <a:pt x="8360" y="1"/>
                    <a:pt x="8228" y="2"/>
                    <a:pt x="8097" y="4"/>
                  </a:cubicBezTo>
                  <a:cubicBezTo>
                    <a:pt x="6818" y="28"/>
                    <a:pt x="5551" y="146"/>
                    <a:pt x="4285" y="336"/>
                  </a:cubicBezTo>
                  <a:cubicBezTo>
                    <a:pt x="3220" y="501"/>
                    <a:pt x="2000" y="678"/>
                    <a:pt x="1100" y="1330"/>
                  </a:cubicBezTo>
                  <a:cubicBezTo>
                    <a:pt x="461" y="1780"/>
                    <a:pt x="0" y="2596"/>
                    <a:pt x="213" y="3401"/>
                  </a:cubicBezTo>
                  <a:cubicBezTo>
                    <a:pt x="450" y="4242"/>
                    <a:pt x="1337" y="4549"/>
                    <a:pt x="2095" y="4727"/>
                  </a:cubicBezTo>
                  <a:cubicBezTo>
                    <a:pt x="3155" y="4989"/>
                    <a:pt x="4235" y="5120"/>
                    <a:pt x="5326" y="5120"/>
                  </a:cubicBezTo>
                  <a:cubicBezTo>
                    <a:pt x="5417" y="5120"/>
                    <a:pt x="5508" y="5119"/>
                    <a:pt x="5598" y="5118"/>
                  </a:cubicBezTo>
                  <a:cubicBezTo>
                    <a:pt x="5883" y="5105"/>
                    <a:pt x="6167" y="5070"/>
                    <a:pt x="6463" y="5070"/>
                  </a:cubicBezTo>
                  <a:cubicBezTo>
                    <a:pt x="6771" y="5082"/>
                    <a:pt x="6937" y="5260"/>
                    <a:pt x="7137" y="5473"/>
                  </a:cubicBezTo>
                  <a:cubicBezTo>
                    <a:pt x="7576" y="5923"/>
                    <a:pt x="8002" y="6372"/>
                    <a:pt x="8439" y="6822"/>
                  </a:cubicBezTo>
                  <a:cubicBezTo>
                    <a:pt x="8475" y="6858"/>
                    <a:pt x="8520" y="6874"/>
                    <a:pt x="8564" y="6874"/>
                  </a:cubicBezTo>
                  <a:cubicBezTo>
                    <a:pt x="8651" y="6874"/>
                    <a:pt x="8739" y="6813"/>
                    <a:pt x="8771" y="6727"/>
                  </a:cubicBezTo>
                  <a:cubicBezTo>
                    <a:pt x="8972" y="6112"/>
                    <a:pt x="9091" y="5484"/>
                    <a:pt x="9126" y="4834"/>
                  </a:cubicBezTo>
                  <a:cubicBezTo>
                    <a:pt x="9943" y="4561"/>
                    <a:pt x="10688" y="4111"/>
                    <a:pt x="11280" y="3495"/>
                  </a:cubicBezTo>
                  <a:cubicBezTo>
                    <a:pt x="11979" y="2774"/>
                    <a:pt x="12642" y="1531"/>
                    <a:pt x="11884" y="607"/>
                  </a:cubicBezTo>
                  <a:cubicBezTo>
                    <a:pt x="11493" y="134"/>
                    <a:pt x="10914" y="99"/>
                    <a:pt x="10346" y="63"/>
                  </a:cubicBezTo>
                  <a:cubicBezTo>
                    <a:pt x="9731" y="24"/>
                    <a:pt x="9109" y="1"/>
                    <a:pt x="8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5518811" y="1693845"/>
              <a:ext cx="162936" cy="36927"/>
            </a:xfrm>
            <a:custGeom>
              <a:avLst/>
              <a:gdLst/>
              <a:ahLst/>
              <a:cxnLst/>
              <a:rect l="l" t="t" r="r" b="b"/>
              <a:pathLst>
                <a:path w="1990" h="451" extrusionOk="0">
                  <a:moveTo>
                    <a:pt x="1652" y="1"/>
                  </a:moveTo>
                  <a:cubicBezTo>
                    <a:pt x="1567" y="1"/>
                    <a:pt x="1483" y="9"/>
                    <a:pt x="1421" y="9"/>
                  </a:cubicBezTo>
                  <a:lnTo>
                    <a:pt x="1398" y="9"/>
                  </a:lnTo>
                  <a:cubicBezTo>
                    <a:pt x="1054" y="20"/>
                    <a:pt x="722" y="20"/>
                    <a:pt x="380" y="32"/>
                  </a:cubicBezTo>
                  <a:cubicBezTo>
                    <a:pt x="285" y="32"/>
                    <a:pt x="166" y="32"/>
                    <a:pt x="83" y="91"/>
                  </a:cubicBezTo>
                  <a:cubicBezTo>
                    <a:pt x="36" y="127"/>
                    <a:pt x="1" y="198"/>
                    <a:pt x="12" y="257"/>
                  </a:cubicBezTo>
                  <a:cubicBezTo>
                    <a:pt x="36" y="388"/>
                    <a:pt x="154" y="435"/>
                    <a:pt x="273" y="446"/>
                  </a:cubicBezTo>
                  <a:cubicBezTo>
                    <a:pt x="287" y="446"/>
                    <a:pt x="506" y="450"/>
                    <a:pt x="777" y="450"/>
                  </a:cubicBezTo>
                  <a:cubicBezTo>
                    <a:pt x="1183" y="450"/>
                    <a:pt x="1707" y="442"/>
                    <a:pt x="1835" y="399"/>
                  </a:cubicBezTo>
                  <a:cubicBezTo>
                    <a:pt x="1930" y="364"/>
                    <a:pt x="1989" y="245"/>
                    <a:pt x="1966" y="151"/>
                  </a:cubicBezTo>
                  <a:cubicBezTo>
                    <a:pt x="1936" y="24"/>
                    <a:pt x="1794" y="1"/>
                    <a:pt x="1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5404510" y="1707027"/>
              <a:ext cx="62964" cy="28002"/>
            </a:xfrm>
            <a:custGeom>
              <a:avLst/>
              <a:gdLst/>
              <a:ahLst/>
              <a:cxnLst/>
              <a:rect l="l" t="t" r="r" b="b"/>
              <a:pathLst>
                <a:path w="769" h="342" extrusionOk="0">
                  <a:moveTo>
                    <a:pt x="498" y="0"/>
                  </a:moveTo>
                  <a:cubicBezTo>
                    <a:pt x="445" y="0"/>
                    <a:pt x="394" y="6"/>
                    <a:pt x="355" y="13"/>
                  </a:cubicBezTo>
                  <a:cubicBezTo>
                    <a:pt x="284" y="25"/>
                    <a:pt x="177" y="37"/>
                    <a:pt x="118" y="72"/>
                  </a:cubicBezTo>
                  <a:cubicBezTo>
                    <a:pt x="0" y="156"/>
                    <a:pt x="59" y="262"/>
                    <a:pt x="153" y="309"/>
                  </a:cubicBezTo>
                  <a:cubicBezTo>
                    <a:pt x="177" y="321"/>
                    <a:pt x="201" y="333"/>
                    <a:pt x="224" y="333"/>
                  </a:cubicBezTo>
                  <a:cubicBezTo>
                    <a:pt x="278" y="339"/>
                    <a:pt x="343" y="342"/>
                    <a:pt x="408" y="342"/>
                  </a:cubicBezTo>
                  <a:cubicBezTo>
                    <a:pt x="473" y="342"/>
                    <a:pt x="538" y="339"/>
                    <a:pt x="592" y="333"/>
                  </a:cubicBezTo>
                  <a:cubicBezTo>
                    <a:pt x="687" y="321"/>
                    <a:pt x="769" y="274"/>
                    <a:pt x="769" y="167"/>
                  </a:cubicBezTo>
                  <a:cubicBezTo>
                    <a:pt x="761" y="34"/>
                    <a:pt x="624"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49"/>
          <p:cNvSpPr/>
          <p:nvPr/>
        </p:nvSpPr>
        <p:spPr>
          <a:xfrm>
            <a:off x="262855" y="1578047"/>
            <a:ext cx="413768" cy="445860"/>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9"/>
          <p:cNvSpPr/>
          <p:nvPr/>
        </p:nvSpPr>
        <p:spPr>
          <a:xfrm rot="501581">
            <a:off x="3595500" y="4700777"/>
            <a:ext cx="1423352" cy="1276478"/>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2" name="Google Shape;1076;p49">
            <a:extLst>
              <a:ext uri="{FF2B5EF4-FFF2-40B4-BE49-F238E27FC236}">
                <a16:creationId xmlns:a16="http://schemas.microsoft.com/office/drawing/2014/main" id="{DACD4171-B298-CC04-AB95-A2A108CE2532}"/>
              </a:ext>
            </a:extLst>
          </p:cNvPr>
          <p:cNvSpPr txBox="1">
            <a:spLocks/>
          </p:cNvSpPr>
          <p:nvPr/>
        </p:nvSpPr>
        <p:spPr>
          <a:xfrm>
            <a:off x="574966" y="3890564"/>
            <a:ext cx="7737332" cy="448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1pPr>
            <a:lvl2pPr marL="914400" marR="0" lvl="1" indent="-330200" algn="ctr" rtl="0">
              <a:lnSpc>
                <a:spcPct val="100000"/>
              </a:lnSpc>
              <a:spcBef>
                <a:spcPts val="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2pPr>
            <a:lvl3pPr marL="1371600" marR="0" lvl="2"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3pPr>
            <a:lvl4pPr marL="1828800" marR="0" lvl="3"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4pPr>
            <a:lvl5pPr marL="2286000" marR="0" lvl="4"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5pPr>
            <a:lvl6pPr marL="2743200" marR="0" lvl="5"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6pPr>
            <a:lvl7pPr marL="3200400" marR="0" lvl="6"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7pPr>
            <a:lvl8pPr marL="3657600" marR="0" lvl="7" indent="-330200" algn="ctr" rtl="0">
              <a:lnSpc>
                <a:spcPct val="100000"/>
              </a:lnSpc>
              <a:spcBef>
                <a:spcPts val="1600"/>
              </a:spcBef>
              <a:spcAft>
                <a:spcPts val="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8pPr>
            <a:lvl9pPr marL="4114800" marR="0" lvl="8" indent="-330200" algn="ctr" rtl="0">
              <a:lnSpc>
                <a:spcPct val="100000"/>
              </a:lnSpc>
              <a:spcBef>
                <a:spcPts val="1600"/>
              </a:spcBef>
              <a:spcAft>
                <a:spcPts val="1600"/>
              </a:spcAft>
              <a:buClr>
                <a:schemeClr val="dk1"/>
              </a:buClr>
              <a:buSzPts val="1600"/>
              <a:buFont typeface="Rajdhani Medium"/>
              <a:buNone/>
              <a:defRPr sz="1600" b="0" i="0" u="none" strike="noStrike" cap="none">
                <a:solidFill>
                  <a:schemeClr val="dk1"/>
                </a:solidFill>
                <a:latin typeface="Rajdhani Medium"/>
                <a:ea typeface="Rajdhani Medium"/>
                <a:cs typeface="Rajdhani Medium"/>
                <a:sym typeface="Rajdhani Medium"/>
              </a:defRPr>
            </a:lvl9pPr>
          </a:lstStyle>
          <a:p>
            <a:pPr marL="285750" indent="-285750" algn="l">
              <a:buFont typeface="Arial" panose="020B0604020202020204" pitchFamily="34" charset="0"/>
              <a:buChar char="•"/>
            </a:pPr>
            <a:r>
              <a:rPr lang="en-US"/>
              <a:t>Getting rid of the missing values of features except "INTUBED", "PREGNANT", "ICU"</a:t>
            </a:r>
            <a:endParaRPr lang="en-US" dirty="0"/>
          </a:p>
        </p:txBody>
      </p:sp>
    </p:spTree>
    <p:extLst>
      <p:ext uri="{BB962C8B-B14F-4D97-AF65-F5344CB8AC3E}">
        <p14:creationId xmlns:p14="http://schemas.microsoft.com/office/powerpoint/2010/main" val="170046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9"/>
          <p:cNvSpPr txBox="1">
            <a:spLocks noGrp="1"/>
          </p:cNvSpPr>
          <p:nvPr>
            <p:ph type="title"/>
          </p:nvPr>
        </p:nvSpPr>
        <p:spPr>
          <a:xfrm>
            <a:off x="2660827" y="329571"/>
            <a:ext cx="3497400" cy="66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DATA CHECK</a:t>
            </a:r>
            <a:endParaRPr sz="3000" dirty="0"/>
          </a:p>
        </p:txBody>
      </p:sp>
      <p:sp>
        <p:nvSpPr>
          <p:cNvPr id="1076" name="Google Shape;1076;p49"/>
          <p:cNvSpPr txBox="1">
            <a:spLocks noGrp="1"/>
          </p:cNvSpPr>
          <p:nvPr>
            <p:ph type="subTitle" idx="1"/>
          </p:nvPr>
        </p:nvSpPr>
        <p:spPr>
          <a:xfrm>
            <a:off x="2113502" y="1568657"/>
            <a:ext cx="6392072" cy="286081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Using </a:t>
            </a:r>
            <a:r>
              <a:rPr lang="en-US" dirty="0" err="1">
                <a:highlight>
                  <a:srgbClr val="C0C0C0"/>
                </a:highlight>
              </a:rPr>
              <a:t>covid.isna</a:t>
            </a:r>
            <a:r>
              <a:rPr lang="en-US" dirty="0">
                <a:highlight>
                  <a:srgbClr val="C0C0C0"/>
                </a:highlight>
              </a:rPr>
              <a:t>().sum().sum()</a:t>
            </a:r>
            <a:r>
              <a:rPr lang="en-US" dirty="0"/>
              <a:t> we get that there are no </a:t>
            </a:r>
            <a:r>
              <a:rPr lang="en-US" dirty="0" err="1"/>
              <a:t>NaN</a:t>
            </a:r>
            <a:r>
              <a:rPr lang="en-US" dirty="0"/>
              <a:t> values but missing values do exist.</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use, </a:t>
            </a:r>
            <a:r>
              <a:rPr lang="en-US" dirty="0">
                <a:highlight>
                  <a:srgbClr val="C0C0C0"/>
                </a:highlight>
              </a:rPr>
              <a:t>for </a:t>
            </a:r>
            <a:r>
              <a:rPr lang="en-US" dirty="0" err="1">
                <a:highlight>
                  <a:srgbClr val="C0C0C0"/>
                </a:highlight>
              </a:rPr>
              <a:t>i</a:t>
            </a:r>
            <a:r>
              <a:rPr lang="en-US" dirty="0">
                <a:highlight>
                  <a:srgbClr val="C0C0C0"/>
                </a:highlight>
              </a:rPr>
              <a:t> in </a:t>
            </a:r>
            <a:r>
              <a:rPr lang="en-US" dirty="0" err="1">
                <a:highlight>
                  <a:srgbClr val="C0C0C0"/>
                </a:highlight>
              </a:rPr>
              <a:t>covid.columns</a:t>
            </a:r>
            <a:r>
              <a:rPr lang="en-US" dirty="0">
                <a:highlight>
                  <a:srgbClr val="C0C0C0"/>
                </a:highlight>
              </a:rPr>
              <a:t>:</a:t>
            </a:r>
          </a:p>
          <a:p>
            <a:pPr marL="0" lvl="0" indent="0" algn="l" rtl="0">
              <a:spcBef>
                <a:spcPts val="0"/>
              </a:spcBef>
              <a:spcAft>
                <a:spcPts val="0"/>
              </a:spcAft>
            </a:pPr>
            <a:r>
              <a:rPr lang="en-US" dirty="0"/>
              <a:t>    	</a:t>
            </a:r>
            <a:r>
              <a:rPr lang="en-US" dirty="0">
                <a:highlight>
                  <a:srgbClr val="C0C0C0"/>
                </a:highlight>
              </a:rPr>
              <a:t>print(</a:t>
            </a:r>
            <a:r>
              <a:rPr lang="en-US" dirty="0" err="1">
                <a:highlight>
                  <a:srgbClr val="C0C0C0"/>
                </a:highlight>
              </a:rPr>
              <a:t>i</a:t>
            </a:r>
            <a:r>
              <a:rPr lang="en-US" dirty="0">
                <a:highlight>
                  <a:srgbClr val="C0C0C0"/>
                </a:highlight>
              </a:rPr>
              <a:t>,"=&gt;\t",</a:t>
            </a:r>
            <a:r>
              <a:rPr lang="en-US" dirty="0" err="1">
                <a:highlight>
                  <a:srgbClr val="C0C0C0"/>
                </a:highlight>
              </a:rPr>
              <a:t>len</a:t>
            </a:r>
            <a:r>
              <a:rPr lang="en-US" dirty="0">
                <a:highlight>
                  <a:srgbClr val="C0C0C0"/>
                </a:highlight>
              </a:rPr>
              <a:t>(covid[</a:t>
            </a:r>
            <a:r>
              <a:rPr lang="en-US" dirty="0" err="1">
                <a:highlight>
                  <a:srgbClr val="C0C0C0"/>
                </a:highlight>
              </a:rPr>
              <a:t>i</a:t>
            </a:r>
            <a:r>
              <a:rPr lang="en-US" dirty="0">
                <a:highlight>
                  <a:srgbClr val="C0C0C0"/>
                </a:highlight>
              </a:rPr>
              <a:t>].unique()))</a:t>
            </a:r>
          </a:p>
          <a:p>
            <a:pPr marL="0" lvl="0" indent="0" algn="l" rtl="0">
              <a:spcBef>
                <a:spcPts val="0"/>
              </a:spcBef>
              <a:spcAft>
                <a:spcPts val="0"/>
              </a:spcAft>
            </a:pPr>
            <a:r>
              <a:rPr lang="en-US" dirty="0"/>
              <a:t>and get unique values of each data column.</a:t>
            </a:r>
          </a:p>
          <a:p>
            <a:pPr marL="0" lvl="0" indent="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Upon doing </a:t>
            </a:r>
            <a:r>
              <a:rPr lang="en-US" dirty="0" err="1">
                <a:highlight>
                  <a:srgbClr val="C0C0C0"/>
                </a:highlight>
              </a:rPr>
              <a:t>covid.DATE_DIED.value_counts</a:t>
            </a:r>
            <a:r>
              <a:rPr lang="en-US" dirty="0">
                <a:highlight>
                  <a:srgbClr val="C0C0C0"/>
                </a:highlight>
              </a:rPr>
              <a:t>()</a:t>
            </a:r>
            <a:r>
              <a:rPr lang="en-US" dirty="0"/>
              <a:t> we get that an invalid date entry exists. Thus we correct it using </a:t>
            </a:r>
          </a:p>
          <a:p>
            <a:pPr marL="0" lvl="0" indent="0" algn="l" rtl="0">
              <a:spcBef>
                <a:spcPts val="0"/>
              </a:spcBef>
              <a:spcAft>
                <a:spcPts val="0"/>
              </a:spcAft>
            </a:pPr>
            <a:r>
              <a:rPr lang="en-US" dirty="0">
                <a:highlight>
                  <a:srgbClr val="C0C0C0"/>
                </a:highlight>
              </a:rPr>
              <a:t>covid["DEATH"] = [2 if each=="9999-99-99" else 1 for each in </a:t>
            </a:r>
            <a:r>
              <a:rPr lang="en-US" dirty="0" err="1">
                <a:highlight>
                  <a:srgbClr val="C0C0C0"/>
                </a:highlight>
              </a:rPr>
              <a:t>covid.DATE_DIED</a:t>
            </a:r>
            <a:r>
              <a:rPr lang="en-US" dirty="0">
                <a:highlight>
                  <a:srgbClr val="C0C0C0"/>
                </a:highlight>
              </a:rPr>
              <a:t>]</a:t>
            </a:r>
          </a:p>
          <a:p>
            <a:pPr marL="285750" lvl="0" indent="-285750" algn="l" rtl="0">
              <a:spcBef>
                <a:spcPts val="0"/>
              </a:spcBef>
              <a:spcAft>
                <a:spcPts val="0"/>
              </a:spcAft>
              <a:buFont typeface="Arial" panose="020B0604020202020204" pitchFamily="34" charset="0"/>
              <a:buChar char="•"/>
            </a:pPr>
            <a:endParaRPr lang="en-US" dirty="0"/>
          </a:p>
        </p:txBody>
      </p:sp>
      <p:cxnSp>
        <p:nvCxnSpPr>
          <p:cNvPr id="1077" name="Google Shape;1077;p49"/>
          <p:cNvCxnSpPr>
            <a:cxnSpLocks/>
          </p:cNvCxnSpPr>
          <p:nvPr/>
        </p:nvCxnSpPr>
        <p:spPr>
          <a:xfrm>
            <a:off x="2781309" y="899957"/>
            <a:ext cx="2790151" cy="0"/>
          </a:xfrm>
          <a:prstGeom prst="straightConnector1">
            <a:avLst/>
          </a:prstGeom>
          <a:noFill/>
          <a:ln w="9525" cap="flat" cmpd="sng">
            <a:solidFill>
              <a:schemeClr val="dk1"/>
            </a:solidFill>
            <a:prstDash val="solid"/>
            <a:round/>
            <a:headEnd type="none" w="med" len="med"/>
            <a:tailEnd type="none" w="med" len="med"/>
          </a:ln>
        </p:spPr>
      </p:cxnSp>
      <p:sp>
        <p:nvSpPr>
          <p:cNvPr id="1078" name="Google Shape;1078;p49"/>
          <p:cNvSpPr/>
          <p:nvPr/>
        </p:nvSpPr>
        <p:spPr>
          <a:xfrm rot="501677">
            <a:off x="-1317058" y="-1299309"/>
            <a:ext cx="3475865" cy="3395643"/>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w="9525" cap="flat" cmpd="sng">
            <a:solidFill>
              <a:schemeClr val="dk2"/>
            </a:solidFill>
            <a:prstDash val="solid"/>
            <a:round/>
            <a:headEnd type="none" w="med" len="med"/>
            <a:tailEnd type="none" w="med" len="med"/>
          </a:ln>
        </p:spPr>
      </p:sp>
      <p:grpSp>
        <p:nvGrpSpPr>
          <p:cNvPr id="1079" name="Google Shape;1079;p49"/>
          <p:cNvGrpSpPr/>
          <p:nvPr/>
        </p:nvGrpSpPr>
        <p:grpSpPr>
          <a:xfrm rot="7200024">
            <a:off x="643684" y="4407580"/>
            <a:ext cx="242123" cy="498942"/>
            <a:chOff x="5907675" y="835275"/>
            <a:chExt cx="117800" cy="242750"/>
          </a:xfrm>
        </p:grpSpPr>
        <p:sp>
          <p:nvSpPr>
            <p:cNvPr id="1080" name="Google Shape;1080;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49"/>
          <p:cNvSpPr/>
          <p:nvPr/>
        </p:nvSpPr>
        <p:spPr>
          <a:xfrm>
            <a:off x="8262909" y="998271"/>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9"/>
          <p:cNvGrpSpPr/>
          <p:nvPr/>
        </p:nvGrpSpPr>
        <p:grpSpPr>
          <a:xfrm rot="-613234">
            <a:off x="2265417" y="21563"/>
            <a:ext cx="297956" cy="613972"/>
            <a:chOff x="5907675" y="835275"/>
            <a:chExt cx="117800" cy="242750"/>
          </a:xfrm>
        </p:grpSpPr>
        <p:sp>
          <p:nvSpPr>
            <p:cNvPr id="1088" name="Google Shape;1088;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49"/>
          <p:cNvSpPr/>
          <p:nvPr/>
        </p:nvSpPr>
        <p:spPr>
          <a:xfrm rot="1483507">
            <a:off x="214554" y="65625"/>
            <a:ext cx="361260" cy="847522"/>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49"/>
          <p:cNvGrpSpPr/>
          <p:nvPr/>
        </p:nvGrpSpPr>
        <p:grpSpPr>
          <a:xfrm rot="-1612659">
            <a:off x="1197958" y="133532"/>
            <a:ext cx="1035126" cy="562842"/>
            <a:chOff x="4881150" y="1603125"/>
            <a:chExt cx="1035095" cy="562826"/>
          </a:xfrm>
        </p:grpSpPr>
        <p:sp>
          <p:nvSpPr>
            <p:cNvPr id="1095" name="Google Shape;1095;p49"/>
            <p:cNvSpPr/>
            <p:nvPr/>
          </p:nvSpPr>
          <p:spPr>
            <a:xfrm>
              <a:off x="4881150" y="1603125"/>
              <a:ext cx="1035095" cy="562826"/>
            </a:xfrm>
            <a:custGeom>
              <a:avLst/>
              <a:gdLst/>
              <a:ahLst/>
              <a:cxnLst/>
              <a:rect l="l" t="t" r="r" b="b"/>
              <a:pathLst>
                <a:path w="12642" h="6874" extrusionOk="0">
                  <a:moveTo>
                    <a:pt x="9275" y="425"/>
                  </a:moveTo>
                  <a:cubicBezTo>
                    <a:pt x="9623" y="425"/>
                    <a:pt x="9972" y="427"/>
                    <a:pt x="10322" y="430"/>
                  </a:cubicBezTo>
                  <a:cubicBezTo>
                    <a:pt x="11150" y="430"/>
                    <a:pt x="11908" y="797"/>
                    <a:pt x="11813" y="1744"/>
                  </a:cubicBezTo>
                  <a:cubicBezTo>
                    <a:pt x="11766" y="2206"/>
                    <a:pt x="11506" y="2632"/>
                    <a:pt x="11209" y="2975"/>
                  </a:cubicBezTo>
                  <a:cubicBezTo>
                    <a:pt x="10606" y="3697"/>
                    <a:pt x="9789" y="4229"/>
                    <a:pt x="8889" y="4502"/>
                  </a:cubicBezTo>
                  <a:cubicBezTo>
                    <a:pt x="8807" y="4526"/>
                    <a:pt x="8736" y="4715"/>
                    <a:pt x="8736" y="4739"/>
                  </a:cubicBezTo>
                  <a:cubicBezTo>
                    <a:pt x="8712" y="5271"/>
                    <a:pt x="8629" y="5792"/>
                    <a:pt x="8487" y="6301"/>
                  </a:cubicBezTo>
                  <a:cubicBezTo>
                    <a:pt x="8203" y="6005"/>
                    <a:pt x="7918" y="5709"/>
                    <a:pt x="7647" y="5425"/>
                  </a:cubicBezTo>
                  <a:cubicBezTo>
                    <a:pt x="7339" y="5118"/>
                    <a:pt x="7066" y="4739"/>
                    <a:pt x="6605" y="4691"/>
                  </a:cubicBezTo>
                  <a:cubicBezTo>
                    <a:pt x="6535" y="4684"/>
                    <a:pt x="6465" y="4681"/>
                    <a:pt x="6395" y="4681"/>
                  </a:cubicBezTo>
                  <a:cubicBezTo>
                    <a:pt x="6240" y="4681"/>
                    <a:pt x="6085" y="4695"/>
                    <a:pt x="5930" y="4703"/>
                  </a:cubicBezTo>
                  <a:cubicBezTo>
                    <a:pt x="5728" y="4712"/>
                    <a:pt x="5525" y="4716"/>
                    <a:pt x="5323" y="4716"/>
                  </a:cubicBezTo>
                  <a:cubicBezTo>
                    <a:pt x="4717" y="4716"/>
                    <a:pt x="4110" y="4676"/>
                    <a:pt x="3515" y="4597"/>
                  </a:cubicBezTo>
                  <a:cubicBezTo>
                    <a:pt x="2758" y="4490"/>
                    <a:pt x="1894" y="4384"/>
                    <a:pt x="1219" y="4005"/>
                  </a:cubicBezTo>
                  <a:cubicBezTo>
                    <a:pt x="900" y="3827"/>
                    <a:pt x="639" y="3555"/>
                    <a:pt x="580" y="3188"/>
                  </a:cubicBezTo>
                  <a:cubicBezTo>
                    <a:pt x="521" y="2845"/>
                    <a:pt x="627" y="2478"/>
                    <a:pt x="816" y="2182"/>
                  </a:cubicBezTo>
                  <a:cubicBezTo>
                    <a:pt x="1255" y="1472"/>
                    <a:pt x="2142" y="1211"/>
                    <a:pt x="2900" y="1033"/>
                  </a:cubicBezTo>
                  <a:cubicBezTo>
                    <a:pt x="5007" y="515"/>
                    <a:pt x="7132" y="425"/>
                    <a:pt x="9275" y="425"/>
                  </a:cubicBezTo>
                  <a:close/>
                  <a:moveTo>
                    <a:pt x="8492" y="1"/>
                  </a:moveTo>
                  <a:cubicBezTo>
                    <a:pt x="8360" y="1"/>
                    <a:pt x="8228" y="2"/>
                    <a:pt x="8097" y="4"/>
                  </a:cubicBezTo>
                  <a:cubicBezTo>
                    <a:pt x="6818" y="28"/>
                    <a:pt x="5551" y="146"/>
                    <a:pt x="4285" y="336"/>
                  </a:cubicBezTo>
                  <a:cubicBezTo>
                    <a:pt x="3220" y="501"/>
                    <a:pt x="2000" y="678"/>
                    <a:pt x="1100" y="1330"/>
                  </a:cubicBezTo>
                  <a:cubicBezTo>
                    <a:pt x="461" y="1780"/>
                    <a:pt x="0" y="2596"/>
                    <a:pt x="213" y="3401"/>
                  </a:cubicBezTo>
                  <a:cubicBezTo>
                    <a:pt x="450" y="4242"/>
                    <a:pt x="1337" y="4549"/>
                    <a:pt x="2095" y="4727"/>
                  </a:cubicBezTo>
                  <a:cubicBezTo>
                    <a:pt x="3155" y="4989"/>
                    <a:pt x="4235" y="5120"/>
                    <a:pt x="5326" y="5120"/>
                  </a:cubicBezTo>
                  <a:cubicBezTo>
                    <a:pt x="5417" y="5120"/>
                    <a:pt x="5508" y="5119"/>
                    <a:pt x="5598" y="5118"/>
                  </a:cubicBezTo>
                  <a:cubicBezTo>
                    <a:pt x="5883" y="5105"/>
                    <a:pt x="6167" y="5070"/>
                    <a:pt x="6463" y="5070"/>
                  </a:cubicBezTo>
                  <a:cubicBezTo>
                    <a:pt x="6771" y="5082"/>
                    <a:pt x="6937" y="5260"/>
                    <a:pt x="7137" y="5473"/>
                  </a:cubicBezTo>
                  <a:cubicBezTo>
                    <a:pt x="7576" y="5923"/>
                    <a:pt x="8002" y="6372"/>
                    <a:pt x="8439" y="6822"/>
                  </a:cubicBezTo>
                  <a:cubicBezTo>
                    <a:pt x="8475" y="6858"/>
                    <a:pt x="8520" y="6874"/>
                    <a:pt x="8564" y="6874"/>
                  </a:cubicBezTo>
                  <a:cubicBezTo>
                    <a:pt x="8651" y="6874"/>
                    <a:pt x="8739" y="6813"/>
                    <a:pt x="8771" y="6727"/>
                  </a:cubicBezTo>
                  <a:cubicBezTo>
                    <a:pt x="8972" y="6112"/>
                    <a:pt x="9091" y="5484"/>
                    <a:pt x="9126" y="4834"/>
                  </a:cubicBezTo>
                  <a:cubicBezTo>
                    <a:pt x="9943" y="4561"/>
                    <a:pt x="10688" y="4111"/>
                    <a:pt x="11280" y="3495"/>
                  </a:cubicBezTo>
                  <a:cubicBezTo>
                    <a:pt x="11979" y="2774"/>
                    <a:pt x="12642" y="1531"/>
                    <a:pt x="11884" y="607"/>
                  </a:cubicBezTo>
                  <a:cubicBezTo>
                    <a:pt x="11493" y="134"/>
                    <a:pt x="10914" y="99"/>
                    <a:pt x="10346" y="63"/>
                  </a:cubicBezTo>
                  <a:cubicBezTo>
                    <a:pt x="9731" y="24"/>
                    <a:pt x="9109" y="1"/>
                    <a:pt x="8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5518811" y="1693845"/>
              <a:ext cx="162936" cy="36927"/>
            </a:xfrm>
            <a:custGeom>
              <a:avLst/>
              <a:gdLst/>
              <a:ahLst/>
              <a:cxnLst/>
              <a:rect l="l" t="t" r="r" b="b"/>
              <a:pathLst>
                <a:path w="1990" h="451" extrusionOk="0">
                  <a:moveTo>
                    <a:pt x="1652" y="1"/>
                  </a:moveTo>
                  <a:cubicBezTo>
                    <a:pt x="1567" y="1"/>
                    <a:pt x="1483" y="9"/>
                    <a:pt x="1421" y="9"/>
                  </a:cubicBezTo>
                  <a:lnTo>
                    <a:pt x="1398" y="9"/>
                  </a:lnTo>
                  <a:cubicBezTo>
                    <a:pt x="1054" y="20"/>
                    <a:pt x="722" y="20"/>
                    <a:pt x="380" y="32"/>
                  </a:cubicBezTo>
                  <a:cubicBezTo>
                    <a:pt x="285" y="32"/>
                    <a:pt x="166" y="32"/>
                    <a:pt x="83" y="91"/>
                  </a:cubicBezTo>
                  <a:cubicBezTo>
                    <a:pt x="36" y="127"/>
                    <a:pt x="1" y="198"/>
                    <a:pt x="12" y="257"/>
                  </a:cubicBezTo>
                  <a:cubicBezTo>
                    <a:pt x="36" y="388"/>
                    <a:pt x="154" y="435"/>
                    <a:pt x="273" y="446"/>
                  </a:cubicBezTo>
                  <a:cubicBezTo>
                    <a:pt x="287" y="446"/>
                    <a:pt x="506" y="450"/>
                    <a:pt x="777" y="450"/>
                  </a:cubicBezTo>
                  <a:cubicBezTo>
                    <a:pt x="1183" y="450"/>
                    <a:pt x="1707" y="442"/>
                    <a:pt x="1835" y="399"/>
                  </a:cubicBezTo>
                  <a:cubicBezTo>
                    <a:pt x="1930" y="364"/>
                    <a:pt x="1989" y="245"/>
                    <a:pt x="1966" y="151"/>
                  </a:cubicBezTo>
                  <a:cubicBezTo>
                    <a:pt x="1936" y="24"/>
                    <a:pt x="1794" y="1"/>
                    <a:pt x="1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5404510" y="1707027"/>
              <a:ext cx="62964" cy="28002"/>
            </a:xfrm>
            <a:custGeom>
              <a:avLst/>
              <a:gdLst/>
              <a:ahLst/>
              <a:cxnLst/>
              <a:rect l="l" t="t" r="r" b="b"/>
              <a:pathLst>
                <a:path w="769" h="342" extrusionOk="0">
                  <a:moveTo>
                    <a:pt x="498" y="0"/>
                  </a:moveTo>
                  <a:cubicBezTo>
                    <a:pt x="445" y="0"/>
                    <a:pt x="394" y="6"/>
                    <a:pt x="355" y="13"/>
                  </a:cubicBezTo>
                  <a:cubicBezTo>
                    <a:pt x="284" y="25"/>
                    <a:pt x="177" y="37"/>
                    <a:pt x="118" y="72"/>
                  </a:cubicBezTo>
                  <a:cubicBezTo>
                    <a:pt x="0" y="156"/>
                    <a:pt x="59" y="262"/>
                    <a:pt x="153" y="309"/>
                  </a:cubicBezTo>
                  <a:cubicBezTo>
                    <a:pt x="177" y="321"/>
                    <a:pt x="201" y="333"/>
                    <a:pt x="224" y="333"/>
                  </a:cubicBezTo>
                  <a:cubicBezTo>
                    <a:pt x="278" y="339"/>
                    <a:pt x="343" y="342"/>
                    <a:pt x="408" y="342"/>
                  </a:cubicBezTo>
                  <a:cubicBezTo>
                    <a:pt x="473" y="342"/>
                    <a:pt x="538" y="339"/>
                    <a:pt x="592" y="333"/>
                  </a:cubicBezTo>
                  <a:cubicBezTo>
                    <a:pt x="687" y="321"/>
                    <a:pt x="769" y="274"/>
                    <a:pt x="769" y="167"/>
                  </a:cubicBezTo>
                  <a:cubicBezTo>
                    <a:pt x="761" y="34"/>
                    <a:pt x="624"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49"/>
          <p:cNvSpPr/>
          <p:nvPr/>
        </p:nvSpPr>
        <p:spPr>
          <a:xfrm>
            <a:off x="262855" y="1578047"/>
            <a:ext cx="413768" cy="445860"/>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9"/>
          <p:cNvSpPr/>
          <p:nvPr/>
        </p:nvSpPr>
        <p:spPr>
          <a:xfrm rot="501581">
            <a:off x="3595500" y="4700777"/>
            <a:ext cx="1423352" cy="1276478"/>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8"/>
          <p:cNvSpPr txBox="1">
            <a:spLocks noGrp="1"/>
          </p:cNvSpPr>
          <p:nvPr>
            <p:ph type="title"/>
          </p:nvPr>
        </p:nvSpPr>
        <p:spPr>
          <a:xfrm>
            <a:off x="535644" y="282708"/>
            <a:ext cx="5931523" cy="66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CHECK with GRAPHS</a:t>
            </a:r>
            <a:endParaRPr sz="3000" dirty="0"/>
          </a:p>
        </p:txBody>
      </p:sp>
      <p:grpSp>
        <p:nvGrpSpPr>
          <p:cNvPr id="1047" name="Google Shape;1047;p48"/>
          <p:cNvGrpSpPr/>
          <p:nvPr/>
        </p:nvGrpSpPr>
        <p:grpSpPr>
          <a:xfrm>
            <a:off x="6863159" y="-285938"/>
            <a:ext cx="1033255" cy="733637"/>
            <a:chOff x="2322275" y="2894125"/>
            <a:chExt cx="1245336" cy="884219"/>
          </a:xfrm>
        </p:grpSpPr>
        <p:sp>
          <p:nvSpPr>
            <p:cNvPr id="1048" name="Google Shape;1048;p48"/>
            <p:cNvSpPr/>
            <p:nvPr/>
          </p:nvSpPr>
          <p:spPr>
            <a:xfrm>
              <a:off x="2322275" y="2948778"/>
              <a:ext cx="1166937" cy="829567"/>
            </a:xfrm>
            <a:custGeom>
              <a:avLst/>
              <a:gdLst/>
              <a:ahLst/>
              <a:cxnLst/>
              <a:rect l="l" t="t" r="r" b="b"/>
              <a:pathLst>
                <a:path w="17893" h="12720" extrusionOk="0">
                  <a:moveTo>
                    <a:pt x="5571" y="0"/>
                  </a:moveTo>
                  <a:cubicBezTo>
                    <a:pt x="5085" y="0"/>
                    <a:pt x="4537" y="209"/>
                    <a:pt x="4168" y="394"/>
                  </a:cubicBezTo>
                  <a:cubicBezTo>
                    <a:pt x="2179" y="1400"/>
                    <a:pt x="1019" y="3460"/>
                    <a:pt x="25" y="5354"/>
                  </a:cubicBezTo>
                  <a:cubicBezTo>
                    <a:pt x="0" y="5404"/>
                    <a:pt x="47" y="5449"/>
                    <a:pt x="89" y="5449"/>
                  </a:cubicBezTo>
                  <a:cubicBezTo>
                    <a:pt x="106" y="5449"/>
                    <a:pt x="122" y="5442"/>
                    <a:pt x="132" y="5425"/>
                  </a:cubicBezTo>
                  <a:cubicBezTo>
                    <a:pt x="1185" y="3661"/>
                    <a:pt x="2357" y="1708"/>
                    <a:pt x="4239" y="737"/>
                  </a:cubicBezTo>
                  <a:cubicBezTo>
                    <a:pt x="4585" y="564"/>
                    <a:pt x="4998" y="360"/>
                    <a:pt x="5397" y="360"/>
                  </a:cubicBezTo>
                  <a:cubicBezTo>
                    <a:pt x="5599" y="360"/>
                    <a:pt x="5796" y="413"/>
                    <a:pt x="5979" y="548"/>
                  </a:cubicBezTo>
                  <a:cubicBezTo>
                    <a:pt x="6335" y="796"/>
                    <a:pt x="6204" y="1222"/>
                    <a:pt x="6074" y="1566"/>
                  </a:cubicBezTo>
                  <a:cubicBezTo>
                    <a:pt x="5837" y="2158"/>
                    <a:pt x="5246" y="2655"/>
                    <a:pt x="4819" y="3128"/>
                  </a:cubicBezTo>
                  <a:cubicBezTo>
                    <a:pt x="4121" y="3897"/>
                    <a:pt x="3410" y="4667"/>
                    <a:pt x="2771" y="5483"/>
                  </a:cubicBezTo>
                  <a:cubicBezTo>
                    <a:pt x="2168" y="6265"/>
                    <a:pt x="1611" y="7106"/>
                    <a:pt x="1221" y="8017"/>
                  </a:cubicBezTo>
                  <a:cubicBezTo>
                    <a:pt x="1043" y="8455"/>
                    <a:pt x="475" y="9532"/>
                    <a:pt x="996" y="9923"/>
                  </a:cubicBezTo>
                  <a:cubicBezTo>
                    <a:pt x="1093" y="9996"/>
                    <a:pt x="1204" y="10028"/>
                    <a:pt x="1322" y="10028"/>
                  </a:cubicBezTo>
                  <a:cubicBezTo>
                    <a:pt x="1849" y="10028"/>
                    <a:pt x="2523" y="9407"/>
                    <a:pt x="2842" y="9165"/>
                  </a:cubicBezTo>
                  <a:cubicBezTo>
                    <a:pt x="3552" y="8621"/>
                    <a:pt x="4180" y="7993"/>
                    <a:pt x="4783" y="7342"/>
                  </a:cubicBezTo>
                  <a:cubicBezTo>
                    <a:pt x="6027" y="5993"/>
                    <a:pt x="7103" y="4489"/>
                    <a:pt x="8382" y="3176"/>
                  </a:cubicBezTo>
                  <a:cubicBezTo>
                    <a:pt x="9057" y="2477"/>
                    <a:pt x="9791" y="1826"/>
                    <a:pt x="10631" y="1329"/>
                  </a:cubicBezTo>
                  <a:cubicBezTo>
                    <a:pt x="10985" y="1116"/>
                    <a:pt x="11546" y="665"/>
                    <a:pt x="12034" y="665"/>
                  </a:cubicBezTo>
                  <a:cubicBezTo>
                    <a:pt x="12197" y="665"/>
                    <a:pt x="12353" y="716"/>
                    <a:pt x="12490" y="843"/>
                  </a:cubicBezTo>
                  <a:cubicBezTo>
                    <a:pt x="12987" y="1317"/>
                    <a:pt x="12312" y="2240"/>
                    <a:pt x="12064" y="2655"/>
                  </a:cubicBezTo>
                  <a:cubicBezTo>
                    <a:pt x="10927" y="4608"/>
                    <a:pt x="9518" y="6359"/>
                    <a:pt x="8287" y="8242"/>
                  </a:cubicBezTo>
                  <a:cubicBezTo>
                    <a:pt x="7648" y="9213"/>
                    <a:pt x="7045" y="10207"/>
                    <a:pt x="6571" y="11272"/>
                  </a:cubicBezTo>
                  <a:cubicBezTo>
                    <a:pt x="6358" y="11757"/>
                    <a:pt x="6085" y="12385"/>
                    <a:pt x="6737" y="12645"/>
                  </a:cubicBezTo>
                  <a:cubicBezTo>
                    <a:pt x="6866" y="12697"/>
                    <a:pt x="7003" y="12720"/>
                    <a:pt x="7144" y="12720"/>
                  </a:cubicBezTo>
                  <a:cubicBezTo>
                    <a:pt x="7739" y="12720"/>
                    <a:pt x="8404" y="12317"/>
                    <a:pt x="8844" y="12030"/>
                  </a:cubicBezTo>
                  <a:cubicBezTo>
                    <a:pt x="9542" y="11544"/>
                    <a:pt x="10134" y="10917"/>
                    <a:pt x="10691" y="10266"/>
                  </a:cubicBezTo>
                  <a:cubicBezTo>
                    <a:pt x="11282" y="9555"/>
                    <a:pt x="11838" y="8798"/>
                    <a:pt x="12477" y="8124"/>
                  </a:cubicBezTo>
                  <a:cubicBezTo>
                    <a:pt x="12740" y="7851"/>
                    <a:pt x="13884" y="6688"/>
                    <a:pt x="14454" y="6688"/>
                  </a:cubicBezTo>
                  <a:cubicBezTo>
                    <a:pt x="14528" y="6688"/>
                    <a:pt x="14592" y="6707"/>
                    <a:pt x="14644" y="6750"/>
                  </a:cubicBezTo>
                  <a:cubicBezTo>
                    <a:pt x="15070" y="7117"/>
                    <a:pt x="13945" y="8621"/>
                    <a:pt x="13756" y="8999"/>
                  </a:cubicBezTo>
                  <a:cubicBezTo>
                    <a:pt x="13484" y="9532"/>
                    <a:pt x="13093" y="10408"/>
                    <a:pt x="13460" y="10988"/>
                  </a:cubicBezTo>
                  <a:cubicBezTo>
                    <a:pt x="13609" y="11222"/>
                    <a:pt x="13815" y="11305"/>
                    <a:pt x="14040" y="11305"/>
                  </a:cubicBezTo>
                  <a:cubicBezTo>
                    <a:pt x="14407" y="11305"/>
                    <a:pt x="14824" y="11083"/>
                    <a:pt x="15117" y="10928"/>
                  </a:cubicBezTo>
                  <a:cubicBezTo>
                    <a:pt x="16088" y="10396"/>
                    <a:pt x="16952" y="9733"/>
                    <a:pt x="17745" y="8976"/>
                  </a:cubicBezTo>
                  <a:cubicBezTo>
                    <a:pt x="17892" y="8838"/>
                    <a:pt x="17754" y="8635"/>
                    <a:pt x="17601" y="8635"/>
                  </a:cubicBezTo>
                  <a:cubicBezTo>
                    <a:pt x="17557" y="8635"/>
                    <a:pt x="17512" y="8652"/>
                    <a:pt x="17473" y="8692"/>
                  </a:cubicBezTo>
                  <a:cubicBezTo>
                    <a:pt x="16846" y="9271"/>
                    <a:pt x="16183" y="9792"/>
                    <a:pt x="15473" y="10242"/>
                  </a:cubicBezTo>
                  <a:cubicBezTo>
                    <a:pt x="15153" y="10444"/>
                    <a:pt x="14786" y="10621"/>
                    <a:pt x="14442" y="10763"/>
                  </a:cubicBezTo>
                  <a:cubicBezTo>
                    <a:pt x="14347" y="10796"/>
                    <a:pt x="14238" y="10822"/>
                    <a:pt x="14135" y="10822"/>
                  </a:cubicBezTo>
                  <a:cubicBezTo>
                    <a:pt x="14021" y="10822"/>
                    <a:pt x="13914" y="10791"/>
                    <a:pt x="13839" y="10704"/>
                  </a:cubicBezTo>
                  <a:cubicBezTo>
                    <a:pt x="13661" y="10515"/>
                    <a:pt x="13744" y="10231"/>
                    <a:pt x="13803" y="10005"/>
                  </a:cubicBezTo>
                  <a:cubicBezTo>
                    <a:pt x="13850" y="9792"/>
                    <a:pt x="13921" y="9591"/>
                    <a:pt x="14016" y="9390"/>
                  </a:cubicBezTo>
                  <a:cubicBezTo>
                    <a:pt x="14336" y="8715"/>
                    <a:pt x="15650" y="7093"/>
                    <a:pt x="15010" y="6359"/>
                  </a:cubicBezTo>
                  <a:cubicBezTo>
                    <a:pt x="14915" y="6250"/>
                    <a:pt x="14788" y="6204"/>
                    <a:pt x="14643" y="6204"/>
                  </a:cubicBezTo>
                  <a:cubicBezTo>
                    <a:pt x="14055" y="6204"/>
                    <a:pt x="13172" y="6956"/>
                    <a:pt x="12868" y="7212"/>
                  </a:cubicBezTo>
                  <a:cubicBezTo>
                    <a:pt x="12241" y="7745"/>
                    <a:pt x="11708" y="8372"/>
                    <a:pt x="11188" y="9011"/>
                  </a:cubicBezTo>
                  <a:cubicBezTo>
                    <a:pt x="10643" y="9674"/>
                    <a:pt x="10122" y="10349"/>
                    <a:pt x="9507" y="10941"/>
                  </a:cubicBezTo>
                  <a:cubicBezTo>
                    <a:pt x="9187" y="11248"/>
                    <a:pt x="8855" y="11533"/>
                    <a:pt x="8477" y="11769"/>
                  </a:cubicBezTo>
                  <a:cubicBezTo>
                    <a:pt x="8299" y="11888"/>
                    <a:pt x="8121" y="11994"/>
                    <a:pt x="7932" y="12077"/>
                  </a:cubicBezTo>
                  <a:cubicBezTo>
                    <a:pt x="7814" y="12136"/>
                    <a:pt x="7684" y="12183"/>
                    <a:pt x="7553" y="12230"/>
                  </a:cubicBezTo>
                  <a:cubicBezTo>
                    <a:pt x="7439" y="12264"/>
                    <a:pt x="7302" y="12310"/>
                    <a:pt x="7172" y="12310"/>
                  </a:cubicBezTo>
                  <a:cubicBezTo>
                    <a:pt x="7073" y="12310"/>
                    <a:pt x="6979" y="12284"/>
                    <a:pt x="6903" y="12207"/>
                  </a:cubicBezTo>
                  <a:cubicBezTo>
                    <a:pt x="6808" y="12101"/>
                    <a:pt x="6772" y="11946"/>
                    <a:pt x="6784" y="11804"/>
                  </a:cubicBezTo>
                  <a:cubicBezTo>
                    <a:pt x="6819" y="11485"/>
                    <a:pt x="7056" y="11177"/>
                    <a:pt x="7198" y="10893"/>
                  </a:cubicBezTo>
                  <a:cubicBezTo>
                    <a:pt x="7317" y="10657"/>
                    <a:pt x="7435" y="10431"/>
                    <a:pt x="7566" y="10207"/>
                  </a:cubicBezTo>
                  <a:cubicBezTo>
                    <a:pt x="7850" y="9686"/>
                    <a:pt x="8169" y="9165"/>
                    <a:pt x="8489" y="8668"/>
                  </a:cubicBezTo>
                  <a:cubicBezTo>
                    <a:pt x="9152" y="7650"/>
                    <a:pt x="9862" y="6667"/>
                    <a:pt x="10560" y="5685"/>
                  </a:cubicBezTo>
                  <a:cubicBezTo>
                    <a:pt x="11235" y="4726"/>
                    <a:pt x="11898" y="3768"/>
                    <a:pt x="12477" y="2750"/>
                  </a:cubicBezTo>
                  <a:cubicBezTo>
                    <a:pt x="12797" y="2193"/>
                    <a:pt x="13342" y="1341"/>
                    <a:pt x="12987" y="678"/>
                  </a:cubicBezTo>
                  <a:cubicBezTo>
                    <a:pt x="12814" y="351"/>
                    <a:pt x="12538" y="222"/>
                    <a:pt x="12208" y="222"/>
                  </a:cubicBezTo>
                  <a:cubicBezTo>
                    <a:pt x="11138" y="222"/>
                    <a:pt x="9501" y="1587"/>
                    <a:pt x="8986" y="2039"/>
                  </a:cubicBezTo>
                  <a:cubicBezTo>
                    <a:pt x="7530" y="3305"/>
                    <a:pt x="6382" y="4880"/>
                    <a:pt x="5127" y="6336"/>
                  </a:cubicBezTo>
                  <a:cubicBezTo>
                    <a:pt x="4512" y="7058"/>
                    <a:pt x="3872" y="7756"/>
                    <a:pt x="3162" y="8384"/>
                  </a:cubicBezTo>
                  <a:cubicBezTo>
                    <a:pt x="2783" y="8715"/>
                    <a:pt x="2381" y="9023"/>
                    <a:pt x="1966" y="9295"/>
                  </a:cubicBezTo>
                  <a:cubicBezTo>
                    <a:pt x="1843" y="9371"/>
                    <a:pt x="1619" y="9571"/>
                    <a:pt x="1437" y="9571"/>
                  </a:cubicBezTo>
                  <a:cubicBezTo>
                    <a:pt x="1394" y="9571"/>
                    <a:pt x="1352" y="9559"/>
                    <a:pt x="1316" y="9532"/>
                  </a:cubicBezTo>
                  <a:cubicBezTo>
                    <a:pt x="1232" y="9461"/>
                    <a:pt x="1221" y="9355"/>
                    <a:pt x="1221" y="9248"/>
                  </a:cubicBezTo>
                  <a:cubicBezTo>
                    <a:pt x="1221" y="8928"/>
                    <a:pt x="1398" y="8644"/>
                    <a:pt x="1516" y="8348"/>
                  </a:cubicBezTo>
                  <a:cubicBezTo>
                    <a:pt x="2381" y="6111"/>
                    <a:pt x="4204" y="4430"/>
                    <a:pt x="5743" y="2655"/>
                  </a:cubicBezTo>
                  <a:cubicBezTo>
                    <a:pt x="6109" y="2229"/>
                    <a:pt x="6571" y="1684"/>
                    <a:pt x="6571" y="1092"/>
                  </a:cubicBezTo>
                  <a:cubicBezTo>
                    <a:pt x="6571" y="749"/>
                    <a:pt x="6453" y="299"/>
                    <a:pt x="6121" y="122"/>
                  </a:cubicBezTo>
                  <a:cubicBezTo>
                    <a:pt x="5959" y="36"/>
                    <a:pt x="577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3447154" y="3410977"/>
              <a:ext cx="120457" cy="135522"/>
            </a:xfrm>
            <a:custGeom>
              <a:avLst/>
              <a:gdLst/>
              <a:ahLst/>
              <a:cxnLst/>
              <a:rect l="l" t="t" r="r" b="b"/>
              <a:pathLst>
                <a:path w="1847" h="2078" extrusionOk="0">
                  <a:moveTo>
                    <a:pt x="1018" y="369"/>
                  </a:moveTo>
                  <a:cubicBezTo>
                    <a:pt x="1089" y="369"/>
                    <a:pt x="1161" y="402"/>
                    <a:pt x="1231" y="480"/>
                  </a:cubicBezTo>
                  <a:cubicBezTo>
                    <a:pt x="1456" y="716"/>
                    <a:pt x="1444" y="1261"/>
                    <a:pt x="1278" y="1521"/>
                  </a:cubicBezTo>
                  <a:cubicBezTo>
                    <a:pt x="1182" y="1678"/>
                    <a:pt x="1002" y="1758"/>
                    <a:pt x="822" y="1758"/>
                  </a:cubicBezTo>
                  <a:cubicBezTo>
                    <a:pt x="650" y="1758"/>
                    <a:pt x="477" y="1685"/>
                    <a:pt x="379" y="1534"/>
                  </a:cubicBezTo>
                  <a:cubicBezTo>
                    <a:pt x="294" y="1390"/>
                    <a:pt x="277" y="1191"/>
                    <a:pt x="320" y="1010"/>
                  </a:cubicBezTo>
                  <a:lnTo>
                    <a:pt x="320" y="1010"/>
                  </a:lnTo>
                  <a:cubicBezTo>
                    <a:pt x="370" y="1004"/>
                    <a:pt x="418" y="976"/>
                    <a:pt x="450" y="918"/>
                  </a:cubicBezTo>
                  <a:cubicBezTo>
                    <a:pt x="550" y="735"/>
                    <a:pt x="778" y="369"/>
                    <a:pt x="1018" y="369"/>
                  </a:cubicBezTo>
                  <a:close/>
                  <a:moveTo>
                    <a:pt x="1019" y="0"/>
                  </a:moveTo>
                  <a:cubicBezTo>
                    <a:pt x="647" y="0"/>
                    <a:pt x="300" y="400"/>
                    <a:pt x="118" y="729"/>
                  </a:cubicBezTo>
                  <a:cubicBezTo>
                    <a:pt x="77" y="803"/>
                    <a:pt x="91" y="874"/>
                    <a:pt x="131" y="927"/>
                  </a:cubicBezTo>
                  <a:lnTo>
                    <a:pt x="131" y="927"/>
                  </a:lnTo>
                  <a:cubicBezTo>
                    <a:pt x="113" y="960"/>
                    <a:pt x="97" y="996"/>
                    <a:pt x="83" y="1037"/>
                  </a:cubicBezTo>
                  <a:cubicBezTo>
                    <a:pt x="0" y="1261"/>
                    <a:pt x="24" y="1534"/>
                    <a:pt x="154" y="1734"/>
                  </a:cubicBezTo>
                  <a:cubicBezTo>
                    <a:pt x="306" y="1966"/>
                    <a:pt x="567" y="2078"/>
                    <a:pt x="832" y="2078"/>
                  </a:cubicBezTo>
                  <a:cubicBezTo>
                    <a:pt x="1083" y="2078"/>
                    <a:pt x="1336" y="1977"/>
                    <a:pt x="1503" y="1782"/>
                  </a:cubicBezTo>
                  <a:cubicBezTo>
                    <a:pt x="1847" y="1379"/>
                    <a:pt x="1834" y="551"/>
                    <a:pt x="1432" y="184"/>
                  </a:cubicBezTo>
                  <a:cubicBezTo>
                    <a:pt x="1296" y="54"/>
                    <a:pt x="1156" y="0"/>
                    <a:pt x="1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2323253" y="3122975"/>
              <a:ext cx="39261" cy="170152"/>
            </a:xfrm>
            <a:custGeom>
              <a:avLst/>
              <a:gdLst/>
              <a:ahLst/>
              <a:cxnLst/>
              <a:rect l="l" t="t" r="r" b="b"/>
              <a:pathLst>
                <a:path w="602" h="2609" extrusionOk="0">
                  <a:moveTo>
                    <a:pt x="551" y="1"/>
                  </a:moveTo>
                  <a:cubicBezTo>
                    <a:pt x="532" y="1"/>
                    <a:pt x="513" y="10"/>
                    <a:pt x="507" y="31"/>
                  </a:cubicBezTo>
                  <a:cubicBezTo>
                    <a:pt x="330" y="824"/>
                    <a:pt x="152" y="1617"/>
                    <a:pt x="22" y="2410"/>
                  </a:cubicBezTo>
                  <a:cubicBezTo>
                    <a:pt x="1" y="2531"/>
                    <a:pt x="103" y="2609"/>
                    <a:pt x="195" y="2609"/>
                  </a:cubicBezTo>
                  <a:cubicBezTo>
                    <a:pt x="258" y="2609"/>
                    <a:pt x="316" y="2574"/>
                    <a:pt x="330" y="2493"/>
                  </a:cubicBezTo>
                  <a:cubicBezTo>
                    <a:pt x="448" y="1688"/>
                    <a:pt x="531" y="871"/>
                    <a:pt x="602" y="43"/>
                  </a:cubicBezTo>
                  <a:cubicBezTo>
                    <a:pt x="602" y="16"/>
                    <a:pt x="576"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2323710" y="3192888"/>
              <a:ext cx="127305" cy="111587"/>
            </a:xfrm>
            <a:custGeom>
              <a:avLst/>
              <a:gdLst/>
              <a:ahLst/>
              <a:cxnLst/>
              <a:rect l="l" t="t" r="r" b="b"/>
              <a:pathLst>
                <a:path w="1952" h="1711" extrusionOk="0">
                  <a:moveTo>
                    <a:pt x="1727" y="0"/>
                  </a:moveTo>
                  <a:cubicBezTo>
                    <a:pt x="1702" y="0"/>
                    <a:pt x="1675" y="8"/>
                    <a:pt x="1649" y="25"/>
                  </a:cubicBezTo>
                  <a:cubicBezTo>
                    <a:pt x="997" y="474"/>
                    <a:pt x="476" y="983"/>
                    <a:pt x="27" y="1634"/>
                  </a:cubicBezTo>
                  <a:cubicBezTo>
                    <a:pt x="1" y="1669"/>
                    <a:pt x="33" y="1711"/>
                    <a:pt x="70" y="1711"/>
                  </a:cubicBezTo>
                  <a:cubicBezTo>
                    <a:pt x="84" y="1711"/>
                    <a:pt x="98" y="1705"/>
                    <a:pt x="110" y="1693"/>
                  </a:cubicBezTo>
                  <a:cubicBezTo>
                    <a:pt x="631" y="1196"/>
                    <a:pt x="1210" y="711"/>
                    <a:pt x="1802" y="296"/>
                  </a:cubicBezTo>
                  <a:cubicBezTo>
                    <a:pt x="1952" y="207"/>
                    <a:pt x="1859" y="0"/>
                    <a:pt x="1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2355536" y="3128453"/>
              <a:ext cx="17804" cy="90326"/>
            </a:xfrm>
            <a:custGeom>
              <a:avLst/>
              <a:gdLst/>
              <a:ahLst/>
              <a:cxnLst/>
              <a:rect l="l" t="t" r="r" b="b"/>
              <a:pathLst>
                <a:path w="273" h="1385" extrusionOk="0">
                  <a:moveTo>
                    <a:pt x="137" y="0"/>
                  </a:moveTo>
                  <a:cubicBezTo>
                    <a:pt x="110" y="0"/>
                    <a:pt x="83" y="18"/>
                    <a:pt x="83" y="53"/>
                  </a:cubicBezTo>
                  <a:cubicBezTo>
                    <a:pt x="36" y="456"/>
                    <a:pt x="12" y="858"/>
                    <a:pt x="1" y="1261"/>
                  </a:cubicBezTo>
                  <a:cubicBezTo>
                    <a:pt x="1" y="1344"/>
                    <a:pt x="69" y="1385"/>
                    <a:pt x="137" y="1385"/>
                  </a:cubicBezTo>
                  <a:cubicBezTo>
                    <a:pt x="205" y="1385"/>
                    <a:pt x="273" y="1344"/>
                    <a:pt x="273" y="1261"/>
                  </a:cubicBezTo>
                  <a:cubicBezTo>
                    <a:pt x="261" y="858"/>
                    <a:pt x="238" y="456"/>
                    <a:pt x="190" y="53"/>
                  </a:cubicBezTo>
                  <a:cubicBezTo>
                    <a:pt x="190" y="18"/>
                    <a:pt x="163"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2357362" y="3193867"/>
              <a:ext cx="77022" cy="33522"/>
            </a:xfrm>
            <a:custGeom>
              <a:avLst/>
              <a:gdLst/>
              <a:ahLst/>
              <a:cxnLst/>
              <a:rect l="l" t="t" r="r" b="b"/>
              <a:pathLst>
                <a:path w="1181" h="514" extrusionOk="0">
                  <a:moveTo>
                    <a:pt x="818" y="0"/>
                  </a:moveTo>
                  <a:cubicBezTo>
                    <a:pt x="575" y="0"/>
                    <a:pt x="342" y="65"/>
                    <a:pt x="126" y="223"/>
                  </a:cubicBezTo>
                  <a:cubicBezTo>
                    <a:pt x="0" y="320"/>
                    <a:pt x="81" y="513"/>
                    <a:pt x="200" y="513"/>
                  </a:cubicBezTo>
                  <a:cubicBezTo>
                    <a:pt x="226" y="513"/>
                    <a:pt x="253" y="504"/>
                    <a:pt x="281" y="483"/>
                  </a:cubicBezTo>
                  <a:cubicBezTo>
                    <a:pt x="529" y="294"/>
                    <a:pt x="825" y="139"/>
                    <a:pt x="1133" y="104"/>
                  </a:cubicBezTo>
                  <a:cubicBezTo>
                    <a:pt x="1168" y="92"/>
                    <a:pt x="1180" y="45"/>
                    <a:pt x="1133" y="33"/>
                  </a:cubicBezTo>
                  <a:cubicBezTo>
                    <a:pt x="1027" y="12"/>
                    <a:pt x="921" y="0"/>
                    <a:pt x="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2346080" y="3196997"/>
              <a:ext cx="66261" cy="74609"/>
            </a:xfrm>
            <a:custGeom>
              <a:avLst/>
              <a:gdLst/>
              <a:ahLst/>
              <a:cxnLst/>
              <a:rect l="l" t="t" r="r" b="b"/>
              <a:pathLst>
                <a:path w="1016" h="1144" extrusionOk="0">
                  <a:moveTo>
                    <a:pt x="821" y="1"/>
                  </a:moveTo>
                  <a:cubicBezTo>
                    <a:pt x="801" y="1"/>
                    <a:pt x="781" y="7"/>
                    <a:pt x="761" y="20"/>
                  </a:cubicBezTo>
                  <a:cubicBezTo>
                    <a:pt x="621" y="128"/>
                    <a:pt x="482" y="226"/>
                    <a:pt x="342" y="322"/>
                  </a:cubicBezTo>
                  <a:lnTo>
                    <a:pt x="342" y="322"/>
                  </a:lnTo>
                  <a:cubicBezTo>
                    <a:pt x="337" y="250"/>
                    <a:pt x="327" y="177"/>
                    <a:pt x="312" y="104"/>
                  </a:cubicBezTo>
                  <a:cubicBezTo>
                    <a:pt x="312" y="89"/>
                    <a:pt x="301" y="82"/>
                    <a:pt x="288" y="82"/>
                  </a:cubicBezTo>
                  <a:cubicBezTo>
                    <a:pt x="270" y="82"/>
                    <a:pt x="247" y="95"/>
                    <a:pt x="241" y="115"/>
                  </a:cubicBezTo>
                  <a:cubicBezTo>
                    <a:pt x="241" y="250"/>
                    <a:pt x="229" y="384"/>
                    <a:pt x="202" y="513"/>
                  </a:cubicBezTo>
                  <a:lnTo>
                    <a:pt x="202" y="513"/>
                  </a:lnTo>
                  <a:cubicBezTo>
                    <a:pt x="195" y="518"/>
                    <a:pt x="188" y="524"/>
                    <a:pt x="181" y="530"/>
                  </a:cubicBezTo>
                  <a:cubicBezTo>
                    <a:pt x="140" y="567"/>
                    <a:pt x="131" y="608"/>
                    <a:pt x="141" y="645"/>
                  </a:cubicBezTo>
                  <a:lnTo>
                    <a:pt x="141" y="645"/>
                  </a:lnTo>
                  <a:cubicBezTo>
                    <a:pt x="80" y="743"/>
                    <a:pt x="38" y="853"/>
                    <a:pt x="19" y="973"/>
                  </a:cubicBezTo>
                  <a:lnTo>
                    <a:pt x="19" y="973"/>
                  </a:lnTo>
                  <a:cubicBezTo>
                    <a:pt x="18" y="975"/>
                    <a:pt x="17" y="977"/>
                    <a:pt x="15" y="980"/>
                  </a:cubicBezTo>
                  <a:cubicBezTo>
                    <a:pt x="16" y="980"/>
                    <a:pt x="17" y="980"/>
                    <a:pt x="18" y="981"/>
                  </a:cubicBezTo>
                  <a:lnTo>
                    <a:pt x="18" y="981"/>
                  </a:lnTo>
                  <a:cubicBezTo>
                    <a:pt x="17" y="988"/>
                    <a:pt x="16" y="996"/>
                    <a:pt x="15" y="1003"/>
                  </a:cubicBezTo>
                  <a:cubicBezTo>
                    <a:pt x="1" y="1088"/>
                    <a:pt x="63" y="1144"/>
                    <a:pt x="126" y="1144"/>
                  </a:cubicBezTo>
                  <a:cubicBezTo>
                    <a:pt x="167" y="1144"/>
                    <a:pt x="209" y="1119"/>
                    <a:pt x="228" y="1062"/>
                  </a:cubicBezTo>
                  <a:cubicBezTo>
                    <a:pt x="241" y="1025"/>
                    <a:pt x="253" y="989"/>
                    <a:pt x="264" y="952"/>
                  </a:cubicBezTo>
                  <a:lnTo>
                    <a:pt x="264" y="952"/>
                  </a:lnTo>
                  <a:cubicBezTo>
                    <a:pt x="330" y="779"/>
                    <a:pt x="440" y="638"/>
                    <a:pt x="607" y="530"/>
                  </a:cubicBezTo>
                  <a:cubicBezTo>
                    <a:pt x="606" y="528"/>
                    <a:pt x="605" y="527"/>
                    <a:pt x="604" y="526"/>
                  </a:cubicBezTo>
                  <a:lnTo>
                    <a:pt x="604" y="526"/>
                  </a:lnTo>
                  <a:cubicBezTo>
                    <a:pt x="613" y="519"/>
                    <a:pt x="622" y="513"/>
                    <a:pt x="631" y="506"/>
                  </a:cubicBezTo>
                  <a:cubicBezTo>
                    <a:pt x="648" y="492"/>
                    <a:pt x="659" y="476"/>
                    <a:pt x="664" y="458"/>
                  </a:cubicBezTo>
                  <a:lnTo>
                    <a:pt x="664" y="458"/>
                  </a:lnTo>
                  <a:cubicBezTo>
                    <a:pt x="752" y="384"/>
                    <a:pt x="840" y="310"/>
                    <a:pt x="927" y="233"/>
                  </a:cubicBezTo>
                  <a:cubicBezTo>
                    <a:pt x="1016" y="154"/>
                    <a:pt x="923"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2344123" y="3194258"/>
              <a:ext cx="24326" cy="64761"/>
            </a:xfrm>
            <a:custGeom>
              <a:avLst/>
              <a:gdLst/>
              <a:ahLst/>
              <a:cxnLst/>
              <a:rect l="l" t="t" r="r" b="b"/>
              <a:pathLst>
                <a:path w="373" h="993" extrusionOk="0">
                  <a:moveTo>
                    <a:pt x="299" y="0"/>
                  </a:moveTo>
                  <a:cubicBezTo>
                    <a:pt x="277" y="0"/>
                    <a:pt x="256" y="12"/>
                    <a:pt x="247" y="39"/>
                  </a:cubicBezTo>
                  <a:cubicBezTo>
                    <a:pt x="163" y="311"/>
                    <a:pt x="92" y="595"/>
                    <a:pt x="21" y="867"/>
                  </a:cubicBezTo>
                  <a:cubicBezTo>
                    <a:pt x="1" y="944"/>
                    <a:pt x="62" y="992"/>
                    <a:pt x="120" y="992"/>
                  </a:cubicBezTo>
                  <a:cubicBezTo>
                    <a:pt x="161" y="992"/>
                    <a:pt x="201" y="968"/>
                    <a:pt x="211" y="915"/>
                  </a:cubicBezTo>
                  <a:cubicBezTo>
                    <a:pt x="258" y="643"/>
                    <a:pt x="329" y="359"/>
                    <a:pt x="365" y="75"/>
                  </a:cubicBezTo>
                  <a:cubicBezTo>
                    <a:pt x="372" y="31"/>
                    <a:pt x="33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2355080" y="3216758"/>
              <a:ext cx="40891" cy="31957"/>
            </a:xfrm>
            <a:custGeom>
              <a:avLst/>
              <a:gdLst/>
              <a:ahLst/>
              <a:cxnLst/>
              <a:rect l="l" t="t" r="r" b="b"/>
              <a:pathLst>
                <a:path w="627" h="490" extrusionOk="0">
                  <a:moveTo>
                    <a:pt x="507" y="0"/>
                  </a:moveTo>
                  <a:cubicBezTo>
                    <a:pt x="490" y="0"/>
                    <a:pt x="473" y="7"/>
                    <a:pt x="458" y="25"/>
                  </a:cubicBezTo>
                  <a:cubicBezTo>
                    <a:pt x="316" y="167"/>
                    <a:pt x="174" y="298"/>
                    <a:pt x="31" y="440"/>
                  </a:cubicBezTo>
                  <a:cubicBezTo>
                    <a:pt x="0" y="460"/>
                    <a:pt x="23" y="489"/>
                    <a:pt x="53" y="489"/>
                  </a:cubicBezTo>
                  <a:cubicBezTo>
                    <a:pt x="57" y="489"/>
                    <a:pt x="62" y="489"/>
                    <a:pt x="67" y="487"/>
                  </a:cubicBezTo>
                  <a:cubicBezTo>
                    <a:pt x="221" y="369"/>
                    <a:pt x="387" y="262"/>
                    <a:pt x="552" y="156"/>
                  </a:cubicBezTo>
                  <a:cubicBezTo>
                    <a:pt x="627" y="100"/>
                    <a:pt x="569"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3399349" y="3203193"/>
              <a:ext cx="64826" cy="81065"/>
            </a:xfrm>
            <a:custGeom>
              <a:avLst/>
              <a:gdLst/>
              <a:ahLst/>
              <a:cxnLst/>
              <a:rect l="l" t="t" r="r" b="b"/>
              <a:pathLst>
                <a:path w="994" h="1243" extrusionOk="0">
                  <a:moveTo>
                    <a:pt x="379" y="238"/>
                  </a:moveTo>
                  <a:cubicBezTo>
                    <a:pt x="497" y="238"/>
                    <a:pt x="656" y="475"/>
                    <a:pt x="673" y="564"/>
                  </a:cubicBezTo>
                  <a:cubicBezTo>
                    <a:pt x="697" y="671"/>
                    <a:pt x="686" y="801"/>
                    <a:pt x="638" y="896"/>
                  </a:cubicBezTo>
                  <a:cubicBezTo>
                    <a:pt x="599" y="975"/>
                    <a:pt x="540" y="1014"/>
                    <a:pt x="476" y="1014"/>
                  </a:cubicBezTo>
                  <a:cubicBezTo>
                    <a:pt x="425" y="1014"/>
                    <a:pt x="370" y="990"/>
                    <a:pt x="318" y="943"/>
                  </a:cubicBezTo>
                  <a:cubicBezTo>
                    <a:pt x="141" y="790"/>
                    <a:pt x="247" y="506"/>
                    <a:pt x="307" y="304"/>
                  </a:cubicBezTo>
                  <a:cubicBezTo>
                    <a:pt x="309" y="297"/>
                    <a:pt x="308" y="289"/>
                    <a:pt x="306" y="282"/>
                  </a:cubicBezTo>
                  <a:lnTo>
                    <a:pt x="306" y="282"/>
                  </a:lnTo>
                  <a:cubicBezTo>
                    <a:pt x="327" y="251"/>
                    <a:pt x="352" y="238"/>
                    <a:pt x="379" y="238"/>
                  </a:cubicBezTo>
                  <a:close/>
                  <a:moveTo>
                    <a:pt x="394" y="1"/>
                  </a:moveTo>
                  <a:cubicBezTo>
                    <a:pt x="240" y="1"/>
                    <a:pt x="94" y="84"/>
                    <a:pt x="34" y="257"/>
                  </a:cubicBezTo>
                  <a:cubicBezTo>
                    <a:pt x="0" y="353"/>
                    <a:pt x="69" y="417"/>
                    <a:pt x="144" y="422"/>
                  </a:cubicBezTo>
                  <a:lnTo>
                    <a:pt x="144" y="422"/>
                  </a:lnTo>
                  <a:cubicBezTo>
                    <a:pt x="49" y="679"/>
                    <a:pt x="27" y="993"/>
                    <a:pt x="271" y="1169"/>
                  </a:cubicBezTo>
                  <a:cubicBezTo>
                    <a:pt x="341" y="1220"/>
                    <a:pt x="415" y="1243"/>
                    <a:pt x="488" y="1243"/>
                  </a:cubicBezTo>
                  <a:cubicBezTo>
                    <a:pt x="649" y="1243"/>
                    <a:pt x="801" y="1130"/>
                    <a:pt x="875" y="967"/>
                  </a:cubicBezTo>
                  <a:cubicBezTo>
                    <a:pt x="994" y="707"/>
                    <a:pt x="934" y="364"/>
                    <a:pt x="733" y="151"/>
                  </a:cubicBezTo>
                  <a:cubicBezTo>
                    <a:pt x="640" y="52"/>
                    <a:pt x="514"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3370393" y="2894125"/>
              <a:ext cx="81457" cy="287087"/>
            </a:xfrm>
            <a:custGeom>
              <a:avLst/>
              <a:gdLst/>
              <a:ahLst/>
              <a:cxnLst/>
              <a:rect l="l" t="t" r="r" b="b"/>
              <a:pathLst>
                <a:path w="1249" h="4402" extrusionOk="0">
                  <a:moveTo>
                    <a:pt x="756" y="517"/>
                  </a:moveTo>
                  <a:cubicBezTo>
                    <a:pt x="810" y="517"/>
                    <a:pt x="867" y="578"/>
                    <a:pt x="928" y="723"/>
                  </a:cubicBezTo>
                  <a:cubicBezTo>
                    <a:pt x="1070" y="1078"/>
                    <a:pt x="810" y="1978"/>
                    <a:pt x="762" y="2344"/>
                  </a:cubicBezTo>
                  <a:cubicBezTo>
                    <a:pt x="722" y="2715"/>
                    <a:pt x="678" y="3082"/>
                    <a:pt x="632" y="3450"/>
                  </a:cubicBezTo>
                  <a:lnTo>
                    <a:pt x="632" y="3450"/>
                  </a:lnTo>
                  <a:cubicBezTo>
                    <a:pt x="529" y="2994"/>
                    <a:pt x="416" y="2537"/>
                    <a:pt x="372" y="2072"/>
                  </a:cubicBezTo>
                  <a:cubicBezTo>
                    <a:pt x="353" y="1819"/>
                    <a:pt x="509" y="517"/>
                    <a:pt x="756" y="517"/>
                  </a:cubicBezTo>
                  <a:close/>
                  <a:moveTo>
                    <a:pt x="816" y="0"/>
                  </a:moveTo>
                  <a:cubicBezTo>
                    <a:pt x="390" y="0"/>
                    <a:pt x="194" y="845"/>
                    <a:pt x="147" y="1126"/>
                  </a:cubicBezTo>
                  <a:cubicBezTo>
                    <a:pt x="1" y="2037"/>
                    <a:pt x="304" y="2929"/>
                    <a:pt x="589" y="3788"/>
                  </a:cubicBezTo>
                  <a:lnTo>
                    <a:pt x="589" y="3788"/>
                  </a:lnTo>
                  <a:cubicBezTo>
                    <a:pt x="568" y="3953"/>
                    <a:pt x="547" y="4119"/>
                    <a:pt x="526" y="4286"/>
                  </a:cubicBezTo>
                  <a:cubicBezTo>
                    <a:pt x="514" y="4363"/>
                    <a:pt x="570" y="4401"/>
                    <a:pt x="632" y="4401"/>
                  </a:cubicBezTo>
                  <a:cubicBezTo>
                    <a:pt x="695" y="4401"/>
                    <a:pt x="763" y="4363"/>
                    <a:pt x="775" y="4286"/>
                  </a:cubicBezTo>
                  <a:cubicBezTo>
                    <a:pt x="917" y="3197"/>
                    <a:pt x="1130" y="2072"/>
                    <a:pt x="1177" y="971"/>
                  </a:cubicBezTo>
                  <a:cubicBezTo>
                    <a:pt x="1177" y="723"/>
                    <a:pt x="1248" y="13"/>
                    <a:pt x="833" y="1"/>
                  </a:cubicBezTo>
                  <a:cubicBezTo>
                    <a:pt x="827" y="0"/>
                    <a:pt x="822" y="0"/>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8"/>
          <p:cNvGrpSpPr/>
          <p:nvPr/>
        </p:nvGrpSpPr>
        <p:grpSpPr>
          <a:xfrm>
            <a:off x="8221953" y="4401267"/>
            <a:ext cx="855679" cy="619052"/>
            <a:chOff x="1829150" y="3042875"/>
            <a:chExt cx="838231" cy="817827"/>
          </a:xfrm>
        </p:grpSpPr>
        <p:sp>
          <p:nvSpPr>
            <p:cNvPr id="1060" name="Google Shape;1060;p48"/>
            <p:cNvSpPr/>
            <p:nvPr/>
          </p:nvSpPr>
          <p:spPr>
            <a:xfrm>
              <a:off x="1832645" y="3054992"/>
              <a:ext cx="811958" cy="773277"/>
            </a:xfrm>
            <a:custGeom>
              <a:avLst/>
              <a:gdLst/>
              <a:ahLst/>
              <a:cxnLst/>
              <a:rect l="l" t="t" r="r" b="b"/>
              <a:pathLst>
                <a:path w="13938" h="13274" extrusionOk="0">
                  <a:moveTo>
                    <a:pt x="7268" y="1"/>
                  </a:moveTo>
                  <a:cubicBezTo>
                    <a:pt x="4568" y="1"/>
                    <a:pt x="2215" y="1323"/>
                    <a:pt x="29" y="2799"/>
                  </a:cubicBezTo>
                  <a:cubicBezTo>
                    <a:pt x="0" y="2818"/>
                    <a:pt x="18" y="2852"/>
                    <a:pt x="45" y="2852"/>
                  </a:cubicBezTo>
                  <a:cubicBezTo>
                    <a:pt x="51" y="2852"/>
                    <a:pt x="58" y="2851"/>
                    <a:pt x="65" y="2846"/>
                  </a:cubicBezTo>
                  <a:cubicBezTo>
                    <a:pt x="2186" y="1518"/>
                    <a:pt x="4656" y="336"/>
                    <a:pt x="7224" y="336"/>
                  </a:cubicBezTo>
                  <a:cubicBezTo>
                    <a:pt x="7378" y="336"/>
                    <a:pt x="7533" y="340"/>
                    <a:pt x="7687" y="349"/>
                  </a:cubicBezTo>
                  <a:cubicBezTo>
                    <a:pt x="10328" y="491"/>
                    <a:pt x="13121" y="2338"/>
                    <a:pt x="13168" y="5226"/>
                  </a:cubicBezTo>
                  <a:cubicBezTo>
                    <a:pt x="13216" y="7818"/>
                    <a:pt x="11061" y="10268"/>
                    <a:pt x="8966" y="11534"/>
                  </a:cubicBezTo>
                  <a:cubicBezTo>
                    <a:pt x="7468" y="12440"/>
                    <a:pt x="5772" y="12886"/>
                    <a:pt x="4067" y="12886"/>
                  </a:cubicBezTo>
                  <a:cubicBezTo>
                    <a:pt x="3009" y="12886"/>
                    <a:pt x="1948" y="12715"/>
                    <a:pt x="929" y="12375"/>
                  </a:cubicBezTo>
                  <a:cubicBezTo>
                    <a:pt x="908" y="12369"/>
                    <a:pt x="888" y="12366"/>
                    <a:pt x="869" y="12366"/>
                  </a:cubicBezTo>
                  <a:cubicBezTo>
                    <a:pt x="665" y="12366"/>
                    <a:pt x="595" y="12690"/>
                    <a:pt x="822" y="12765"/>
                  </a:cubicBezTo>
                  <a:cubicBezTo>
                    <a:pt x="1861" y="13108"/>
                    <a:pt x="2929" y="13273"/>
                    <a:pt x="3986" y="13273"/>
                  </a:cubicBezTo>
                  <a:cubicBezTo>
                    <a:pt x="7382" y="13273"/>
                    <a:pt x="10664" y="11564"/>
                    <a:pt x="12506" y="8540"/>
                  </a:cubicBezTo>
                  <a:cubicBezTo>
                    <a:pt x="13595" y="6729"/>
                    <a:pt x="13937" y="4598"/>
                    <a:pt x="12754" y="2751"/>
                  </a:cubicBezTo>
                  <a:cubicBezTo>
                    <a:pt x="11606" y="976"/>
                    <a:pt x="9617" y="76"/>
                    <a:pt x="7545" y="5"/>
                  </a:cubicBezTo>
                  <a:cubicBezTo>
                    <a:pt x="7452" y="2"/>
                    <a:pt x="7360" y="1"/>
                    <a:pt x="7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1829150" y="3747105"/>
              <a:ext cx="175581" cy="113597"/>
            </a:xfrm>
            <a:custGeom>
              <a:avLst/>
              <a:gdLst/>
              <a:ahLst/>
              <a:cxnLst/>
              <a:rect l="l" t="t" r="r" b="b"/>
              <a:pathLst>
                <a:path w="3014" h="1950" extrusionOk="0">
                  <a:moveTo>
                    <a:pt x="47" y="1"/>
                  </a:moveTo>
                  <a:cubicBezTo>
                    <a:pt x="24" y="1"/>
                    <a:pt x="0" y="26"/>
                    <a:pt x="18" y="44"/>
                  </a:cubicBezTo>
                  <a:cubicBezTo>
                    <a:pt x="622" y="1015"/>
                    <a:pt x="1569" y="1607"/>
                    <a:pt x="2658" y="1938"/>
                  </a:cubicBezTo>
                  <a:cubicBezTo>
                    <a:pt x="2681" y="1946"/>
                    <a:pt x="2703" y="1949"/>
                    <a:pt x="2724" y="1949"/>
                  </a:cubicBezTo>
                  <a:cubicBezTo>
                    <a:pt x="2936" y="1949"/>
                    <a:pt x="3013" y="1599"/>
                    <a:pt x="2776" y="1524"/>
                  </a:cubicBezTo>
                  <a:cubicBezTo>
                    <a:pt x="1770" y="1228"/>
                    <a:pt x="871" y="671"/>
                    <a:pt x="66" y="8"/>
                  </a:cubicBezTo>
                  <a:cubicBezTo>
                    <a:pt x="60" y="3"/>
                    <a:pt x="54" y="1"/>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1845345" y="3759863"/>
              <a:ext cx="182163" cy="29186"/>
            </a:xfrm>
            <a:custGeom>
              <a:avLst/>
              <a:gdLst/>
              <a:ahLst/>
              <a:cxnLst/>
              <a:rect l="l" t="t" r="r" b="b"/>
              <a:pathLst>
                <a:path w="3127" h="501" extrusionOk="0">
                  <a:moveTo>
                    <a:pt x="2781" y="0"/>
                  </a:moveTo>
                  <a:cubicBezTo>
                    <a:pt x="2770" y="0"/>
                    <a:pt x="2759" y="1"/>
                    <a:pt x="2747" y="2"/>
                  </a:cubicBezTo>
                  <a:cubicBezTo>
                    <a:pt x="2224" y="80"/>
                    <a:pt x="1685" y="112"/>
                    <a:pt x="1146" y="112"/>
                  </a:cubicBezTo>
                  <a:cubicBezTo>
                    <a:pt x="782" y="112"/>
                    <a:pt x="418" y="98"/>
                    <a:pt x="60" y="74"/>
                  </a:cubicBezTo>
                  <a:cubicBezTo>
                    <a:pt x="1" y="74"/>
                    <a:pt x="1" y="157"/>
                    <a:pt x="48" y="181"/>
                  </a:cubicBezTo>
                  <a:cubicBezTo>
                    <a:pt x="661" y="402"/>
                    <a:pt x="1244" y="500"/>
                    <a:pt x="1849" y="500"/>
                  </a:cubicBezTo>
                  <a:cubicBezTo>
                    <a:pt x="2179" y="500"/>
                    <a:pt x="2515" y="471"/>
                    <a:pt x="2865" y="417"/>
                  </a:cubicBezTo>
                  <a:cubicBezTo>
                    <a:pt x="3126" y="383"/>
                    <a:pt x="3039" y="0"/>
                    <a:pt x="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1896085" y="3042875"/>
              <a:ext cx="771296" cy="793375"/>
            </a:xfrm>
            <a:custGeom>
              <a:avLst/>
              <a:gdLst/>
              <a:ahLst/>
              <a:cxnLst/>
              <a:rect l="l" t="t" r="r" b="b"/>
              <a:pathLst>
                <a:path w="13240" h="13619" extrusionOk="0">
                  <a:moveTo>
                    <a:pt x="7687" y="0"/>
                  </a:moveTo>
                  <a:cubicBezTo>
                    <a:pt x="4965" y="0"/>
                    <a:pt x="2278" y="1136"/>
                    <a:pt x="41" y="2617"/>
                  </a:cubicBezTo>
                  <a:cubicBezTo>
                    <a:pt x="0" y="2637"/>
                    <a:pt x="21" y="2692"/>
                    <a:pt x="58" y="2692"/>
                  </a:cubicBezTo>
                  <a:cubicBezTo>
                    <a:pt x="64" y="2692"/>
                    <a:pt x="70" y="2691"/>
                    <a:pt x="77" y="2688"/>
                  </a:cubicBezTo>
                  <a:cubicBezTo>
                    <a:pt x="2240" y="1320"/>
                    <a:pt x="4965" y="239"/>
                    <a:pt x="7591" y="239"/>
                  </a:cubicBezTo>
                  <a:cubicBezTo>
                    <a:pt x="7738" y="239"/>
                    <a:pt x="7885" y="242"/>
                    <a:pt x="8031" y="249"/>
                  </a:cubicBezTo>
                  <a:cubicBezTo>
                    <a:pt x="9310" y="320"/>
                    <a:pt x="10599" y="723"/>
                    <a:pt x="11464" y="1717"/>
                  </a:cubicBezTo>
                  <a:cubicBezTo>
                    <a:pt x="12446" y="2841"/>
                    <a:pt x="12671" y="4451"/>
                    <a:pt x="12351" y="5871"/>
                  </a:cubicBezTo>
                  <a:cubicBezTo>
                    <a:pt x="11306" y="10499"/>
                    <a:pt x="6323" y="13302"/>
                    <a:pt x="1788" y="13302"/>
                  </a:cubicBezTo>
                  <a:cubicBezTo>
                    <a:pt x="1289" y="13302"/>
                    <a:pt x="796" y="13268"/>
                    <a:pt x="314" y="13199"/>
                  </a:cubicBezTo>
                  <a:cubicBezTo>
                    <a:pt x="306" y="13198"/>
                    <a:pt x="299" y="13197"/>
                    <a:pt x="292" y="13197"/>
                  </a:cubicBezTo>
                  <a:cubicBezTo>
                    <a:pt x="105" y="13197"/>
                    <a:pt x="25" y="13484"/>
                    <a:pt x="230" y="13506"/>
                  </a:cubicBezTo>
                  <a:cubicBezTo>
                    <a:pt x="757" y="13582"/>
                    <a:pt x="1288" y="13619"/>
                    <a:pt x="1818" y="13619"/>
                  </a:cubicBezTo>
                  <a:cubicBezTo>
                    <a:pt x="5445" y="13619"/>
                    <a:pt x="9043" y="11889"/>
                    <a:pt x="11191" y="8925"/>
                  </a:cubicBezTo>
                  <a:cubicBezTo>
                    <a:pt x="12458" y="7162"/>
                    <a:pt x="13239" y="4877"/>
                    <a:pt x="12387" y="2770"/>
                  </a:cubicBezTo>
                  <a:cubicBezTo>
                    <a:pt x="11606" y="829"/>
                    <a:pt x="9676" y="0"/>
                    <a:pt x="7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8"/>
          <p:cNvGrpSpPr/>
          <p:nvPr/>
        </p:nvGrpSpPr>
        <p:grpSpPr>
          <a:xfrm rot="5400000">
            <a:off x="6318185" y="4597988"/>
            <a:ext cx="297962" cy="613975"/>
            <a:chOff x="5907675" y="835275"/>
            <a:chExt cx="117800" cy="242750"/>
          </a:xfrm>
        </p:grpSpPr>
        <p:sp>
          <p:nvSpPr>
            <p:cNvPr id="1066" name="Google Shape;1066;p48"/>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0C8BF90-C444-AAF5-5CE8-15FBE40CFCAB}"/>
              </a:ext>
            </a:extLst>
          </p:cNvPr>
          <p:cNvSpPr>
            <a:spLocks noGrp="1"/>
          </p:cNvSpPr>
          <p:nvPr>
            <p:ph type="subTitle" idx="1"/>
          </p:nvPr>
        </p:nvSpPr>
        <p:spPr>
          <a:xfrm>
            <a:off x="4572000" y="1230501"/>
            <a:ext cx="4269658" cy="2891673"/>
          </a:xfrm>
        </p:spPr>
        <p:txBody>
          <a:bodyPr/>
          <a:lstStyle/>
          <a:p>
            <a:pPr>
              <a:buFont typeface="Arial" panose="020B0604020202020204" pitchFamily="34" charset="0"/>
              <a:buChar char="•"/>
            </a:pPr>
            <a:r>
              <a:rPr lang="en-US" dirty="0"/>
              <a:t>Here, in SEX,</a:t>
            </a:r>
          </a:p>
          <a:p>
            <a:pPr lvl="1" algn="l">
              <a:buFont typeface="Arial" panose="020B0604020202020204" pitchFamily="34" charset="0"/>
              <a:buChar char="•"/>
            </a:pPr>
            <a:r>
              <a:rPr lang="en-US" dirty="0"/>
              <a:t>1 = Male</a:t>
            </a:r>
          </a:p>
          <a:p>
            <a:pPr lvl="1" algn="l">
              <a:buFont typeface="Arial" panose="020B0604020202020204" pitchFamily="34" charset="0"/>
              <a:buChar char="•"/>
            </a:pPr>
            <a:r>
              <a:rPr lang="en-US" dirty="0"/>
              <a:t>2 = Female</a:t>
            </a:r>
          </a:p>
          <a:p>
            <a:pPr>
              <a:buFont typeface="Arial" panose="020B0604020202020204" pitchFamily="34" charset="0"/>
              <a:buChar char="•"/>
            </a:pPr>
            <a:r>
              <a:rPr lang="en-US" dirty="0"/>
              <a:t>Since men cannot become pregnant, we shall change all values beginning with "97" to 2.</a:t>
            </a:r>
          </a:p>
          <a:p>
            <a:pPr>
              <a:buFont typeface="Arial" panose="020B0604020202020204" pitchFamily="34" charset="0"/>
              <a:buChar char="•"/>
            </a:pPr>
            <a:r>
              <a:rPr lang="en-US" dirty="0" err="1">
                <a:highlight>
                  <a:srgbClr val="C0C0C0"/>
                </a:highlight>
              </a:rPr>
              <a:t>covid.PREGNANT</a:t>
            </a:r>
            <a:r>
              <a:rPr lang="en-US" dirty="0">
                <a:highlight>
                  <a:srgbClr val="C0C0C0"/>
                </a:highlight>
              </a:rPr>
              <a:t> = </a:t>
            </a:r>
            <a:r>
              <a:rPr lang="en-US" dirty="0" err="1">
                <a:highlight>
                  <a:srgbClr val="C0C0C0"/>
                </a:highlight>
              </a:rPr>
              <a:t>covid.PREGNANT.replace</a:t>
            </a:r>
            <a:r>
              <a:rPr lang="en-US" dirty="0">
                <a:highlight>
                  <a:srgbClr val="C0C0C0"/>
                </a:highlight>
              </a:rPr>
              <a:t>(97,2)</a:t>
            </a:r>
          </a:p>
          <a:p>
            <a:pPr>
              <a:buFont typeface="Arial" panose="020B0604020202020204" pitchFamily="34" charset="0"/>
              <a:buChar char="•"/>
            </a:pPr>
            <a:r>
              <a:rPr lang="en-US" dirty="0">
                <a:highlight>
                  <a:srgbClr val="C0C0C0"/>
                </a:highlight>
              </a:rPr>
              <a:t>covid = covid[(</a:t>
            </a:r>
            <a:r>
              <a:rPr lang="en-US" dirty="0" err="1">
                <a:highlight>
                  <a:srgbClr val="C0C0C0"/>
                </a:highlight>
              </a:rPr>
              <a:t>covid.PREGNANT</a:t>
            </a:r>
            <a:r>
              <a:rPr lang="en-US" dirty="0">
                <a:highlight>
                  <a:srgbClr val="C0C0C0"/>
                </a:highlight>
              </a:rPr>
              <a:t> == 1) | (</a:t>
            </a:r>
            <a:r>
              <a:rPr lang="en-US" dirty="0" err="1">
                <a:highlight>
                  <a:srgbClr val="C0C0C0"/>
                </a:highlight>
              </a:rPr>
              <a:t>covid.PREGNANT</a:t>
            </a:r>
            <a:r>
              <a:rPr lang="en-US" dirty="0">
                <a:highlight>
                  <a:srgbClr val="C0C0C0"/>
                </a:highlight>
              </a:rPr>
              <a:t> == 2)]</a:t>
            </a:r>
          </a:p>
        </p:txBody>
      </p:sp>
      <p:pic>
        <p:nvPicPr>
          <p:cNvPr id="5" name="Picture 4">
            <a:extLst>
              <a:ext uri="{FF2B5EF4-FFF2-40B4-BE49-F238E27FC236}">
                <a16:creationId xmlns:a16="http://schemas.microsoft.com/office/drawing/2014/main" id="{9AC8A2E4-82FA-6EAE-5383-F8D5BABA7A82}"/>
              </a:ext>
            </a:extLst>
          </p:cNvPr>
          <p:cNvPicPr>
            <a:picLocks noChangeAspect="1"/>
          </p:cNvPicPr>
          <p:nvPr/>
        </p:nvPicPr>
        <p:blipFill>
          <a:blip r:embed="rId3"/>
          <a:stretch>
            <a:fillRect/>
          </a:stretch>
        </p:blipFill>
        <p:spPr>
          <a:xfrm>
            <a:off x="354157" y="1230501"/>
            <a:ext cx="3905250" cy="2686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50"/>
          <p:cNvSpPr txBox="1">
            <a:spLocks noGrp="1"/>
          </p:cNvSpPr>
          <p:nvPr>
            <p:ph type="title"/>
          </p:nvPr>
        </p:nvSpPr>
        <p:spPr>
          <a:xfrm>
            <a:off x="612058" y="19430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MISSING VALUE ANALYSIS</a:t>
            </a:r>
            <a:endParaRPr sz="3000" dirty="0"/>
          </a:p>
        </p:txBody>
      </p:sp>
      <p:sp>
        <p:nvSpPr>
          <p:cNvPr id="1105" name="Google Shape;1105;p50"/>
          <p:cNvSpPr txBox="1">
            <a:spLocks noGrp="1"/>
          </p:cNvSpPr>
          <p:nvPr>
            <p:ph type="title" idx="2"/>
          </p:nvPr>
        </p:nvSpPr>
        <p:spPr>
          <a:xfrm>
            <a:off x="2227942" y="977101"/>
            <a:ext cx="586819" cy="4000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ICU</a:t>
            </a:r>
            <a:endParaRPr sz="1800" dirty="0"/>
          </a:p>
        </p:txBody>
      </p:sp>
      <p:sp>
        <p:nvSpPr>
          <p:cNvPr id="1106" name="Google Shape;1106;p50"/>
          <p:cNvSpPr txBox="1">
            <a:spLocks noGrp="1"/>
          </p:cNvSpPr>
          <p:nvPr>
            <p:ph type="title" idx="3"/>
          </p:nvPr>
        </p:nvSpPr>
        <p:spPr>
          <a:xfrm>
            <a:off x="5724588" y="950980"/>
            <a:ext cx="1191470" cy="4644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INTUBED</a:t>
            </a:r>
            <a:endParaRPr sz="1800" dirty="0"/>
          </a:p>
        </p:txBody>
      </p:sp>
      <p:sp>
        <p:nvSpPr>
          <p:cNvPr id="1107" name="Google Shape;1107;p50"/>
          <p:cNvSpPr txBox="1">
            <a:spLocks noGrp="1"/>
          </p:cNvSpPr>
          <p:nvPr>
            <p:ph type="subTitle" idx="1"/>
          </p:nvPr>
        </p:nvSpPr>
        <p:spPr>
          <a:xfrm>
            <a:off x="700547" y="3639211"/>
            <a:ext cx="7588359" cy="1029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Too many values are missing from the "INTUBED" and "ICU" features, therefore I'm dropping them. Additionally, since we previously used this feature as a "DEATH" feature, we no longer need the "DATE DIED" column. </a:t>
            </a:r>
          </a:p>
          <a:p>
            <a:pPr marL="0" lvl="0" indent="0" algn="l" rtl="0">
              <a:spcBef>
                <a:spcPts val="0"/>
              </a:spcBef>
              <a:spcAft>
                <a:spcPts val="0"/>
              </a:spcAft>
            </a:pPr>
            <a:r>
              <a:rPr lang="en-US" sz="1400" dirty="0" err="1">
                <a:highlight>
                  <a:srgbClr val="C0C0C0"/>
                </a:highlight>
              </a:rPr>
              <a:t>covid.drop</a:t>
            </a:r>
            <a:r>
              <a:rPr lang="en-US" sz="1400" dirty="0">
                <a:highlight>
                  <a:srgbClr val="C0C0C0"/>
                </a:highlight>
              </a:rPr>
              <a:t>(columns=["INTUBED","ICU","DATE_DIED"], </a:t>
            </a:r>
            <a:r>
              <a:rPr lang="en-US" sz="1400" dirty="0" err="1">
                <a:highlight>
                  <a:srgbClr val="C0C0C0"/>
                </a:highlight>
              </a:rPr>
              <a:t>inplace</a:t>
            </a:r>
            <a:r>
              <a:rPr lang="en-US" sz="1400" dirty="0">
                <a:highlight>
                  <a:srgbClr val="C0C0C0"/>
                </a:highlight>
              </a:rPr>
              <a:t>=True)</a:t>
            </a:r>
            <a:endParaRPr sz="1400" dirty="0">
              <a:highlight>
                <a:srgbClr val="C0C0C0"/>
              </a:highlight>
            </a:endParaRPr>
          </a:p>
        </p:txBody>
      </p:sp>
      <p:cxnSp>
        <p:nvCxnSpPr>
          <p:cNvPr id="1112" name="Google Shape;1112;p50"/>
          <p:cNvCxnSpPr>
            <a:cxnSpLocks/>
          </p:cNvCxnSpPr>
          <p:nvPr/>
        </p:nvCxnSpPr>
        <p:spPr>
          <a:xfrm flipV="1">
            <a:off x="639208" y="3543678"/>
            <a:ext cx="7649699" cy="7019"/>
          </a:xfrm>
          <a:prstGeom prst="straightConnector1">
            <a:avLst/>
          </a:prstGeom>
          <a:noFill/>
          <a:ln w="9525" cap="flat" cmpd="sng">
            <a:solidFill>
              <a:schemeClr val="dk1"/>
            </a:solidFill>
            <a:prstDash val="solid"/>
            <a:round/>
            <a:headEnd type="none" w="med" len="med"/>
            <a:tailEnd type="none" w="med" len="med"/>
          </a:ln>
        </p:spPr>
      </p:cxnSp>
      <p:pic>
        <p:nvPicPr>
          <p:cNvPr id="10" name="Picture 9">
            <a:extLst>
              <a:ext uri="{FF2B5EF4-FFF2-40B4-BE49-F238E27FC236}">
                <a16:creationId xmlns:a16="http://schemas.microsoft.com/office/drawing/2014/main" id="{C2A0FDC6-9DA7-0687-2003-C0BCBE576C52}"/>
              </a:ext>
            </a:extLst>
          </p:cNvPr>
          <p:cNvPicPr>
            <a:picLocks noChangeAspect="1"/>
          </p:cNvPicPr>
          <p:nvPr/>
        </p:nvPicPr>
        <p:blipFill>
          <a:blip r:embed="rId3"/>
          <a:stretch>
            <a:fillRect/>
          </a:stretch>
        </p:blipFill>
        <p:spPr>
          <a:xfrm>
            <a:off x="1064848" y="1397142"/>
            <a:ext cx="2973505" cy="2042481"/>
          </a:xfrm>
          <a:prstGeom prst="rect">
            <a:avLst/>
          </a:prstGeom>
        </p:spPr>
      </p:pic>
      <p:pic>
        <p:nvPicPr>
          <p:cNvPr id="12" name="Picture 11">
            <a:extLst>
              <a:ext uri="{FF2B5EF4-FFF2-40B4-BE49-F238E27FC236}">
                <a16:creationId xmlns:a16="http://schemas.microsoft.com/office/drawing/2014/main" id="{420EE9D2-9B1F-8A57-1AD5-A6D33A3E7962}"/>
              </a:ext>
            </a:extLst>
          </p:cNvPr>
          <p:cNvPicPr>
            <a:picLocks noChangeAspect="1"/>
          </p:cNvPicPr>
          <p:nvPr/>
        </p:nvPicPr>
        <p:blipFill>
          <a:blip r:embed="rId4"/>
          <a:stretch>
            <a:fillRect/>
          </a:stretch>
        </p:blipFill>
        <p:spPr>
          <a:xfrm>
            <a:off x="4833570" y="1396059"/>
            <a:ext cx="2973505" cy="2037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979100"/>
            <a:ext cx="5067600" cy="16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VISUALIZATION</a:t>
            </a:r>
            <a:endParaRPr dirty="0"/>
          </a:p>
        </p:txBody>
      </p:sp>
      <p:sp>
        <p:nvSpPr>
          <p:cNvPr id="845" name="Google Shape;845;p42"/>
          <p:cNvSpPr txBox="1">
            <a:spLocks noGrp="1"/>
          </p:cNvSpPr>
          <p:nvPr>
            <p:ph type="title" idx="2"/>
          </p:nvPr>
        </p:nvSpPr>
        <p:spPr>
          <a:xfrm>
            <a:off x="720000" y="1026438"/>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0C14612E-F7DE-F59F-A4FB-60DF981475D8}"/>
              </a:ext>
            </a:extLst>
          </p:cNvPr>
          <p:cNvSpPr>
            <a:spLocks noGrp="1"/>
          </p:cNvSpPr>
          <p:nvPr>
            <p:ph type="subTitle" idx="1"/>
          </p:nvPr>
        </p:nvSpPr>
        <p:spPr>
          <a:xfrm>
            <a:off x="720000" y="3722263"/>
            <a:ext cx="5067600" cy="394800"/>
          </a:xfrm>
        </p:spPr>
        <p:txBody>
          <a:bodyPr/>
          <a:lstStyle/>
          <a:p>
            <a:pPr marL="0" marR="0" lvl="0" indent="0" algn="l" rtl="0">
              <a:lnSpc>
                <a:spcPct val="100000"/>
              </a:lnSpc>
              <a:spcBef>
                <a:spcPts val="0"/>
              </a:spcBef>
              <a:spcAft>
                <a:spcPts val="1600"/>
              </a:spcAft>
              <a:buNone/>
            </a:pPr>
            <a:r>
              <a:rPr lang="en-US" sz="1800" dirty="0">
                <a:solidFill>
                  <a:schemeClr val="dk1"/>
                </a:solidFill>
                <a:latin typeface="Rajdhani Medium"/>
                <a:ea typeface="Rajdhani Medium"/>
                <a:cs typeface="Rajdhani Medium"/>
                <a:sym typeface="Rajdhani Medium"/>
              </a:rPr>
              <a:t>An assortment of graphs that are suitable for use in this context…</a:t>
            </a:r>
          </a:p>
        </p:txBody>
      </p:sp>
    </p:spTree>
    <p:extLst>
      <p:ext uri="{BB962C8B-B14F-4D97-AF65-F5344CB8AC3E}">
        <p14:creationId xmlns:p14="http://schemas.microsoft.com/office/powerpoint/2010/main" val="236920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4" name="Google Shape;1124;p51"/>
          <p:cNvSpPr txBox="1">
            <a:spLocks noGrp="1"/>
          </p:cNvSpPr>
          <p:nvPr>
            <p:ph type="title"/>
          </p:nvPr>
        </p:nvSpPr>
        <p:spPr>
          <a:xfrm>
            <a:off x="713099" y="231544"/>
            <a:ext cx="4684811"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DISTRIBUTION METRICS</a:t>
            </a:r>
            <a:endParaRPr sz="3000" dirty="0"/>
          </a:p>
        </p:txBody>
      </p:sp>
      <p:sp>
        <p:nvSpPr>
          <p:cNvPr id="1125" name="Google Shape;1125;p51"/>
          <p:cNvSpPr txBox="1">
            <a:spLocks noGrp="1"/>
          </p:cNvSpPr>
          <p:nvPr>
            <p:ph type="subTitle" idx="4294967295"/>
          </p:nvPr>
        </p:nvSpPr>
        <p:spPr>
          <a:xfrm>
            <a:off x="657226" y="3628411"/>
            <a:ext cx="3364682" cy="1077072"/>
          </a:xfrm>
          <a:prstGeom prst="rect">
            <a:avLst/>
          </a:prstGeom>
        </p:spPr>
        <p:txBody>
          <a:bodyPr spcFirstLastPara="1" wrap="square" lIns="91425" tIns="91425" rIns="91425" bIns="91425" anchor="ctr" anchorCtr="0">
            <a:noAutofit/>
          </a:bodyPr>
          <a:lstStyle/>
          <a:p>
            <a:pPr marL="0" indent="0">
              <a:lnSpc>
                <a:spcPct val="100000"/>
              </a:lnSpc>
              <a:buNone/>
            </a:pPr>
            <a:r>
              <a:rPr lang="en-US" dirty="0"/>
              <a:t>The distribution of the values in the target column is imbalanced. This will likely result in an imbalance issue.</a:t>
            </a:r>
          </a:p>
        </p:txBody>
      </p:sp>
      <p:pic>
        <p:nvPicPr>
          <p:cNvPr id="5" name="Picture 4">
            <a:extLst>
              <a:ext uri="{FF2B5EF4-FFF2-40B4-BE49-F238E27FC236}">
                <a16:creationId xmlns:a16="http://schemas.microsoft.com/office/drawing/2014/main" id="{074324AC-D8B5-790A-5E29-D398B3143D69}"/>
              </a:ext>
            </a:extLst>
          </p:cNvPr>
          <p:cNvPicPr>
            <a:picLocks noChangeAspect="1"/>
          </p:cNvPicPr>
          <p:nvPr/>
        </p:nvPicPr>
        <p:blipFill>
          <a:blip r:embed="rId3"/>
          <a:stretch>
            <a:fillRect/>
          </a:stretch>
        </p:blipFill>
        <p:spPr>
          <a:xfrm>
            <a:off x="657226" y="1209675"/>
            <a:ext cx="3364682" cy="2341360"/>
          </a:xfrm>
          <a:prstGeom prst="rect">
            <a:avLst/>
          </a:prstGeom>
        </p:spPr>
      </p:pic>
      <p:pic>
        <p:nvPicPr>
          <p:cNvPr id="9" name="Picture 8">
            <a:extLst>
              <a:ext uri="{FF2B5EF4-FFF2-40B4-BE49-F238E27FC236}">
                <a16:creationId xmlns:a16="http://schemas.microsoft.com/office/drawing/2014/main" id="{7A0F2449-DAD5-73AD-50FD-3F21D69BE104}"/>
              </a:ext>
            </a:extLst>
          </p:cNvPr>
          <p:cNvPicPr>
            <a:picLocks noChangeAspect="1"/>
          </p:cNvPicPr>
          <p:nvPr/>
        </p:nvPicPr>
        <p:blipFill>
          <a:blip r:embed="rId4"/>
          <a:stretch>
            <a:fillRect/>
          </a:stretch>
        </p:blipFill>
        <p:spPr>
          <a:xfrm>
            <a:off x="4820645" y="1209675"/>
            <a:ext cx="3312168" cy="2341360"/>
          </a:xfrm>
          <a:prstGeom prst="rect">
            <a:avLst/>
          </a:prstGeom>
        </p:spPr>
      </p:pic>
      <p:sp>
        <p:nvSpPr>
          <p:cNvPr id="10" name="Google Shape;1125;p51">
            <a:extLst>
              <a:ext uri="{FF2B5EF4-FFF2-40B4-BE49-F238E27FC236}">
                <a16:creationId xmlns:a16="http://schemas.microsoft.com/office/drawing/2014/main" id="{9B97BF3B-ED38-F5A8-5162-10552373946D}"/>
              </a:ext>
            </a:extLst>
          </p:cNvPr>
          <p:cNvSpPr txBox="1">
            <a:spLocks/>
          </p:cNvSpPr>
          <p:nvPr/>
        </p:nvSpPr>
        <p:spPr>
          <a:xfrm>
            <a:off x="4768131" y="3628411"/>
            <a:ext cx="3364682" cy="10770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Char char="■"/>
              <a:defRPr sz="1600" b="0" i="0" u="none" strike="noStrike" cap="none">
                <a:solidFill>
                  <a:schemeClr val="dk1"/>
                </a:solidFill>
                <a:latin typeface="Rajdhani Medium"/>
                <a:ea typeface="Rajdhani Medium"/>
                <a:cs typeface="Rajdhani Medium"/>
                <a:sym typeface="Rajdhani Medium"/>
              </a:defRPr>
            </a:lvl9pPr>
          </a:lstStyle>
          <a:p>
            <a:pPr marL="0" indent="0">
              <a:lnSpc>
                <a:spcPct val="100000"/>
              </a:lnSpc>
              <a:buFont typeface="Rajdhani Medium"/>
              <a:buNone/>
            </a:pPr>
            <a:r>
              <a:rPr lang="en-US"/>
              <a:t>Patients often range in age from 20 to 60.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graphicFrame>
        <p:nvGraphicFramePr>
          <p:cNvPr id="666" name="Google Shape;666;p38"/>
          <p:cNvGraphicFramePr/>
          <p:nvPr>
            <p:extLst>
              <p:ext uri="{D42A27DB-BD31-4B8C-83A1-F6EECF244321}">
                <p14:modId xmlns:p14="http://schemas.microsoft.com/office/powerpoint/2010/main" val="1256361415"/>
              </p:ext>
            </p:extLst>
          </p:nvPr>
        </p:nvGraphicFramePr>
        <p:xfrm>
          <a:off x="720001" y="1278969"/>
          <a:ext cx="7363684" cy="3419504"/>
        </p:xfrm>
        <a:graphic>
          <a:graphicData uri="http://schemas.openxmlformats.org/drawingml/2006/table">
            <a:tbl>
              <a:tblPr>
                <a:noFill/>
                <a:tableStyleId>{F671CE9F-A80F-4133-9270-83284F658DF2}</a:tableStyleId>
              </a:tblPr>
              <a:tblGrid>
                <a:gridCol w="3176658">
                  <a:extLst>
                    <a:ext uri="{9D8B030D-6E8A-4147-A177-3AD203B41FA5}">
                      <a16:colId xmlns:a16="http://schemas.microsoft.com/office/drawing/2014/main" val="20000"/>
                    </a:ext>
                  </a:extLst>
                </a:gridCol>
                <a:gridCol w="4187026">
                  <a:extLst>
                    <a:ext uri="{9D8B030D-6E8A-4147-A177-3AD203B41FA5}">
                      <a16:colId xmlns:a16="http://schemas.microsoft.com/office/drawing/2014/main" val="20001"/>
                    </a:ext>
                  </a:extLst>
                </a:gridCol>
              </a:tblGrid>
              <a:tr h="427438">
                <a:tc>
                  <a:txBody>
                    <a:bodyPr/>
                    <a:lstStyle/>
                    <a:p>
                      <a:pPr marL="0" lvl="0" indent="0" algn="l" rtl="0">
                        <a:spcBef>
                          <a:spcPts val="0"/>
                        </a:spcBef>
                        <a:spcAft>
                          <a:spcPts val="0"/>
                        </a:spcAft>
                        <a:buNone/>
                      </a:pPr>
                      <a:r>
                        <a:rPr lang="en" sz="1400" b="1" dirty="0">
                          <a:solidFill>
                            <a:schemeClr val="dk1"/>
                          </a:solidFill>
                          <a:uFill>
                            <a:noFill/>
                          </a:uFill>
                          <a:latin typeface="Rajdhani"/>
                          <a:ea typeface="Rajdhani"/>
                          <a:cs typeface="Rajdhani"/>
                          <a:sym typeface="Rajdhani"/>
                        </a:rPr>
                        <a:t>INTRODUCTION</a:t>
                      </a:r>
                      <a:endParaRPr sz="1400" b="1" dirty="0">
                        <a:solidFill>
                          <a:schemeClr val="dk1"/>
                        </a:solidFill>
                        <a:latin typeface="Rajdhani"/>
                        <a:ea typeface="Rajdhani"/>
                        <a:cs typeface="Rajdhani"/>
                        <a:sym typeface="Rajdhani"/>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 sz="1100" dirty="0">
                          <a:solidFill>
                            <a:schemeClr val="dk1"/>
                          </a:solidFill>
                          <a:latin typeface="Rajdhani Medium"/>
                          <a:ea typeface="Rajdhani Medium"/>
                          <a:cs typeface="Rajdhani Medium"/>
                          <a:sym typeface="Rajdhani Medium"/>
                        </a:rPr>
                        <a:t>The COVID-19 pandemic and its harsh implecations…</a:t>
                      </a:r>
                      <a:endParaRPr sz="1100" dirty="0">
                        <a:solidFill>
                          <a:schemeClr val="dk1"/>
                        </a:solidFill>
                        <a:latin typeface="Rajdhani Medium"/>
                        <a:ea typeface="Rajdhani Medium"/>
                        <a:cs typeface="Rajdhani Medium"/>
                        <a:sym typeface="Rajdhani Medium"/>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27438">
                <a:tc>
                  <a:txBody>
                    <a:bodyPr/>
                    <a:lstStyle/>
                    <a:p>
                      <a:pPr marL="0" lvl="0" indent="0" algn="l" rtl="0">
                        <a:spcBef>
                          <a:spcPts val="0"/>
                        </a:spcBef>
                        <a:spcAft>
                          <a:spcPts val="0"/>
                        </a:spcAft>
                        <a:buNone/>
                      </a:pPr>
                      <a:r>
                        <a:rPr lang="en" sz="1400" b="1" dirty="0">
                          <a:solidFill>
                            <a:schemeClr val="dk1"/>
                          </a:solidFill>
                          <a:uFill>
                            <a:noFill/>
                          </a:uFill>
                          <a:latin typeface="Rajdhani"/>
                          <a:ea typeface="Rajdhani"/>
                          <a:cs typeface="Rajdhani"/>
                          <a:sym typeface="Rajdhani"/>
                        </a:rPr>
                        <a:t>01. DATASET OVERVIEW</a:t>
                      </a:r>
                      <a:endParaRPr sz="1400" b="1" dirty="0">
                        <a:solidFill>
                          <a:schemeClr val="dk1"/>
                        </a:solidFill>
                        <a:latin typeface="Rajdhani"/>
                        <a:ea typeface="Rajdhani"/>
                        <a:cs typeface="Rajdhani"/>
                        <a:sym typeface="Rajdhani"/>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US" sz="1100" dirty="0">
                          <a:solidFill>
                            <a:schemeClr val="dk1"/>
                          </a:solidFill>
                          <a:latin typeface="Rajdhani Medium"/>
                          <a:ea typeface="Rajdhani Medium"/>
                          <a:cs typeface="Rajdhani Medium"/>
                          <a:sym typeface="Rajdhani Medium"/>
                        </a:rPr>
                        <a:t>The dataset, its capabilities and limitations…</a:t>
                      </a:r>
                      <a:endParaRPr sz="1100" dirty="0">
                        <a:solidFill>
                          <a:schemeClr val="dk1"/>
                        </a:solidFill>
                        <a:latin typeface="Rajdhani Medium"/>
                        <a:ea typeface="Rajdhani Medium"/>
                        <a:cs typeface="Rajdhani Medium"/>
                        <a:sym typeface="Rajdhani Medium"/>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427438">
                <a:tc>
                  <a:txBody>
                    <a:bodyPr/>
                    <a:lstStyle/>
                    <a:p>
                      <a:pPr marL="0" lvl="0" indent="0" algn="l" rtl="0">
                        <a:spcBef>
                          <a:spcPts val="0"/>
                        </a:spcBef>
                        <a:spcAft>
                          <a:spcPts val="0"/>
                        </a:spcAft>
                        <a:buNone/>
                      </a:pPr>
                      <a:r>
                        <a:rPr lang="en" sz="1400" b="1" dirty="0">
                          <a:solidFill>
                            <a:schemeClr val="dk1"/>
                          </a:solidFill>
                          <a:uFill>
                            <a:noFill/>
                          </a:uFill>
                          <a:latin typeface="Rajdhani"/>
                          <a:ea typeface="Rajdhani"/>
                          <a:cs typeface="Rajdhani"/>
                          <a:sym typeface="Rajdhani"/>
                        </a:rPr>
                        <a:t>02. </a:t>
                      </a:r>
                      <a:r>
                        <a:rPr lang="en-US" sz="1400" b="1" dirty="0">
                          <a:solidFill>
                            <a:schemeClr val="dk1"/>
                          </a:solidFill>
                          <a:latin typeface="Rajdhani"/>
                          <a:ea typeface="Rajdhani"/>
                          <a:cs typeface="Rajdhani"/>
                          <a:sym typeface="Rajdhani"/>
                        </a:rPr>
                        <a:t>SAMPLE DATA</a:t>
                      </a:r>
                      <a:endParaRPr sz="1400" b="1" dirty="0">
                        <a:solidFill>
                          <a:schemeClr val="dk1"/>
                        </a:solidFill>
                        <a:latin typeface="Rajdhani"/>
                        <a:ea typeface="Rajdhani"/>
                        <a:cs typeface="Rajdhani"/>
                        <a:sym typeface="Rajdhani"/>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US" sz="1100" dirty="0">
                          <a:solidFill>
                            <a:schemeClr val="dk1"/>
                          </a:solidFill>
                          <a:latin typeface="Rajdhani Medium"/>
                          <a:ea typeface="Rajdhani Medium"/>
                          <a:cs typeface="Rajdhani Medium"/>
                          <a:sym typeface="Rajdhani Medium"/>
                        </a:rPr>
                        <a:t>Glimpse of the type of data we are working with…</a:t>
                      </a: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427438">
                <a:tc>
                  <a:txBody>
                    <a:bodyPr/>
                    <a:lstStyle/>
                    <a:p>
                      <a:pPr marL="0" lvl="0" indent="0" algn="l" rtl="0">
                        <a:spcBef>
                          <a:spcPts val="0"/>
                        </a:spcBef>
                        <a:spcAft>
                          <a:spcPts val="0"/>
                        </a:spcAft>
                        <a:buNone/>
                      </a:pPr>
                      <a:r>
                        <a:rPr lang="en" sz="1400" b="1" dirty="0">
                          <a:solidFill>
                            <a:schemeClr val="dk1"/>
                          </a:solidFill>
                          <a:uFill>
                            <a:noFill/>
                          </a:uFill>
                          <a:latin typeface="Rajdhani"/>
                          <a:ea typeface="Rajdhani"/>
                          <a:cs typeface="Rajdhani"/>
                          <a:sym typeface="Rajdhani"/>
                        </a:rPr>
                        <a:t>03. DATA PROCESSING</a:t>
                      </a:r>
                      <a:endParaRPr sz="1400" b="1" dirty="0">
                        <a:solidFill>
                          <a:schemeClr val="dk1"/>
                        </a:solidFill>
                        <a:latin typeface="Rajdhani"/>
                        <a:ea typeface="Rajdhani"/>
                        <a:cs typeface="Rajdhani"/>
                        <a:sym typeface="Rajdhani"/>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US" sz="1100" dirty="0">
                          <a:solidFill>
                            <a:schemeClr val="dk1"/>
                          </a:solidFill>
                          <a:latin typeface="Rajdhani Medium"/>
                          <a:ea typeface="Rajdhani Medium"/>
                          <a:cs typeface="Rajdhani Medium"/>
                          <a:sym typeface="Rajdhani Medium"/>
                        </a:rPr>
                        <a:t>Cleaning and organizing dataset…</a:t>
                      </a: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427438">
                <a:tc>
                  <a:txBody>
                    <a:bodyPr/>
                    <a:lstStyle/>
                    <a:p>
                      <a:pPr marL="0" lvl="0" indent="0" algn="l" rtl="0">
                        <a:spcBef>
                          <a:spcPts val="0"/>
                        </a:spcBef>
                        <a:spcAft>
                          <a:spcPts val="0"/>
                        </a:spcAft>
                        <a:buNone/>
                      </a:pPr>
                      <a:r>
                        <a:rPr lang="en" sz="1400" b="1" dirty="0">
                          <a:solidFill>
                            <a:schemeClr val="dk1"/>
                          </a:solidFill>
                          <a:uFill>
                            <a:noFill/>
                          </a:uFill>
                          <a:latin typeface="Rajdhani"/>
                          <a:ea typeface="Rajdhani"/>
                          <a:cs typeface="Rajdhani"/>
                          <a:sym typeface="Rajdhani"/>
                        </a:rPr>
                        <a:t>04. DATA VISUALIZATION</a:t>
                      </a:r>
                      <a:endParaRPr sz="1400" b="1" dirty="0">
                        <a:solidFill>
                          <a:schemeClr val="dk1"/>
                        </a:solidFill>
                        <a:latin typeface="Rajdhani"/>
                        <a:ea typeface="Rajdhani"/>
                        <a:cs typeface="Rajdhani"/>
                        <a:sym typeface="Rajdhani"/>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US" sz="1100" dirty="0">
                          <a:solidFill>
                            <a:schemeClr val="dk1"/>
                          </a:solidFill>
                          <a:latin typeface="Rajdhani Medium"/>
                          <a:ea typeface="Rajdhani Medium"/>
                          <a:cs typeface="Rajdhani Medium"/>
                          <a:sym typeface="Rajdhani Medium"/>
                        </a:rPr>
                        <a:t>An assortment of graphs that are suitable for use in this context…</a:t>
                      </a: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4"/>
                  </a:ext>
                </a:extLst>
              </a:tr>
              <a:tr h="4274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400" b="1" dirty="0">
                          <a:solidFill>
                            <a:schemeClr val="dk1"/>
                          </a:solidFill>
                          <a:uFill>
                            <a:noFill/>
                          </a:uFill>
                          <a:latin typeface="Rajdhani"/>
                          <a:ea typeface="Rajdhani"/>
                          <a:cs typeface="Rajdhani"/>
                          <a:sym typeface="Rajdhani"/>
                        </a:rPr>
                        <a:t>05. </a:t>
                      </a:r>
                      <a:r>
                        <a:rPr lang="en-US" sz="1400" b="1" dirty="0">
                          <a:solidFill>
                            <a:schemeClr val="dk1"/>
                          </a:solidFill>
                          <a:latin typeface="Rajdhani"/>
                          <a:ea typeface="Rajdhani"/>
                          <a:cs typeface="Rajdhani"/>
                          <a:sym typeface="Rajdhani"/>
                        </a:rPr>
                        <a:t>DATA TRAINING &amp; TESTING</a:t>
                      </a:r>
                    </a:p>
                  </a:txBody>
                  <a:tcPr marL="91425" marR="91425" marT="91425" marB="91425">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b="0" dirty="0">
                          <a:solidFill>
                            <a:schemeClr val="dk1"/>
                          </a:solidFill>
                          <a:latin typeface="Rajdhani Medium" panose="020B0604020202020204" charset="0"/>
                          <a:ea typeface="Rajdhani"/>
                          <a:cs typeface="Rajdhani Medium" panose="020B0604020202020204" charset="0"/>
                          <a:sym typeface="Rajdhani"/>
                        </a:rPr>
                        <a:t>Getting the model ready for use…</a:t>
                      </a:r>
                      <a:endParaRPr sz="1100" b="0" dirty="0">
                        <a:solidFill>
                          <a:schemeClr val="dk1"/>
                        </a:solidFill>
                        <a:latin typeface="Rajdhani Medium" panose="020B0604020202020204" charset="0"/>
                        <a:ea typeface="Rajdhani"/>
                        <a:cs typeface="Rajdhani Medium" panose="020B0604020202020204" charset="0"/>
                        <a:sym typeface="Rajdhani"/>
                      </a:endParaRPr>
                    </a:p>
                  </a:txBody>
                  <a:tcPr marL="91425" marR="91425" marT="91425" marB="91425">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5"/>
                  </a:ext>
                </a:extLst>
              </a:tr>
              <a:tr h="4274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400" b="1" dirty="0">
                          <a:solidFill>
                            <a:schemeClr val="dk1"/>
                          </a:solidFill>
                          <a:uFill>
                            <a:noFill/>
                          </a:uFill>
                          <a:latin typeface="Rajdhani"/>
                          <a:ea typeface="Rajdhani"/>
                          <a:cs typeface="Rajdhani"/>
                          <a:sym typeface="Rajdhani"/>
                        </a:rPr>
                        <a:t>06. </a:t>
                      </a:r>
                      <a:r>
                        <a:rPr lang="en-US" sz="1400" b="1" dirty="0">
                          <a:solidFill>
                            <a:schemeClr val="dk1"/>
                          </a:solidFill>
                          <a:uFill>
                            <a:noFill/>
                          </a:uFill>
                          <a:latin typeface="Rajdhani"/>
                          <a:ea typeface="Rajdhani"/>
                          <a:cs typeface="Rajdhani"/>
                          <a:sym typeface="Rajdhani"/>
                        </a:rPr>
                        <a:t>UNDERSAMPLING</a:t>
                      </a:r>
                      <a:endParaRPr lang="en-US" sz="1400" b="1" dirty="0">
                        <a:solidFill>
                          <a:schemeClr val="dk1"/>
                        </a:solidFill>
                        <a:latin typeface="Rajdhani"/>
                        <a:ea typeface="Rajdhani"/>
                        <a:cs typeface="Rajdhani"/>
                        <a:sym typeface="Rajdhani"/>
                      </a:endParaRPr>
                    </a:p>
                  </a:txBody>
                  <a:tcPr marL="91425" marR="91425" marT="91425" marB="91425">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b="0" dirty="0">
                          <a:solidFill>
                            <a:schemeClr val="dk1"/>
                          </a:solidFill>
                          <a:latin typeface="Rajdhani Medium" panose="020B0604020202020204" charset="0"/>
                          <a:ea typeface="Rajdhani"/>
                          <a:cs typeface="Rajdhani Medium" panose="020B0604020202020204" charset="0"/>
                          <a:sym typeface="Rajdhani"/>
                        </a:rPr>
                        <a:t>Handling the model’s unexpected results…</a:t>
                      </a:r>
                    </a:p>
                  </a:txBody>
                  <a:tcPr marL="91425" marR="91425" marT="91425" marB="91425">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32177981"/>
                  </a:ext>
                </a:extLst>
              </a:tr>
              <a:tr h="4274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400" b="1" dirty="0">
                          <a:solidFill>
                            <a:schemeClr val="dk1"/>
                          </a:solidFill>
                          <a:uFill>
                            <a:noFill/>
                          </a:uFill>
                          <a:latin typeface="Rajdhani"/>
                          <a:ea typeface="Rajdhani"/>
                          <a:cs typeface="Rajdhani"/>
                          <a:sym typeface="Rajdhani"/>
                        </a:rPr>
                        <a:t>07. </a:t>
                      </a:r>
                      <a:r>
                        <a:rPr lang="en-US" sz="1400" b="1" dirty="0">
                          <a:solidFill>
                            <a:schemeClr val="dk1"/>
                          </a:solidFill>
                          <a:latin typeface="Rajdhani"/>
                          <a:ea typeface="Rajdhani"/>
                          <a:cs typeface="Rajdhani"/>
                          <a:sym typeface="Rajdhani"/>
                        </a:rPr>
                        <a:t>REGRESSION POST UNDERSAMPLING</a:t>
                      </a:r>
                    </a:p>
                  </a:txBody>
                  <a:tcPr marL="91425" marR="91425" marT="91425" marB="91425">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b="0" dirty="0">
                          <a:solidFill>
                            <a:schemeClr val="dk1"/>
                          </a:solidFill>
                          <a:latin typeface="Rajdhani Medium" panose="020B0604020202020204" charset="0"/>
                          <a:ea typeface="Rajdhani"/>
                          <a:cs typeface="Rajdhani Medium" panose="020B0604020202020204" charset="0"/>
                          <a:sym typeface="Rajdhani"/>
                        </a:rPr>
                        <a:t>Useable model and the desired results…</a:t>
                      </a:r>
                      <a:endParaRPr sz="1100" b="0" dirty="0">
                        <a:solidFill>
                          <a:schemeClr val="dk1"/>
                        </a:solidFill>
                        <a:latin typeface="Rajdhani Medium" panose="020B0604020202020204" charset="0"/>
                        <a:ea typeface="Rajdhani"/>
                        <a:cs typeface="Rajdhani Medium" panose="020B0604020202020204" charset="0"/>
                        <a:sym typeface="Rajdhani"/>
                      </a:endParaRPr>
                    </a:p>
                  </a:txBody>
                  <a:tcPr marL="91425" marR="91425" marT="91425" marB="91425">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827998305"/>
                  </a:ext>
                </a:extLst>
              </a:tr>
            </a:tbl>
          </a:graphicData>
        </a:graphic>
      </p:graphicFrame>
      <p:sp>
        <p:nvSpPr>
          <p:cNvPr id="676" name="Google Shape;676;p38"/>
          <p:cNvSpPr/>
          <p:nvPr/>
        </p:nvSpPr>
        <p:spPr>
          <a:xfrm>
            <a:off x="8199284" y="1747646"/>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4" name="Google Shape;1124;p51"/>
          <p:cNvSpPr txBox="1">
            <a:spLocks noGrp="1"/>
          </p:cNvSpPr>
          <p:nvPr>
            <p:ph type="title"/>
          </p:nvPr>
        </p:nvSpPr>
        <p:spPr>
          <a:xfrm>
            <a:off x="713099" y="231544"/>
            <a:ext cx="4684811"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DISTRIBUTION METRICS</a:t>
            </a:r>
            <a:endParaRPr sz="3000" dirty="0"/>
          </a:p>
        </p:txBody>
      </p:sp>
      <p:sp>
        <p:nvSpPr>
          <p:cNvPr id="1125" name="Google Shape;1125;p51"/>
          <p:cNvSpPr txBox="1">
            <a:spLocks noGrp="1"/>
          </p:cNvSpPr>
          <p:nvPr>
            <p:ph type="subTitle" idx="4294967295"/>
          </p:nvPr>
        </p:nvSpPr>
        <p:spPr>
          <a:xfrm>
            <a:off x="657226" y="3731650"/>
            <a:ext cx="7563052" cy="1009956"/>
          </a:xfrm>
          <a:prstGeom prst="rect">
            <a:avLst/>
          </a:prstGeom>
        </p:spPr>
        <p:txBody>
          <a:bodyPr spcFirstLastPara="1" wrap="square" lIns="91425" tIns="91425" rIns="91425" bIns="91425" anchor="ctr" anchorCtr="0">
            <a:noAutofit/>
          </a:bodyPr>
          <a:lstStyle/>
          <a:p>
            <a:pPr marL="0" indent="0">
              <a:lnSpc>
                <a:spcPct val="100000"/>
              </a:lnSpc>
              <a:buNone/>
            </a:pPr>
            <a:r>
              <a:rPr lang="en-US" dirty="0"/>
              <a:t>Compared to younger patients, older patients have a higher mortality rate. When it comes to the average patient rate, there are no significant differences between males and females.</a:t>
            </a:r>
          </a:p>
        </p:txBody>
      </p:sp>
      <p:pic>
        <p:nvPicPr>
          <p:cNvPr id="3" name="Picture 2">
            <a:extLst>
              <a:ext uri="{FF2B5EF4-FFF2-40B4-BE49-F238E27FC236}">
                <a16:creationId xmlns:a16="http://schemas.microsoft.com/office/drawing/2014/main" id="{AE29ACBF-EFFE-54C4-9BE4-60140F4FDED7}"/>
              </a:ext>
            </a:extLst>
          </p:cNvPr>
          <p:cNvPicPr>
            <a:picLocks noChangeAspect="1"/>
          </p:cNvPicPr>
          <p:nvPr/>
        </p:nvPicPr>
        <p:blipFill>
          <a:blip r:embed="rId3"/>
          <a:stretch>
            <a:fillRect/>
          </a:stretch>
        </p:blipFill>
        <p:spPr>
          <a:xfrm>
            <a:off x="657226" y="1186028"/>
            <a:ext cx="3364681" cy="2442383"/>
          </a:xfrm>
          <a:prstGeom prst="rect">
            <a:avLst/>
          </a:prstGeom>
        </p:spPr>
      </p:pic>
      <p:pic>
        <p:nvPicPr>
          <p:cNvPr id="8" name="Picture 7">
            <a:extLst>
              <a:ext uri="{FF2B5EF4-FFF2-40B4-BE49-F238E27FC236}">
                <a16:creationId xmlns:a16="http://schemas.microsoft.com/office/drawing/2014/main" id="{F4BE92F1-B1DF-494E-CF26-3E47D6A1A4A4}"/>
              </a:ext>
            </a:extLst>
          </p:cNvPr>
          <p:cNvPicPr>
            <a:picLocks noChangeAspect="1"/>
          </p:cNvPicPr>
          <p:nvPr/>
        </p:nvPicPr>
        <p:blipFill>
          <a:blip r:embed="rId4"/>
          <a:stretch>
            <a:fillRect/>
          </a:stretch>
        </p:blipFill>
        <p:spPr>
          <a:xfrm>
            <a:off x="4561656" y="1186028"/>
            <a:ext cx="3352958" cy="2442383"/>
          </a:xfrm>
          <a:prstGeom prst="rect">
            <a:avLst/>
          </a:prstGeom>
        </p:spPr>
      </p:pic>
    </p:spTree>
    <p:extLst>
      <p:ext uri="{BB962C8B-B14F-4D97-AF65-F5344CB8AC3E}">
        <p14:creationId xmlns:p14="http://schemas.microsoft.com/office/powerpoint/2010/main" val="3815448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4" name="Google Shape;1124;p51"/>
          <p:cNvSpPr txBox="1">
            <a:spLocks noGrp="1"/>
          </p:cNvSpPr>
          <p:nvPr>
            <p:ph type="title"/>
          </p:nvPr>
        </p:nvSpPr>
        <p:spPr>
          <a:xfrm>
            <a:off x="713099" y="231544"/>
            <a:ext cx="4684811"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DISTRIBUTION METRICS</a:t>
            </a:r>
            <a:endParaRPr sz="3000" dirty="0"/>
          </a:p>
        </p:txBody>
      </p:sp>
      <p:sp>
        <p:nvSpPr>
          <p:cNvPr id="1125" name="Google Shape;1125;p51"/>
          <p:cNvSpPr txBox="1">
            <a:spLocks noGrp="1"/>
          </p:cNvSpPr>
          <p:nvPr>
            <p:ph type="subTitle" idx="4294967295"/>
          </p:nvPr>
        </p:nvSpPr>
        <p:spPr>
          <a:xfrm>
            <a:off x="657226" y="3731650"/>
            <a:ext cx="7563052" cy="1009956"/>
          </a:xfrm>
          <a:prstGeom prst="rect">
            <a:avLst/>
          </a:prstGeom>
        </p:spPr>
        <p:txBody>
          <a:bodyPr spcFirstLastPara="1" wrap="square" lIns="91425" tIns="91425" rIns="91425" bIns="91425" anchor="ctr" anchorCtr="0">
            <a:noAutofit/>
          </a:bodyPr>
          <a:lstStyle/>
          <a:p>
            <a:pPr marL="0" indent="0">
              <a:lnSpc>
                <a:spcPct val="100000"/>
              </a:lnSpc>
              <a:buNone/>
            </a:pPr>
            <a:r>
              <a:rPr lang="en-US" dirty="0"/>
              <a:t>Compared to females, men are more likely to die from COVID. Patients who are fat have a higher risk of dying from COVID than patients who are not obese.</a:t>
            </a:r>
          </a:p>
        </p:txBody>
      </p:sp>
      <p:pic>
        <p:nvPicPr>
          <p:cNvPr id="4" name="Picture 3">
            <a:extLst>
              <a:ext uri="{FF2B5EF4-FFF2-40B4-BE49-F238E27FC236}">
                <a16:creationId xmlns:a16="http://schemas.microsoft.com/office/drawing/2014/main" id="{5ABC611B-1A46-C7AC-FE98-696266283C81}"/>
              </a:ext>
            </a:extLst>
          </p:cNvPr>
          <p:cNvPicPr>
            <a:picLocks noChangeAspect="1"/>
          </p:cNvPicPr>
          <p:nvPr/>
        </p:nvPicPr>
        <p:blipFill>
          <a:blip r:embed="rId3"/>
          <a:stretch>
            <a:fillRect/>
          </a:stretch>
        </p:blipFill>
        <p:spPr>
          <a:xfrm>
            <a:off x="713099" y="1167580"/>
            <a:ext cx="3421217" cy="2364053"/>
          </a:xfrm>
          <a:prstGeom prst="rect">
            <a:avLst/>
          </a:prstGeom>
        </p:spPr>
      </p:pic>
      <p:pic>
        <p:nvPicPr>
          <p:cNvPr id="6" name="Picture 5">
            <a:extLst>
              <a:ext uri="{FF2B5EF4-FFF2-40B4-BE49-F238E27FC236}">
                <a16:creationId xmlns:a16="http://schemas.microsoft.com/office/drawing/2014/main" id="{4AA95812-4703-AB75-9CDE-FC80833ADAFC}"/>
              </a:ext>
            </a:extLst>
          </p:cNvPr>
          <p:cNvPicPr>
            <a:picLocks noChangeAspect="1"/>
          </p:cNvPicPr>
          <p:nvPr/>
        </p:nvPicPr>
        <p:blipFill>
          <a:blip r:embed="rId4"/>
          <a:stretch>
            <a:fillRect/>
          </a:stretch>
        </p:blipFill>
        <p:spPr>
          <a:xfrm>
            <a:off x="4632990" y="1154177"/>
            <a:ext cx="3421217" cy="2377456"/>
          </a:xfrm>
          <a:prstGeom prst="rect">
            <a:avLst/>
          </a:prstGeom>
        </p:spPr>
      </p:pic>
    </p:spTree>
    <p:extLst>
      <p:ext uri="{BB962C8B-B14F-4D97-AF65-F5344CB8AC3E}">
        <p14:creationId xmlns:p14="http://schemas.microsoft.com/office/powerpoint/2010/main" val="3992989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52"/>
          <p:cNvSpPr txBox="1">
            <a:spLocks noGrp="1"/>
          </p:cNvSpPr>
          <p:nvPr>
            <p:ph type="title"/>
          </p:nvPr>
        </p:nvSpPr>
        <p:spPr>
          <a:xfrm>
            <a:off x="626511" y="285824"/>
            <a:ext cx="490413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CORRELATION ANALYSIS</a:t>
            </a:r>
            <a:endParaRPr lang="en-US" sz="3000" dirty="0">
              <a:solidFill>
                <a:srgbClr val="D9D9D9"/>
              </a:solidFill>
            </a:endParaRPr>
          </a:p>
        </p:txBody>
      </p:sp>
      <p:pic>
        <p:nvPicPr>
          <p:cNvPr id="3" name="Picture 2">
            <a:extLst>
              <a:ext uri="{FF2B5EF4-FFF2-40B4-BE49-F238E27FC236}">
                <a16:creationId xmlns:a16="http://schemas.microsoft.com/office/drawing/2014/main" id="{9504966B-2C60-1FBC-014A-B6F08CAD1BE1}"/>
              </a:ext>
            </a:extLst>
          </p:cNvPr>
          <p:cNvPicPr>
            <a:picLocks noChangeAspect="1"/>
          </p:cNvPicPr>
          <p:nvPr/>
        </p:nvPicPr>
        <p:blipFill>
          <a:blip r:embed="rId3"/>
          <a:stretch>
            <a:fillRect/>
          </a:stretch>
        </p:blipFill>
        <p:spPr>
          <a:xfrm>
            <a:off x="1120762" y="861824"/>
            <a:ext cx="6902475" cy="38908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979100"/>
            <a:ext cx="5067600" cy="16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&amp; TEST DATA</a:t>
            </a:r>
            <a:endParaRPr dirty="0"/>
          </a:p>
        </p:txBody>
      </p:sp>
      <p:sp>
        <p:nvSpPr>
          <p:cNvPr id="845" name="Google Shape;845;p42"/>
          <p:cNvSpPr txBox="1">
            <a:spLocks noGrp="1"/>
          </p:cNvSpPr>
          <p:nvPr>
            <p:ph type="title" idx="2"/>
          </p:nvPr>
        </p:nvSpPr>
        <p:spPr>
          <a:xfrm>
            <a:off x="720000" y="1026438"/>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0C14612E-F7DE-F59F-A4FB-60DF981475D8}"/>
              </a:ext>
            </a:extLst>
          </p:cNvPr>
          <p:cNvSpPr>
            <a:spLocks noGrp="1"/>
          </p:cNvSpPr>
          <p:nvPr>
            <p:ph type="subTitle" idx="1"/>
          </p:nvPr>
        </p:nvSpPr>
        <p:spPr>
          <a:xfrm>
            <a:off x="720000" y="3722263"/>
            <a:ext cx="5067600" cy="394800"/>
          </a:xfrm>
        </p:spPr>
        <p:txBody>
          <a:bodyPr/>
          <a:lstStyle/>
          <a:p>
            <a:pPr marL="0" marR="0" lvl="0" indent="0" algn="l" rtl="0">
              <a:lnSpc>
                <a:spcPct val="100000"/>
              </a:lnSpc>
              <a:spcBef>
                <a:spcPts val="0"/>
              </a:spcBef>
              <a:spcAft>
                <a:spcPts val="1600"/>
              </a:spcAft>
              <a:buNone/>
            </a:pPr>
            <a:r>
              <a:rPr lang="en-US" sz="1800" dirty="0">
                <a:solidFill>
                  <a:schemeClr val="dk1"/>
                </a:solidFill>
                <a:latin typeface="Rajdhani Medium"/>
                <a:ea typeface="Rajdhani Medium"/>
                <a:cs typeface="Rajdhani Medium"/>
                <a:sym typeface="Rajdhani Medium"/>
              </a:rPr>
              <a:t>Getting the model ready for use…</a:t>
            </a:r>
          </a:p>
        </p:txBody>
      </p:sp>
    </p:spTree>
    <p:extLst>
      <p:ext uri="{BB962C8B-B14F-4D97-AF65-F5344CB8AC3E}">
        <p14:creationId xmlns:p14="http://schemas.microsoft.com/office/powerpoint/2010/main" val="210168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53"/>
          <p:cNvSpPr txBox="1">
            <a:spLocks noGrp="1"/>
          </p:cNvSpPr>
          <p:nvPr>
            <p:ph type="title"/>
          </p:nvPr>
        </p:nvSpPr>
        <p:spPr>
          <a:xfrm>
            <a:off x="846551" y="401487"/>
            <a:ext cx="372544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PREREQUISITES</a:t>
            </a:r>
            <a:endParaRPr sz="3000" dirty="0"/>
          </a:p>
        </p:txBody>
      </p:sp>
      <p:sp>
        <p:nvSpPr>
          <p:cNvPr id="2" name="Subtitle 2">
            <a:extLst>
              <a:ext uri="{FF2B5EF4-FFF2-40B4-BE49-F238E27FC236}">
                <a16:creationId xmlns:a16="http://schemas.microsoft.com/office/drawing/2014/main" id="{13F47FD4-A034-5A0B-873E-B5BE9147F729}"/>
              </a:ext>
            </a:extLst>
          </p:cNvPr>
          <p:cNvSpPr txBox="1">
            <a:spLocks/>
          </p:cNvSpPr>
          <p:nvPr/>
        </p:nvSpPr>
        <p:spPr>
          <a:xfrm>
            <a:off x="673751" y="1282120"/>
            <a:ext cx="8470249" cy="31718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The features that have little link with the "DEATH" feature will be dropped.</a:t>
            </a:r>
          </a:p>
          <a:p>
            <a:pPr lvl="0" rtl="0">
              <a:spcBef>
                <a:spcPts val="0"/>
              </a:spcBef>
              <a:spcAft>
                <a:spcPts val="0"/>
              </a:spcAft>
            </a:pPr>
            <a:r>
              <a:rPr lang="en-US" sz="1600" dirty="0" err="1">
                <a:solidFill>
                  <a:schemeClr val="dk1"/>
                </a:solidFill>
                <a:highlight>
                  <a:srgbClr val="C0C0C0"/>
                </a:highlight>
                <a:latin typeface="Rajdhani Medium"/>
                <a:ea typeface="Rajdhani Medium"/>
                <a:cs typeface="Rajdhani Medium"/>
                <a:sym typeface="Rajdhani Medium"/>
              </a:rPr>
              <a:t>unrelevant_columns</a:t>
            </a:r>
            <a:r>
              <a:rPr lang="en-US" sz="1600" dirty="0">
                <a:solidFill>
                  <a:schemeClr val="dk1"/>
                </a:solidFill>
                <a:highlight>
                  <a:srgbClr val="C0C0C0"/>
                </a:highlight>
                <a:latin typeface="Rajdhani Medium"/>
                <a:ea typeface="Rajdhani Medium"/>
                <a:cs typeface="Rajdhani Medium"/>
                <a:sym typeface="Rajdhani Medium"/>
              </a:rPr>
              <a:t> = ["SEX","PREGNANT","COPD","ASTHMA","INMSUPR","OTHER_DISEASE","CARDIOVASCULAR",</a:t>
            </a:r>
          </a:p>
          <a:p>
            <a:pPr marL="0" lvl="0" indent="0" rtl="0">
              <a:spcBef>
                <a:spcPts val="0"/>
              </a:spcBef>
              <a:spcAft>
                <a:spcPts val="0"/>
              </a:spcAft>
              <a:buNone/>
            </a:pPr>
            <a:r>
              <a:rPr lang="en-US" sz="1600" dirty="0">
                <a:solidFill>
                  <a:schemeClr val="dk1"/>
                </a:solidFill>
                <a:highlight>
                  <a:srgbClr val="C0C0C0"/>
                </a:highlight>
                <a:latin typeface="Rajdhani Medium"/>
                <a:ea typeface="Rajdhani Medium"/>
                <a:cs typeface="Rajdhani Medium"/>
                <a:sym typeface="Rajdhani Medium"/>
              </a:rPr>
              <a:t>                      "OBESITY","TOBACCO"]</a:t>
            </a:r>
          </a:p>
          <a:p>
            <a:pPr lvl="0" rtl="0">
              <a:spcBef>
                <a:spcPts val="0"/>
              </a:spcBef>
              <a:spcAft>
                <a:spcPts val="0"/>
              </a:spcAft>
            </a:pPr>
            <a:r>
              <a:rPr lang="en-US" sz="1600" dirty="0" err="1">
                <a:solidFill>
                  <a:schemeClr val="dk1"/>
                </a:solidFill>
                <a:highlight>
                  <a:srgbClr val="C0C0C0"/>
                </a:highlight>
                <a:latin typeface="Rajdhani Medium"/>
                <a:ea typeface="Rajdhani Medium"/>
                <a:cs typeface="Rajdhani Medium"/>
                <a:sym typeface="Rajdhani Medium"/>
              </a:rPr>
              <a:t>covid.drop</a:t>
            </a:r>
            <a:r>
              <a:rPr lang="en-US" sz="1600" dirty="0">
                <a:solidFill>
                  <a:schemeClr val="dk1"/>
                </a:solidFill>
                <a:highlight>
                  <a:srgbClr val="C0C0C0"/>
                </a:highlight>
                <a:latin typeface="Rajdhani Medium"/>
                <a:ea typeface="Rajdhani Medium"/>
                <a:cs typeface="Rajdhani Medium"/>
                <a:sym typeface="Rajdhani Medium"/>
              </a:rPr>
              <a:t>(columns=</a:t>
            </a:r>
            <a:r>
              <a:rPr lang="en-US" sz="1600" dirty="0" err="1">
                <a:solidFill>
                  <a:schemeClr val="dk1"/>
                </a:solidFill>
                <a:highlight>
                  <a:srgbClr val="C0C0C0"/>
                </a:highlight>
                <a:latin typeface="Rajdhani Medium"/>
                <a:ea typeface="Rajdhani Medium"/>
                <a:cs typeface="Rajdhani Medium"/>
                <a:sym typeface="Rajdhani Medium"/>
              </a:rPr>
              <a:t>unrelevant_columns,inplace</a:t>
            </a:r>
            <a:r>
              <a:rPr lang="en-US" sz="1600" dirty="0">
                <a:solidFill>
                  <a:schemeClr val="dk1"/>
                </a:solidFill>
                <a:highlight>
                  <a:srgbClr val="C0C0C0"/>
                </a:highlight>
                <a:latin typeface="Rajdhani Medium"/>
                <a:ea typeface="Rajdhani Medium"/>
                <a:cs typeface="Rajdhani Medium"/>
                <a:sym typeface="Rajdhani Medium"/>
              </a:rPr>
              <a:t>=True)</a:t>
            </a:r>
          </a:p>
          <a:p>
            <a:pPr lvl="0" rtl="0">
              <a:spcBef>
                <a:spcPts val="0"/>
              </a:spcBef>
              <a:spcAft>
                <a:spcPts val="0"/>
              </a:spcAft>
            </a:pPr>
            <a:endParaRPr lang="en-US" sz="1600" dirty="0">
              <a:solidFill>
                <a:schemeClr val="dk1"/>
              </a:solidFill>
              <a:highlight>
                <a:srgbClr val="C0C0C0"/>
              </a:highlight>
              <a:latin typeface="Rajdhani Medium"/>
              <a:ea typeface="Rajdhani Medium"/>
              <a:cs typeface="Rajdhani Medium"/>
              <a:sym typeface="Rajdhani Medium"/>
            </a:endParaRPr>
          </a:p>
          <a:p>
            <a:pPr marL="285750" lvl="0" indent="-285750"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Non-binary features</a:t>
            </a:r>
          </a:p>
          <a:p>
            <a:pPr lvl="0" rtl="0">
              <a:spcBef>
                <a:spcPts val="0"/>
              </a:spcBef>
              <a:spcAft>
                <a:spcPts val="0"/>
              </a:spcAft>
            </a:pPr>
            <a:r>
              <a:rPr lang="en-US" sz="1600" dirty="0">
                <a:solidFill>
                  <a:schemeClr val="dk1"/>
                </a:solidFill>
                <a:highlight>
                  <a:srgbClr val="C0C0C0"/>
                </a:highlight>
                <a:latin typeface="Rajdhani Medium"/>
                <a:ea typeface="Rajdhani Medium"/>
                <a:cs typeface="Rajdhani Medium"/>
                <a:sym typeface="Rajdhani Medium"/>
              </a:rPr>
              <a:t>covid = </a:t>
            </a:r>
            <a:r>
              <a:rPr lang="en-US" sz="1600" dirty="0" err="1">
                <a:solidFill>
                  <a:schemeClr val="dk1"/>
                </a:solidFill>
                <a:highlight>
                  <a:srgbClr val="C0C0C0"/>
                </a:highlight>
                <a:latin typeface="Rajdhani Medium"/>
                <a:ea typeface="Rajdhani Medium"/>
                <a:cs typeface="Rajdhani Medium"/>
                <a:sym typeface="Rajdhani Medium"/>
              </a:rPr>
              <a:t>pd.get_dummies</a:t>
            </a:r>
            <a:r>
              <a:rPr lang="en-US" sz="1600" dirty="0">
                <a:solidFill>
                  <a:schemeClr val="dk1"/>
                </a:solidFill>
                <a:highlight>
                  <a:srgbClr val="C0C0C0"/>
                </a:highlight>
                <a:latin typeface="Rajdhani Medium"/>
                <a:ea typeface="Rajdhani Medium"/>
                <a:cs typeface="Rajdhani Medium"/>
                <a:sym typeface="Rajdhani Medium"/>
              </a:rPr>
              <a:t>(</a:t>
            </a:r>
            <a:r>
              <a:rPr lang="en-US" sz="1600" dirty="0" err="1">
                <a:solidFill>
                  <a:schemeClr val="dk1"/>
                </a:solidFill>
                <a:highlight>
                  <a:srgbClr val="C0C0C0"/>
                </a:highlight>
                <a:latin typeface="Rajdhani Medium"/>
                <a:ea typeface="Rajdhani Medium"/>
                <a:cs typeface="Rajdhani Medium"/>
                <a:sym typeface="Rajdhani Medium"/>
              </a:rPr>
              <a:t>covid,columns</a:t>
            </a:r>
            <a:r>
              <a:rPr lang="en-US" sz="1600" dirty="0">
                <a:solidFill>
                  <a:schemeClr val="dk1"/>
                </a:solidFill>
                <a:highlight>
                  <a:srgbClr val="C0C0C0"/>
                </a:highlight>
                <a:latin typeface="Rajdhani Medium"/>
                <a:ea typeface="Rajdhani Medium"/>
                <a:cs typeface="Rajdhani Medium"/>
                <a:sym typeface="Rajdhani Medium"/>
              </a:rPr>
              <a:t>=["MEDICAL_UNIT","CLASIFFICATION_FINAL"],</a:t>
            </a:r>
            <a:r>
              <a:rPr lang="en-US" sz="1600" dirty="0" err="1">
                <a:solidFill>
                  <a:schemeClr val="dk1"/>
                </a:solidFill>
                <a:highlight>
                  <a:srgbClr val="C0C0C0"/>
                </a:highlight>
                <a:latin typeface="Rajdhani Medium"/>
                <a:ea typeface="Rajdhani Medium"/>
                <a:cs typeface="Rajdhani Medium"/>
                <a:sym typeface="Rajdhani Medium"/>
              </a:rPr>
              <a:t>drop_first</a:t>
            </a:r>
            <a:r>
              <a:rPr lang="en-US" sz="1600" dirty="0">
                <a:solidFill>
                  <a:schemeClr val="dk1"/>
                </a:solidFill>
                <a:highlight>
                  <a:srgbClr val="C0C0C0"/>
                </a:highlight>
                <a:latin typeface="Rajdhani Medium"/>
                <a:ea typeface="Rajdhani Medium"/>
                <a:cs typeface="Rajdhani Medium"/>
                <a:sym typeface="Rajdhani Medium"/>
              </a:rPr>
              <a:t>=True)</a:t>
            </a:r>
          </a:p>
          <a:p>
            <a:pPr lvl="0" rtl="0">
              <a:spcBef>
                <a:spcPts val="0"/>
              </a:spcBef>
              <a:spcAft>
                <a:spcPts val="0"/>
              </a:spcAft>
            </a:pPr>
            <a:endParaRPr lang="en-US" sz="1600" dirty="0">
              <a:solidFill>
                <a:schemeClr val="dk1"/>
              </a:solidFill>
              <a:highlight>
                <a:srgbClr val="C0C0C0"/>
              </a:highlight>
              <a:latin typeface="Rajdhani Medium"/>
              <a:ea typeface="Rajdhani Medium"/>
              <a:cs typeface="Rajdhani Medium"/>
              <a:sym typeface="Rajdhani Medium"/>
            </a:endParaRPr>
          </a:p>
          <a:p>
            <a:pPr marL="285750" lvl="0" indent="-285750"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Setting x and y</a:t>
            </a:r>
          </a:p>
          <a:p>
            <a:pPr lvl="0" rtl="0">
              <a:spcBef>
                <a:spcPts val="0"/>
              </a:spcBef>
              <a:spcAft>
                <a:spcPts val="0"/>
              </a:spcAft>
            </a:pPr>
            <a:r>
              <a:rPr lang="en-US" sz="1600" dirty="0">
                <a:solidFill>
                  <a:schemeClr val="dk1"/>
                </a:solidFill>
                <a:highlight>
                  <a:srgbClr val="C0C0C0"/>
                </a:highlight>
                <a:latin typeface="Rajdhani Medium"/>
                <a:ea typeface="Rajdhani Medium"/>
                <a:cs typeface="Rajdhani Medium"/>
                <a:sym typeface="Rajdhani Medium"/>
              </a:rPr>
              <a:t>x = </a:t>
            </a:r>
            <a:r>
              <a:rPr lang="en-US" sz="1600" dirty="0" err="1">
                <a:solidFill>
                  <a:schemeClr val="dk1"/>
                </a:solidFill>
                <a:highlight>
                  <a:srgbClr val="C0C0C0"/>
                </a:highlight>
                <a:latin typeface="Rajdhani Medium"/>
                <a:ea typeface="Rajdhani Medium"/>
                <a:cs typeface="Rajdhani Medium"/>
                <a:sym typeface="Rajdhani Medium"/>
              </a:rPr>
              <a:t>covid.drop</a:t>
            </a:r>
            <a:r>
              <a:rPr lang="en-US" sz="1600" dirty="0">
                <a:solidFill>
                  <a:schemeClr val="dk1"/>
                </a:solidFill>
                <a:highlight>
                  <a:srgbClr val="C0C0C0"/>
                </a:highlight>
                <a:latin typeface="Rajdhani Medium"/>
                <a:ea typeface="Rajdhani Medium"/>
                <a:cs typeface="Rajdhani Medium"/>
                <a:sym typeface="Rajdhani Medium"/>
              </a:rPr>
              <a:t>(columns="DEATH")</a:t>
            </a:r>
          </a:p>
          <a:p>
            <a:pPr lvl="0" rtl="0">
              <a:spcBef>
                <a:spcPts val="0"/>
              </a:spcBef>
              <a:spcAft>
                <a:spcPts val="0"/>
              </a:spcAft>
            </a:pPr>
            <a:r>
              <a:rPr lang="en-US" sz="1600" dirty="0">
                <a:solidFill>
                  <a:schemeClr val="dk1"/>
                </a:solidFill>
                <a:highlight>
                  <a:srgbClr val="C0C0C0"/>
                </a:highlight>
                <a:latin typeface="Rajdhani Medium"/>
                <a:ea typeface="Rajdhani Medium"/>
                <a:cs typeface="Rajdhani Medium"/>
                <a:sym typeface="Rajdhani Medium"/>
              </a:rPr>
              <a:t>y = covid["DEATH"]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8" name="Google Shape;1298;p56"/>
          <p:cNvSpPr txBox="1">
            <a:spLocks noGrp="1"/>
          </p:cNvSpPr>
          <p:nvPr>
            <p:ph type="title"/>
          </p:nvPr>
        </p:nvSpPr>
        <p:spPr>
          <a:xfrm>
            <a:off x="1214069" y="240735"/>
            <a:ext cx="353491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TRAIN TEST SPLIT</a:t>
            </a:r>
            <a:endParaRPr sz="3000" dirty="0"/>
          </a:p>
        </p:txBody>
      </p:sp>
      <p:sp>
        <p:nvSpPr>
          <p:cNvPr id="6" name="Google Shape;1296;p56">
            <a:extLst>
              <a:ext uri="{FF2B5EF4-FFF2-40B4-BE49-F238E27FC236}">
                <a16:creationId xmlns:a16="http://schemas.microsoft.com/office/drawing/2014/main" id="{56CDA1CF-72DC-97D0-BE69-779D56AABFE9}"/>
              </a:ext>
            </a:extLst>
          </p:cNvPr>
          <p:cNvSpPr txBox="1">
            <a:spLocks/>
          </p:cNvSpPr>
          <p:nvPr/>
        </p:nvSpPr>
        <p:spPr>
          <a:xfrm>
            <a:off x="1039761" y="941089"/>
            <a:ext cx="7878307" cy="3675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9pPr>
          </a:lstStyle>
          <a:p>
            <a:pPr marL="0" indent="0">
              <a:buFont typeface="Rajdhani Medium"/>
              <a:buNone/>
            </a:pPr>
            <a:r>
              <a:rPr lang="en-US" sz="1200" dirty="0">
                <a:highlight>
                  <a:srgbClr val="C0C0C0"/>
                </a:highlight>
              </a:rPr>
              <a:t>from </a:t>
            </a:r>
            <a:r>
              <a:rPr lang="en-US" sz="1200" dirty="0" err="1">
                <a:highlight>
                  <a:srgbClr val="C0C0C0"/>
                </a:highlight>
              </a:rPr>
              <a:t>sklearn.model_selection</a:t>
            </a:r>
            <a:r>
              <a:rPr lang="en-US" sz="1200" dirty="0">
                <a:highlight>
                  <a:srgbClr val="C0C0C0"/>
                </a:highlight>
              </a:rPr>
              <a:t> import </a:t>
            </a:r>
            <a:r>
              <a:rPr lang="en-US" sz="1200" dirty="0" err="1">
                <a:highlight>
                  <a:srgbClr val="C0C0C0"/>
                </a:highlight>
              </a:rPr>
              <a:t>train_test_split</a:t>
            </a:r>
            <a:endParaRPr lang="en-US" sz="1200" dirty="0">
              <a:highlight>
                <a:srgbClr val="C0C0C0"/>
              </a:highlight>
            </a:endParaRPr>
          </a:p>
          <a:p>
            <a:pPr marL="0" indent="0">
              <a:buFont typeface="Rajdhani Medium"/>
              <a:buNone/>
            </a:pPr>
            <a:r>
              <a:rPr lang="en-US" sz="1200" dirty="0" err="1">
                <a:highlight>
                  <a:srgbClr val="C0C0C0"/>
                </a:highlight>
              </a:rPr>
              <a:t>train_x</a:t>
            </a:r>
            <a:r>
              <a:rPr lang="en-US" sz="1200" dirty="0">
                <a:highlight>
                  <a:srgbClr val="C0C0C0"/>
                </a:highlight>
              </a:rPr>
              <a:t>, </a:t>
            </a:r>
            <a:r>
              <a:rPr lang="en-US" sz="1200" dirty="0" err="1">
                <a:highlight>
                  <a:srgbClr val="C0C0C0"/>
                </a:highlight>
              </a:rPr>
              <a:t>test_x</a:t>
            </a:r>
            <a:r>
              <a:rPr lang="en-US" sz="1200" dirty="0">
                <a:highlight>
                  <a:srgbClr val="C0C0C0"/>
                </a:highlight>
              </a:rPr>
              <a:t>, </a:t>
            </a:r>
            <a:r>
              <a:rPr lang="en-US" sz="1200" dirty="0" err="1">
                <a:highlight>
                  <a:srgbClr val="C0C0C0"/>
                </a:highlight>
              </a:rPr>
              <a:t>train_y</a:t>
            </a:r>
            <a:r>
              <a:rPr lang="en-US" sz="1200" dirty="0">
                <a:highlight>
                  <a:srgbClr val="C0C0C0"/>
                </a:highlight>
              </a:rPr>
              <a:t>, </a:t>
            </a:r>
            <a:r>
              <a:rPr lang="en-US" sz="1200" dirty="0" err="1">
                <a:highlight>
                  <a:srgbClr val="C0C0C0"/>
                </a:highlight>
              </a:rPr>
              <a:t>test_y</a:t>
            </a:r>
            <a:r>
              <a:rPr lang="en-US" sz="1200" dirty="0">
                <a:highlight>
                  <a:srgbClr val="C0C0C0"/>
                </a:highlight>
              </a:rPr>
              <a:t> = </a:t>
            </a:r>
            <a:r>
              <a:rPr lang="en-US" sz="1200" dirty="0" err="1">
                <a:highlight>
                  <a:srgbClr val="C0C0C0"/>
                </a:highlight>
              </a:rPr>
              <a:t>train_test_split</a:t>
            </a:r>
            <a:r>
              <a:rPr lang="en-US" sz="1200" dirty="0">
                <a:highlight>
                  <a:srgbClr val="C0C0C0"/>
                </a:highlight>
              </a:rPr>
              <a:t>(</a:t>
            </a:r>
            <a:r>
              <a:rPr lang="en-US" sz="1200" dirty="0" err="1">
                <a:highlight>
                  <a:srgbClr val="C0C0C0"/>
                </a:highlight>
              </a:rPr>
              <a:t>x,y</a:t>
            </a:r>
            <a:r>
              <a:rPr lang="en-US" sz="1200" dirty="0">
                <a:highlight>
                  <a:srgbClr val="C0C0C0"/>
                </a:highlight>
              </a:rPr>
              <a:t>, </a:t>
            </a:r>
            <a:r>
              <a:rPr lang="en-US" sz="1200" dirty="0" err="1">
                <a:highlight>
                  <a:srgbClr val="C0C0C0"/>
                </a:highlight>
              </a:rPr>
              <a:t>test_size</a:t>
            </a:r>
            <a:r>
              <a:rPr lang="en-US" sz="1200" dirty="0">
                <a:highlight>
                  <a:srgbClr val="C0C0C0"/>
                </a:highlight>
              </a:rPr>
              <a:t>=0.2, </a:t>
            </a:r>
            <a:r>
              <a:rPr lang="en-US" sz="1200" dirty="0" err="1">
                <a:highlight>
                  <a:srgbClr val="C0C0C0"/>
                </a:highlight>
              </a:rPr>
              <a:t>random_state</a:t>
            </a:r>
            <a:r>
              <a:rPr lang="en-US" sz="1200" dirty="0">
                <a:highlight>
                  <a:srgbClr val="C0C0C0"/>
                </a:highlight>
              </a:rPr>
              <a:t>=42)</a:t>
            </a:r>
          </a:p>
          <a:p>
            <a:pPr marL="0" indent="0">
              <a:buFont typeface="Rajdhani Medium"/>
              <a:buNone/>
            </a:pPr>
            <a:endParaRPr lang="en-US" sz="1200" dirty="0">
              <a:highlight>
                <a:srgbClr val="C0C0C0"/>
              </a:highlight>
            </a:endParaRPr>
          </a:p>
          <a:p>
            <a:pPr marL="0" indent="0">
              <a:buFont typeface="Rajdhani Medium"/>
              <a:buNone/>
            </a:pPr>
            <a:r>
              <a:rPr lang="en-US" sz="1200" dirty="0">
                <a:highlight>
                  <a:srgbClr val="C0C0C0"/>
                </a:highlight>
              </a:rPr>
              <a:t>from </a:t>
            </a:r>
            <a:r>
              <a:rPr lang="en-US" sz="1200" dirty="0" err="1">
                <a:highlight>
                  <a:srgbClr val="C0C0C0"/>
                </a:highlight>
              </a:rPr>
              <a:t>sklearn.linear_model</a:t>
            </a:r>
            <a:r>
              <a:rPr lang="en-US" sz="1200" dirty="0">
                <a:highlight>
                  <a:srgbClr val="C0C0C0"/>
                </a:highlight>
              </a:rPr>
              <a:t> import </a:t>
            </a:r>
            <a:r>
              <a:rPr lang="en-US" sz="1200" dirty="0" err="1">
                <a:highlight>
                  <a:srgbClr val="C0C0C0"/>
                </a:highlight>
              </a:rPr>
              <a:t>LogisticRegression</a:t>
            </a:r>
            <a:endParaRPr lang="en-US" sz="1200" dirty="0">
              <a:highlight>
                <a:srgbClr val="C0C0C0"/>
              </a:highlight>
            </a:endParaRPr>
          </a:p>
          <a:p>
            <a:pPr marL="0" indent="0">
              <a:buFont typeface="Rajdhani Medium"/>
              <a:buNone/>
            </a:pPr>
            <a:r>
              <a:rPr lang="en-US" sz="1200" dirty="0" err="1">
                <a:highlight>
                  <a:srgbClr val="C0C0C0"/>
                </a:highlight>
              </a:rPr>
              <a:t>logreg</a:t>
            </a:r>
            <a:r>
              <a:rPr lang="en-US" sz="1200" dirty="0">
                <a:highlight>
                  <a:srgbClr val="C0C0C0"/>
                </a:highlight>
              </a:rPr>
              <a:t> = </a:t>
            </a:r>
            <a:r>
              <a:rPr lang="en-US" sz="1200" dirty="0" err="1">
                <a:highlight>
                  <a:srgbClr val="C0C0C0"/>
                </a:highlight>
              </a:rPr>
              <a:t>LogisticRegression</a:t>
            </a:r>
            <a:r>
              <a:rPr lang="en-US" sz="1200" dirty="0">
                <a:highlight>
                  <a:srgbClr val="C0C0C0"/>
                </a:highlight>
              </a:rPr>
              <a:t>()</a:t>
            </a:r>
          </a:p>
          <a:p>
            <a:pPr marL="0" indent="0">
              <a:buFont typeface="Rajdhani Medium"/>
              <a:buNone/>
            </a:pPr>
            <a:r>
              <a:rPr lang="en-US" sz="1200" dirty="0" err="1">
                <a:highlight>
                  <a:srgbClr val="C0C0C0"/>
                </a:highlight>
              </a:rPr>
              <a:t>logreg.fit</a:t>
            </a:r>
            <a:r>
              <a:rPr lang="en-US" sz="1200" dirty="0">
                <a:highlight>
                  <a:srgbClr val="C0C0C0"/>
                </a:highlight>
              </a:rPr>
              <a:t>(</a:t>
            </a:r>
            <a:r>
              <a:rPr lang="en-US" sz="1200" dirty="0" err="1">
                <a:highlight>
                  <a:srgbClr val="C0C0C0"/>
                </a:highlight>
              </a:rPr>
              <a:t>train_x,train_y</a:t>
            </a:r>
            <a:r>
              <a:rPr lang="en-US" sz="1200" dirty="0">
                <a:highlight>
                  <a:srgbClr val="C0C0C0"/>
                </a:highlight>
              </a:rPr>
              <a:t>)</a:t>
            </a:r>
          </a:p>
          <a:p>
            <a:pPr marL="0" indent="0">
              <a:buFont typeface="Rajdhani Medium"/>
              <a:buNone/>
            </a:pPr>
            <a:r>
              <a:rPr lang="en-US" sz="1200" dirty="0">
                <a:highlight>
                  <a:srgbClr val="C0C0C0"/>
                </a:highlight>
              </a:rPr>
              <a:t>print("Logistic Regression Accuracy :",</a:t>
            </a:r>
            <a:r>
              <a:rPr lang="en-US" sz="1200" dirty="0" err="1">
                <a:highlight>
                  <a:srgbClr val="C0C0C0"/>
                </a:highlight>
              </a:rPr>
              <a:t>logreg.score</a:t>
            </a:r>
            <a:r>
              <a:rPr lang="en-US" sz="1200" dirty="0">
                <a:highlight>
                  <a:srgbClr val="C0C0C0"/>
                </a:highlight>
              </a:rPr>
              <a:t>(</a:t>
            </a:r>
            <a:r>
              <a:rPr lang="en-US" sz="1200" dirty="0" err="1">
                <a:highlight>
                  <a:srgbClr val="C0C0C0"/>
                </a:highlight>
              </a:rPr>
              <a:t>test_x</a:t>
            </a:r>
            <a:r>
              <a:rPr lang="en-US" sz="1200" dirty="0">
                <a:highlight>
                  <a:srgbClr val="C0C0C0"/>
                </a:highlight>
              </a:rPr>
              <a:t>, </a:t>
            </a:r>
            <a:r>
              <a:rPr lang="en-US" sz="1200" dirty="0" err="1">
                <a:highlight>
                  <a:srgbClr val="C0C0C0"/>
                </a:highlight>
              </a:rPr>
              <a:t>test_y</a:t>
            </a:r>
            <a:r>
              <a:rPr lang="en-US" sz="1200" dirty="0">
                <a:highlight>
                  <a:srgbClr val="C0C0C0"/>
                </a:highlight>
              </a:rPr>
              <a:t>))</a:t>
            </a:r>
          </a:p>
          <a:p>
            <a:pPr marL="0" indent="0">
              <a:buFont typeface="Rajdhani Medium"/>
              <a:buNone/>
            </a:pPr>
            <a:endParaRPr lang="en-US" dirty="0">
              <a:highlight>
                <a:srgbClr val="C0C0C0"/>
              </a:highlight>
            </a:endParaRPr>
          </a:p>
          <a:p>
            <a:pPr marL="0" indent="0">
              <a:buFont typeface="Rajdhani Medium"/>
              <a:buNone/>
            </a:pPr>
            <a:r>
              <a:rPr lang="en-US" dirty="0"/>
              <a:t>Logistic Regression Accuracy : 0.9394117301708448 indicates that the model’s accuracy and </a:t>
            </a:r>
            <a:r>
              <a:rPr lang="en-US" dirty="0" err="1"/>
              <a:t>deployability</a:t>
            </a:r>
            <a:r>
              <a:rPr lang="en-US" dirty="0"/>
              <a:t> is high.</a:t>
            </a:r>
          </a:p>
          <a:p>
            <a:pPr marL="0" indent="0">
              <a:buFont typeface="Rajdhani Medium"/>
              <a:buNone/>
            </a:pPr>
            <a:endParaRPr lang="en-US" dirty="0">
              <a:highlight>
                <a:srgbClr val="C0C0C0"/>
              </a:highlight>
            </a:endParaRPr>
          </a:p>
          <a:p>
            <a:pPr marL="0" indent="0">
              <a:buFont typeface="Rajdhani Medium"/>
              <a:buNone/>
            </a:pPr>
            <a:r>
              <a:rPr lang="en-US" sz="1200" dirty="0">
                <a:highlight>
                  <a:srgbClr val="C0C0C0"/>
                </a:highlight>
              </a:rPr>
              <a:t>from </a:t>
            </a:r>
            <a:r>
              <a:rPr lang="en-US" sz="1200" dirty="0" err="1">
                <a:highlight>
                  <a:srgbClr val="C0C0C0"/>
                </a:highlight>
              </a:rPr>
              <a:t>sklearn.metrics</a:t>
            </a:r>
            <a:r>
              <a:rPr lang="en-US" sz="1200" dirty="0">
                <a:highlight>
                  <a:srgbClr val="C0C0C0"/>
                </a:highlight>
              </a:rPr>
              <a:t> import f1_score</a:t>
            </a:r>
          </a:p>
          <a:p>
            <a:pPr marL="0" indent="0">
              <a:buFont typeface="Rajdhani Medium"/>
              <a:buNone/>
            </a:pPr>
            <a:r>
              <a:rPr lang="en-US" sz="1200" dirty="0">
                <a:highlight>
                  <a:srgbClr val="C0C0C0"/>
                </a:highlight>
              </a:rPr>
              <a:t>print("Logistic Regression F1 Score :",f1_score(</a:t>
            </a:r>
            <a:r>
              <a:rPr lang="en-US" sz="1200" dirty="0" err="1">
                <a:highlight>
                  <a:srgbClr val="C0C0C0"/>
                </a:highlight>
              </a:rPr>
              <a:t>test_y,logreg.predict</a:t>
            </a:r>
            <a:r>
              <a:rPr lang="en-US" sz="1200" dirty="0">
                <a:highlight>
                  <a:srgbClr val="C0C0C0"/>
                </a:highlight>
              </a:rPr>
              <a:t>(</a:t>
            </a:r>
            <a:r>
              <a:rPr lang="en-US" sz="1200" dirty="0" err="1">
                <a:highlight>
                  <a:srgbClr val="C0C0C0"/>
                </a:highlight>
              </a:rPr>
              <a:t>test_x</a:t>
            </a:r>
            <a:r>
              <a:rPr lang="en-US" sz="1200" dirty="0">
                <a:highlight>
                  <a:srgbClr val="C0C0C0"/>
                </a:highlight>
              </a:rPr>
              <a:t>),average=None))]</a:t>
            </a:r>
          </a:p>
          <a:p>
            <a:pPr marL="0" indent="0">
              <a:buFont typeface="Rajdhani Medium"/>
              <a:buNone/>
            </a:pPr>
            <a:endParaRPr lang="en-US" sz="1200" dirty="0">
              <a:highlight>
                <a:srgbClr val="C0C0C0"/>
              </a:highlight>
            </a:endParaRPr>
          </a:p>
          <a:p>
            <a:pPr marL="0" indent="0">
              <a:buFont typeface="Rajdhani Medium"/>
              <a:buNone/>
            </a:pPr>
            <a:r>
              <a:rPr lang="en-US" dirty="0"/>
              <a:t>Logistic Regression F1 Score : [0.51880634 0.96767052] indicates that the model is performing well on the continuous target variables.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8" name="Google Shape;1298;p56"/>
          <p:cNvSpPr txBox="1">
            <a:spLocks noGrp="1"/>
          </p:cNvSpPr>
          <p:nvPr>
            <p:ph type="title"/>
          </p:nvPr>
        </p:nvSpPr>
        <p:spPr>
          <a:xfrm>
            <a:off x="1214068" y="240735"/>
            <a:ext cx="427233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CONFUSION MATRIX</a:t>
            </a:r>
            <a:endParaRPr sz="3000" dirty="0"/>
          </a:p>
        </p:txBody>
      </p:sp>
      <p:sp>
        <p:nvSpPr>
          <p:cNvPr id="6" name="Google Shape;1296;p56">
            <a:extLst>
              <a:ext uri="{FF2B5EF4-FFF2-40B4-BE49-F238E27FC236}">
                <a16:creationId xmlns:a16="http://schemas.microsoft.com/office/drawing/2014/main" id="{56CDA1CF-72DC-97D0-BE69-779D56AABFE9}"/>
              </a:ext>
            </a:extLst>
          </p:cNvPr>
          <p:cNvSpPr txBox="1">
            <a:spLocks/>
          </p:cNvSpPr>
          <p:nvPr/>
        </p:nvSpPr>
        <p:spPr>
          <a:xfrm>
            <a:off x="4645737" y="1309799"/>
            <a:ext cx="3999481" cy="3136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9pPr>
          </a:lstStyle>
          <a:p>
            <a:pPr marL="285750" indent="-285750">
              <a:buFont typeface="Arial" panose="020B0604020202020204" pitchFamily="34" charset="0"/>
              <a:buChar char="•"/>
            </a:pPr>
            <a:r>
              <a:rPr lang="en-US" dirty="0"/>
              <a:t>With Logistic Regression, we achieved good accuracy.</a:t>
            </a:r>
          </a:p>
          <a:p>
            <a:pPr marL="285750" indent="-285750">
              <a:buFont typeface="Arial" panose="020B0604020202020204" pitchFamily="34" charset="0"/>
              <a:buChar char="•"/>
            </a:pPr>
            <a:r>
              <a:rPr lang="en-US" dirty="0"/>
              <a:t>However, it is prone to error, thus we must double-check the other metrics.</a:t>
            </a:r>
          </a:p>
          <a:p>
            <a:pPr marL="285750" indent="-285750">
              <a:buFont typeface="Arial" panose="020B0604020202020204" pitchFamily="34" charset="0"/>
              <a:buChar char="•"/>
            </a:pPr>
            <a:r>
              <a:rPr lang="en-US" dirty="0"/>
              <a:t>The F1 Score indicates that we anticipated the patients who survived well, but we are unable to make the same claim for the patients who passed away.</a:t>
            </a:r>
          </a:p>
          <a:p>
            <a:pPr marL="285750" indent="-285750">
              <a:buFont typeface="Arial" panose="020B0604020202020204" pitchFamily="34" charset="0"/>
              <a:buChar char="•"/>
            </a:pPr>
            <a:r>
              <a:rPr lang="en-US" dirty="0"/>
              <a:t>When we look at the confusion matrix, we also observe the same thing. As I indicated, this issue is predicated on the imbalance dataset.</a:t>
            </a:r>
          </a:p>
        </p:txBody>
      </p:sp>
      <p:pic>
        <p:nvPicPr>
          <p:cNvPr id="3" name="Picture 2">
            <a:extLst>
              <a:ext uri="{FF2B5EF4-FFF2-40B4-BE49-F238E27FC236}">
                <a16:creationId xmlns:a16="http://schemas.microsoft.com/office/drawing/2014/main" id="{95542E54-7481-B12D-61D7-E8E13CBDCBFC}"/>
              </a:ext>
            </a:extLst>
          </p:cNvPr>
          <p:cNvPicPr>
            <a:picLocks noChangeAspect="1"/>
          </p:cNvPicPr>
          <p:nvPr/>
        </p:nvPicPr>
        <p:blipFill>
          <a:blip r:embed="rId3"/>
          <a:stretch>
            <a:fillRect/>
          </a:stretch>
        </p:blipFill>
        <p:spPr>
          <a:xfrm>
            <a:off x="744498" y="1568531"/>
            <a:ext cx="3724275" cy="2619375"/>
          </a:xfrm>
          <a:prstGeom prst="rect">
            <a:avLst/>
          </a:prstGeom>
        </p:spPr>
      </p:pic>
    </p:spTree>
    <p:extLst>
      <p:ext uri="{BB962C8B-B14F-4D97-AF65-F5344CB8AC3E}">
        <p14:creationId xmlns:p14="http://schemas.microsoft.com/office/powerpoint/2010/main" val="3631975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979100"/>
            <a:ext cx="5653700" cy="16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UNDERSAMPLING</a:t>
            </a:r>
            <a:endParaRPr dirty="0"/>
          </a:p>
        </p:txBody>
      </p:sp>
      <p:sp>
        <p:nvSpPr>
          <p:cNvPr id="845" name="Google Shape;845;p42"/>
          <p:cNvSpPr txBox="1">
            <a:spLocks noGrp="1"/>
          </p:cNvSpPr>
          <p:nvPr>
            <p:ph type="title" idx="2"/>
          </p:nvPr>
        </p:nvSpPr>
        <p:spPr>
          <a:xfrm>
            <a:off x="720000" y="1026438"/>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0C14612E-F7DE-F59F-A4FB-60DF981475D8}"/>
              </a:ext>
            </a:extLst>
          </p:cNvPr>
          <p:cNvSpPr>
            <a:spLocks noGrp="1"/>
          </p:cNvSpPr>
          <p:nvPr>
            <p:ph type="subTitle" idx="1"/>
          </p:nvPr>
        </p:nvSpPr>
        <p:spPr>
          <a:xfrm>
            <a:off x="720000" y="3722263"/>
            <a:ext cx="5067600" cy="394800"/>
          </a:xfrm>
        </p:spPr>
        <p:txBody>
          <a:bodyPr/>
          <a:lstStyle/>
          <a:p>
            <a:pPr marL="0" marR="0" lvl="0" indent="0" algn="l" rtl="0">
              <a:lnSpc>
                <a:spcPct val="100000"/>
              </a:lnSpc>
              <a:spcBef>
                <a:spcPts val="0"/>
              </a:spcBef>
              <a:spcAft>
                <a:spcPts val="1600"/>
              </a:spcAft>
              <a:buNone/>
            </a:pPr>
            <a:r>
              <a:rPr lang="en-US" dirty="0"/>
              <a:t>Handling the</a:t>
            </a:r>
            <a:r>
              <a:rPr lang="en-US" sz="1800" dirty="0">
                <a:solidFill>
                  <a:schemeClr val="dk1"/>
                </a:solidFill>
                <a:latin typeface="Rajdhani Medium"/>
                <a:ea typeface="Rajdhani Medium"/>
                <a:cs typeface="Rajdhani Medium"/>
                <a:sym typeface="Rajdhani Medium"/>
              </a:rPr>
              <a:t> model’s unexpected results…</a:t>
            </a:r>
          </a:p>
        </p:txBody>
      </p:sp>
    </p:spTree>
    <p:extLst>
      <p:ext uri="{BB962C8B-B14F-4D97-AF65-F5344CB8AC3E}">
        <p14:creationId xmlns:p14="http://schemas.microsoft.com/office/powerpoint/2010/main" val="25568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4" name="Google Shape;1124;p51"/>
          <p:cNvSpPr txBox="1">
            <a:spLocks noGrp="1"/>
          </p:cNvSpPr>
          <p:nvPr>
            <p:ph type="title"/>
          </p:nvPr>
        </p:nvSpPr>
        <p:spPr>
          <a:xfrm>
            <a:off x="713099" y="231544"/>
            <a:ext cx="6100656"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SOLVING DATASET IMBALANCE</a:t>
            </a:r>
            <a:endParaRPr sz="3000" dirty="0"/>
          </a:p>
        </p:txBody>
      </p:sp>
      <p:sp>
        <p:nvSpPr>
          <p:cNvPr id="2" name="Google Shape;1296;p56">
            <a:extLst>
              <a:ext uri="{FF2B5EF4-FFF2-40B4-BE49-F238E27FC236}">
                <a16:creationId xmlns:a16="http://schemas.microsoft.com/office/drawing/2014/main" id="{97429FCB-A51C-DFA5-C645-C03084B59226}"/>
              </a:ext>
            </a:extLst>
          </p:cNvPr>
          <p:cNvSpPr txBox="1">
            <a:spLocks/>
          </p:cNvSpPr>
          <p:nvPr/>
        </p:nvSpPr>
        <p:spPr>
          <a:xfrm>
            <a:off x="605940" y="1464656"/>
            <a:ext cx="7932119" cy="2863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9pPr>
          </a:lstStyle>
          <a:p>
            <a:pPr marL="285750" indent="-285750">
              <a:lnSpc>
                <a:spcPct val="150000"/>
              </a:lnSpc>
              <a:buFont typeface="Arial" panose="020B0604020202020204" pitchFamily="34" charset="0"/>
              <a:buChar char="•"/>
            </a:pPr>
            <a:r>
              <a:rPr lang="en-US" dirty="0"/>
              <a:t>Adding Additional Data</a:t>
            </a:r>
          </a:p>
          <a:p>
            <a:pPr marL="285750" indent="-285750">
              <a:lnSpc>
                <a:spcPct val="150000"/>
              </a:lnSpc>
              <a:buFont typeface="Arial" panose="020B0604020202020204" pitchFamily="34" charset="0"/>
              <a:buChar char="•"/>
            </a:pPr>
            <a:r>
              <a:rPr lang="en-US" dirty="0"/>
              <a:t>The Performance Metrics Must Be Changed</a:t>
            </a:r>
          </a:p>
          <a:p>
            <a:pPr marL="285750" indent="-285750">
              <a:lnSpc>
                <a:spcPct val="150000"/>
              </a:lnSpc>
              <a:buFont typeface="Arial" panose="020B0604020202020204" pitchFamily="34" charset="0"/>
              <a:buChar char="•"/>
            </a:pPr>
            <a:r>
              <a:rPr lang="en-US" dirty="0"/>
              <a:t>Re-sampling (either under- or over-sampling), algorithm change, penalized models, etc.</a:t>
            </a:r>
          </a:p>
          <a:p>
            <a:pPr marL="285750" indent="-285750">
              <a:lnSpc>
                <a:spcPct val="150000"/>
              </a:lnSpc>
              <a:buFont typeface="Arial" panose="020B0604020202020204" pitchFamily="34" charset="0"/>
              <a:buChar char="•"/>
            </a:pPr>
            <a:r>
              <a:rPr lang="en-US" dirty="0"/>
              <a:t>Why we must </a:t>
            </a:r>
            <a:r>
              <a:rPr lang="en-US" dirty="0" err="1"/>
              <a:t>undersample</a:t>
            </a:r>
            <a:r>
              <a:rPr lang="en-US" dirty="0"/>
              <a:t>:</a:t>
            </a:r>
          </a:p>
          <a:p>
            <a:pPr marL="742950" lvl="1" indent="-285750">
              <a:lnSpc>
                <a:spcPct val="150000"/>
              </a:lnSpc>
              <a:buFont typeface="Arial" panose="020B0604020202020204" pitchFamily="34" charset="0"/>
              <a:buChar char="•"/>
            </a:pPr>
            <a:r>
              <a:rPr lang="en-US" dirty="0" err="1"/>
              <a:t>Undersampling</a:t>
            </a:r>
            <a:r>
              <a:rPr lang="en-US" dirty="0"/>
              <a:t>: Keeping all the data in the minority class and reducing the size of the majority class is a method for balancing out unbalanced datasets. Because there are too many rows for the computer to handle, we must use </a:t>
            </a:r>
            <a:r>
              <a:rPr lang="en-US" dirty="0" err="1"/>
              <a:t>undersampling</a:t>
            </a:r>
            <a:r>
              <a:rPr lang="en-US" dirty="0"/>
              <a:t>.</a:t>
            </a:r>
          </a:p>
        </p:txBody>
      </p:sp>
    </p:spTree>
    <p:extLst>
      <p:ext uri="{BB962C8B-B14F-4D97-AF65-F5344CB8AC3E}">
        <p14:creationId xmlns:p14="http://schemas.microsoft.com/office/powerpoint/2010/main" val="3527387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8"/>
          <p:cNvSpPr txBox="1">
            <a:spLocks noGrp="1"/>
          </p:cNvSpPr>
          <p:nvPr>
            <p:ph type="title"/>
          </p:nvPr>
        </p:nvSpPr>
        <p:spPr>
          <a:xfrm>
            <a:off x="535644" y="282708"/>
            <a:ext cx="4272330" cy="66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DISTRIBUTION CHECK</a:t>
            </a:r>
            <a:endParaRPr sz="3000" dirty="0"/>
          </a:p>
        </p:txBody>
      </p:sp>
      <p:grpSp>
        <p:nvGrpSpPr>
          <p:cNvPr id="1047" name="Google Shape;1047;p48"/>
          <p:cNvGrpSpPr/>
          <p:nvPr/>
        </p:nvGrpSpPr>
        <p:grpSpPr>
          <a:xfrm>
            <a:off x="6863159" y="-285938"/>
            <a:ext cx="1033255" cy="733637"/>
            <a:chOff x="2322275" y="2894125"/>
            <a:chExt cx="1245336" cy="884219"/>
          </a:xfrm>
        </p:grpSpPr>
        <p:sp>
          <p:nvSpPr>
            <p:cNvPr id="1048" name="Google Shape;1048;p48"/>
            <p:cNvSpPr/>
            <p:nvPr/>
          </p:nvSpPr>
          <p:spPr>
            <a:xfrm>
              <a:off x="2322275" y="2948778"/>
              <a:ext cx="1166937" cy="829567"/>
            </a:xfrm>
            <a:custGeom>
              <a:avLst/>
              <a:gdLst/>
              <a:ahLst/>
              <a:cxnLst/>
              <a:rect l="l" t="t" r="r" b="b"/>
              <a:pathLst>
                <a:path w="17893" h="12720" extrusionOk="0">
                  <a:moveTo>
                    <a:pt x="5571" y="0"/>
                  </a:moveTo>
                  <a:cubicBezTo>
                    <a:pt x="5085" y="0"/>
                    <a:pt x="4537" y="209"/>
                    <a:pt x="4168" y="394"/>
                  </a:cubicBezTo>
                  <a:cubicBezTo>
                    <a:pt x="2179" y="1400"/>
                    <a:pt x="1019" y="3460"/>
                    <a:pt x="25" y="5354"/>
                  </a:cubicBezTo>
                  <a:cubicBezTo>
                    <a:pt x="0" y="5404"/>
                    <a:pt x="47" y="5449"/>
                    <a:pt x="89" y="5449"/>
                  </a:cubicBezTo>
                  <a:cubicBezTo>
                    <a:pt x="106" y="5449"/>
                    <a:pt x="122" y="5442"/>
                    <a:pt x="132" y="5425"/>
                  </a:cubicBezTo>
                  <a:cubicBezTo>
                    <a:pt x="1185" y="3661"/>
                    <a:pt x="2357" y="1708"/>
                    <a:pt x="4239" y="737"/>
                  </a:cubicBezTo>
                  <a:cubicBezTo>
                    <a:pt x="4585" y="564"/>
                    <a:pt x="4998" y="360"/>
                    <a:pt x="5397" y="360"/>
                  </a:cubicBezTo>
                  <a:cubicBezTo>
                    <a:pt x="5599" y="360"/>
                    <a:pt x="5796" y="413"/>
                    <a:pt x="5979" y="548"/>
                  </a:cubicBezTo>
                  <a:cubicBezTo>
                    <a:pt x="6335" y="796"/>
                    <a:pt x="6204" y="1222"/>
                    <a:pt x="6074" y="1566"/>
                  </a:cubicBezTo>
                  <a:cubicBezTo>
                    <a:pt x="5837" y="2158"/>
                    <a:pt x="5246" y="2655"/>
                    <a:pt x="4819" y="3128"/>
                  </a:cubicBezTo>
                  <a:cubicBezTo>
                    <a:pt x="4121" y="3897"/>
                    <a:pt x="3410" y="4667"/>
                    <a:pt x="2771" y="5483"/>
                  </a:cubicBezTo>
                  <a:cubicBezTo>
                    <a:pt x="2168" y="6265"/>
                    <a:pt x="1611" y="7106"/>
                    <a:pt x="1221" y="8017"/>
                  </a:cubicBezTo>
                  <a:cubicBezTo>
                    <a:pt x="1043" y="8455"/>
                    <a:pt x="475" y="9532"/>
                    <a:pt x="996" y="9923"/>
                  </a:cubicBezTo>
                  <a:cubicBezTo>
                    <a:pt x="1093" y="9996"/>
                    <a:pt x="1204" y="10028"/>
                    <a:pt x="1322" y="10028"/>
                  </a:cubicBezTo>
                  <a:cubicBezTo>
                    <a:pt x="1849" y="10028"/>
                    <a:pt x="2523" y="9407"/>
                    <a:pt x="2842" y="9165"/>
                  </a:cubicBezTo>
                  <a:cubicBezTo>
                    <a:pt x="3552" y="8621"/>
                    <a:pt x="4180" y="7993"/>
                    <a:pt x="4783" y="7342"/>
                  </a:cubicBezTo>
                  <a:cubicBezTo>
                    <a:pt x="6027" y="5993"/>
                    <a:pt x="7103" y="4489"/>
                    <a:pt x="8382" y="3176"/>
                  </a:cubicBezTo>
                  <a:cubicBezTo>
                    <a:pt x="9057" y="2477"/>
                    <a:pt x="9791" y="1826"/>
                    <a:pt x="10631" y="1329"/>
                  </a:cubicBezTo>
                  <a:cubicBezTo>
                    <a:pt x="10985" y="1116"/>
                    <a:pt x="11546" y="665"/>
                    <a:pt x="12034" y="665"/>
                  </a:cubicBezTo>
                  <a:cubicBezTo>
                    <a:pt x="12197" y="665"/>
                    <a:pt x="12353" y="716"/>
                    <a:pt x="12490" y="843"/>
                  </a:cubicBezTo>
                  <a:cubicBezTo>
                    <a:pt x="12987" y="1317"/>
                    <a:pt x="12312" y="2240"/>
                    <a:pt x="12064" y="2655"/>
                  </a:cubicBezTo>
                  <a:cubicBezTo>
                    <a:pt x="10927" y="4608"/>
                    <a:pt x="9518" y="6359"/>
                    <a:pt x="8287" y="8242"/>
                  </a:cubicBezTo>
                  <a:cubicBezTo>
                    <a:pt x="7648" y="9213"/>
                    <a:pt x="7045" y="10207"/>
                    <a:pt x="6571" y="11272"/>
                  </a:cubicBezTo>
                  <a:cubicBezTo>
                    <a:pt x="6358" y="11757"/>
                    <a:pt x="6085" y="12385"/>
                    <a:pt x="6737" y="12645"/>
                  </a:cubicBezTo>
                  <a:cubicBezTo>
                    <a:pt x="6866" y="12697"/>
                    <a:pt x="7003" y="12720"/>
                    <a:pt x="7144" y="12720"/>
                  </a:cubicBezTo>
                  <a:cubicBezTo>
                    <a:pt x="7739" y="12720"/>
                    <a:pt x="8404" y="12317"/>
                    <a:pt x="8844" y="12030"/>
                  </a:cubicBezTo>
                  <a:cubicBezTo>
                    <a:pt x="9542" y="11544"/>
                    <a:pt x="10134" y="10917"/>
                    <a:pt x="10691" y="10266"/>
                  </a:cubicBezTo>
                  <a:cubicBezTo>
                    <a:pt x="11282" y="9555"/>
                    <a:pt x="11838" y="8798"/>
                    <a:pt x="12477" y="8124"/>
                  </a:cubicBezTo>
                  <a:cubicBezTo>
                    <a:pt x="12740" y="7851"/>
                    <a:pt x="13884" y="6688"/>
                    <a:pt x="14454" y="6688"/>
                  </a:cubicBezTo>
                  <a:cubicBezTo>
                    <a:pt x="14528" y="6688"/>
                    <a:pt x="14592" y="6707"/>
                    <a:pt x="14644" y="6750"/>
                  </a:cubicBezTo>
                  <a:cubicBezTo>
                    <a:pt x="15070" y="7117"/>
                    <a:pt x="13945" y="8621"/>
                    <a:pt x="13756" y="8999"/>
                  </a:cubicBezTo>
                  <a:cubicBezTo>
                    <a:pt x="13484" y="9532"/>
                    <a:pt x="13093" y="10408"/>
                    <a:pt x="13460" y="10988"/>
                  </a:cubicBezTo>
                  <a:cubicBezTo>
                    <a:pt x="13609" y="11222"/>
                    <a:pt x="13815" y="11305"/>
                    <a:pt x="14040" y="11305"/>
                  </a:cubicBezTo>
                  <a:cubicBezTo>
                    <a:pt x="14407" y="11305"/>
                    <a:pt x="14824" y="11083"/>
                    <a:pt x="15117" y="10928"/>
                  </a:cubicBezTo>
                  <a:cubicBezTo>
                    <a:pt x="16088" y="10396"/>
                    <a:pt x="16952" y="9733"/>
                    <a:pt x="17745" y="8976"/>
                  </a:cubicBezTo>
                  <a:cubicBezTo>
                    <a:pt x="17892" y="8838"/>
                    <a:pt x="17754" y="8635"/>
                    <a:pt x="17601" y="8635"/>
                  </a:cubicBezTo>
                  <a:cubicBezTo>
                    <a:pt x="17557" y="8635"/>
                    <a:pt x="17512" y="8652"/>
                    <a:pt x="17473" y="8692"/>
                  </a:cubicBezTo>
                  <a:cubicBezTo>
                    <a:pt x="16846" y="9271"/>
                    <a:pt x="16183" y="9792"/>
                    <a:pt x="15473" y="10242"/>
                  </a:cubicBezTo>
                  <a:cubicBezTo>
                    <a:pt x="15153" y="10444"/>
                    <a:pt x="14786" y="10621"/>
                    <a:pt x="14442" y="10763"/>
                  </a:cubicBezTo>
                  <a:cubicBezTo>
                    <a:pt x="14347" y="10796"/>
                    <a:pt x="14238" y="10822"/>
                    <a:pt x="14135" y="10822"/>
                  </a:cubicBezTo>
                  <a:cubicBezTo>
                    <a:pt x="14021" y="10822"/>
                    <a:pt x="13914" y="10791"/>
                    <a:pt x="13839" y="10704"/>
                  </a:cubicBezTo>
                  <a:cubicBezTo>
                    <a:pt x="13661" y="10515"/>
                    <a:pt x="13744" y="10231"/>
                    <a:pt x="13803" y="10005"/>
                  </a:cubicBezTo>
                  <a:cubicBezTo>
                    <a:pt x="13850" y="9792"/>
                    <a:pt x="13921" y="9591"/>
                    <a:pt x="14016" y="9390"/>
                  </a:cubicBezTo>
                  <a:cubicBezTo>
                    <a:pt x="14336" y="8715"/>
                    <a:pt x="15650" y="7093"/>
                    <a:pt x="15010" y="6359"/>
                  </a:cubicBezTo>
                  <a:cubicBezTo>
                    <a:pt x="14915" y="6250"/>
                    <a:pt x="14788" y="6204"/>
                    <a:pt x="14643" y="6204"/>
                  </a:cubicBezTo>
                  <a:cubicBezTo>
                    <a:pt x="14055" y="6204"/>
                    <a:pt x="13172" y="6956"/>
                    <a:pt x="12868" y="7212"/>
                  </a:cubicBezTo>
                  <a:cubicBezTo>
                    <a:pt x="12241" y="7745"/>
                    <a:pt x="11708" y="8372"/>
                    <a:pt x="11188" y="9011"/>
                  </a:cubicBezTo>
                  <a:cubicBezTo>
                    <a:pt x="10643" y="9674"/>
                    <a:pt x="10122" y="10349"/>
                    <a:pt x="9507" y="10941"/>
                  </a:cubicBezTo>
                  <a:cubicBezTo>
                    <a:pt x="9187" y="11248"/>
                    <a:pt x="8855" y="11533"/>
                    <a:pt x="8477" y="11769"/>
                  </a:cubicBezTo>
                  <a:cubicBezTo>
                    <a:pt x="8299" y="11888"/>
                    <a:pt x="8121" y="11994"/>
                    <a:pt x="7932" y="12077"/>
                  </a:cubicBezTo>
                  <a:cubicBezTo>
                    <a:pt x="7814" y="12136"/>
                    <a:pt x="7684" y="12183"/>
                    <a:pt x="7553" y="12230"/>
                  </a:cubicBezTo>
                  <a:cubicBezTo>
                    <a:pt x="7439" y="12264"/>
                    <a:pt x="7302" y="12310"/>
                    <a:pt x="7172" y="12310"/>
                  </a:cubicBezTo>
                  <a:cubicBezTo>
                    <a:pt x="7073" y="12310"/>
                    <a:pt x="6979" y="12284"/>
                    <a:pt x="6903" y="12207"/>
                  </a:cubicBezTo>
                  <a:cubicBezTo>
                    <a:pt x="6808" y="12101"/>
                    <a:pt x="6772" y="11946"/>
                    <a:pt x="6784" y="11804"/>
                  </a:cubicBezTo>
                  <a:cubicBezTo>
                    <a:pt x="6819" y="11485"/>
                    <a:pt x="7056" y="11177"/>
                    <a:pt x="7198" y="10893"/>
                  </a:cubicBezTo>
                  <a:cubicBezTo>
                    <a:pt x="7317" y="10657"/>
                    <a:pt x="7435" y="10431"/>
                    <a:pt x="7566" y="10207"/>
                  </a:cubicBezTo>
                  <a:cubicBezTo>
                    <a:pt x="7850" y="9686"/>
                    <a:pt x="8169" y="9165"/>
                    <a:pt x="8489" y="8668"/>
                  </a:cubicBezTo>
                  <a:cubicBezTo>
                    <a:pt x="9152" y="7650"/>
                    <a:pt x="9862" y="6667"/>
                    <a:pt x="10560" y="5685"/>
                  </a:cubicBezTo>
                  <a:cubicBezTo>
                    <a:pt x="11235" y="4726"/>
                    <a:pt x="11898" y="3768"/>
                    <a:pt x="12477" y="2750"/>
                  </a:cubicBezTo>
                  <a:cubicBezTo>
                    <a:pt x="12797" y="2193"/>
                    <a:pt x="13342" y="1341"/>
                    <a:pt x="12987" y="678"/>
                  </a:cubicBezTo>
                  <a:cubicBezTo>
                    <a:pt x="12814" y="351"/>
                    <a:pt x="12538" y="222"/>
                    <a:pt x="12208" y="222"/>
                  </a:cubicBezTo>
                  <a:cubicBezTo>
                    <a:pt x="11138" y="222"/>
                    <a:pt x="9501" y="1587"/>
                    <a:pt x="8986" y="2039"/>
                  </a:cubicBezTo>
                  <a:cubicBezTo>
                    <a:pt x="7530" y="3305"/>
                    <a:pt x="6382" y="4880"/>
                    <a:pt x="5127" y="6336"/>
                  </a:cubicBezTo>
                  <a:cubicBezTo>
                    <a:pt x="4512" y="7058"/>
                    <a:pt x="3872" y="7756"/>
                    <a:pt x="3162" y="8384"/>
                  </a:cubicBezTo>
                  <a:cubicBezTo>
                    <a:pt x="2783" y="8715"/>
                    <a:pt x="2381" y="9023"/>
                    <a:pt x="1966" y="9295"/>
                  </a:cubicBezTo>
                  <a:cubicBezTo>
                    <a:pt x="1843" y="9371"/>
                    <a:pt x="1619" y="9571"/>
                    <a:pt x="1437" y="9571"/>
                  </a:cubicBezTo>
                  <a:cubicBezTo>
                    <a:pt x="1394" y="9571"/>
                    <a:pt x="1352" y="9559"/>
                    <a:pt x="1316" y="9532"/>
                  </a:cubicBezTo>
                  <a:cubicBezTo>
                    <a:pt x="1232" y="9461"/>
                    <a:pt x="1221" y="9355"/>
                    <a:pt x="1221" y="9248"/>
                  </a:cubicBezTo>
                  <a:cubicBezTo>
                    <a:pt x="1221" y="8928"/>
                    <a:pt x="1398" y="8644"/>
                    <a:pt x="1516" y="8348"/>
                  </a:cubicBezTo>
                  <a:cubicBezTo>
                    <a:pt x="2381" y="6111"/>
                    <a:pt x="4204" y="4430"/>
                    <a:pt x="5743" y="2655"/>
                  </a:cubicBezTo>
                  <a:cubicBezTo>
                    <a:pt x="6109" y="2229"/>
                    <a:pt x="6571" y="1684"/>
                    <a:pt x="6571" y="1092"/>
                  </a:cubicBezTo>
                  <a:cubicBezTo>
                    <a:pt x="6571" y="749"/>
                    <a:pt x="6453" y="299"/>
                    <a:pt x="6121" y="122"/>
                  </a:cubicBezTo>
                  <a:cubicBezTo>
                    <a:pt x="5959" y="36"/>
                    <a:pt x="577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3447154" y="3410977"/>
              <a:ext cx="120457" cy="135522"/>
            </a:xfrm>
            <a:custGeom>
              <a:avLst/>
              <a:gdLst/>
              <a:ahLst/>
              <a:cxnLst/>
              <a:rect l="l" t="t" r="r" b="b"/>
              <a:pathLst>
                <a:path w="1847" h="2078" extrusionOk="0">
                  <a:moveTo>
                    <a:pt x="1018" y="369"/>
                  </a:moveTo>
                  <a:cubicBezTo>
                    <a:pt x="1089" y="369"/>
                    <a:pt x="1161" y="402"/>
                    <a:pt x="1231" y="480"/>
                  </a:cubicBezTo>
                  <a:cubicBezTo>
                    <a:pt x="1456" y="716"/>
                    <a:pt x="1444" y="1261"/>
                    <a:pt x="1278" y="1521"/>
                  </a:cubicBezTo>
                  <a:cubicBezTo>
                    <a:pt x="1182" y="1678"/>
                    <a:pt x="1002" y="1758"/>
                    <a:pt x="822" y="1758"/>
                  </a:cubicBezTo>
                  <a:cubicBezTo>
                    <a:pt x="650" y="1758"/>
                    <a:pt x="477" y="1685"/>
                    <a:pt x="379" y="1534"/>
                  </a:cubicBezTo>
                  <a:cubicBezTo>
                    <a:pt x="294" y="1390"/>
                    <a:pt x="277" y="1191"/>
                    <a:pt x="320" y="1010"/>
                  </a:cubicBezTo>
                  <a:lnTo>
                    <a:pt x="320" y="1010"/>
                  </a:lnTo>
                  <a:cubicBezTo>
                    <a:pt x="370" y="1004"/>
                    <a:pt x="418" y="976"/>
                    <a:pt x="450" y="918"/>
                  </a:cubicBezTo>
                  <a:cubicBezTo>
                    <a:pt x="550" y="735"/>
                    <a:pt x="778" y="369"/>
                    <a:pt x="1018" y="369"/>
                  </a:cubicBezTo>
                  <a:close/>
                  <a:moveTo>
                    <a:pt x="1019" y="0"/>
                  </a:moveTo>
                  <a:cubicBezTo>
                    <a:pt x="647" y="0"/>
                    <a:pt x="300" y="400"/>
                    <a:pt x="118" y="729"/>
                  </a:cubicBezTo>
                  <a:cubicBezTo>
                    <a:pt x="77" y="803"/>
                    <a:pt x="91" y="874"/>
                    <a:pt x="131" y="927"/>
                  </a:cubicBezTo>
                  <a:lnTo>
                    <a:pt x="131" y="927"/>
                  </a:lnTo>
                  <a:cubicBezTo>
                    <a:pt x="113" y="960"/>
                    <a:pt x="97" y="996"/>
                    <a:pt x="83" y="1037"/>
                  </a:cubicBezTo>
                  <a:cubicBezTo>
                    <a:pt x="0" y="1261"/>
                    <a:pt x="24" y="1534"/>
                    <a:pt x="154" y="1734"/>
                  </a:cubicBezTo>
                  <a:cubicBezTo>
                    <a:pt x="306" y="1966"/>
                    <a:pt x="567" y="2078"/>
                    <a:pt x="832" y="2078"/>
                  </a:cubicBezTo>
                  <a:cubicBezTo>
                    <a:pt x="1083" y="2078"/>
                    <a:pt x="1336" y="1977"/>
                    <a:pt x="1503" y="1782"/>
                  </a:cubicBezTo>
                  <a:cubicBezTo>
                    <a:pt x="1847" y="1379"/>
                    <a:pt x="1834" y="551"/>
                    <a:pt x="1432" y="184"/>
                  </a:cubicBezTo>
                  <a:cubicBezTo>
                    <a:pt x="1296" y="54"/>
                    <a:pt x="1156" y="0"/>
                    <a:pt x="1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2323253" y="3122975"/>
              <a:ext cx="39261" cy="170152"/>
            </a:xfrm>
            <a:custGeom>
              <a:avLst/>
              <a:gdLst/>
              <a:ahLst/>
              <a:cxnLst/>
              <a:rect l="l" t="t" r="r" b="b"/>
              <a:pathLst>
                <a:path w="602" h="2609" extrusionOk="0">
                  <a:moveTo>
                    <a:pt x="551" y="1"/>
                  </a:moveTo>
                  <a:cubicBezTo>
                    <a:pt x="532" y="1"/>
                    <a:pt x="513" y="10"/>
                    <a:pt x="507" y="31"/>
                  </a:cubicBezTo>
                  <a:cubicBezTo>
                    <a:pt x="330" y="824"/>
                    <a:pt x="152" y="1617"/>
                    <a:pt x="22" y="2410"/>
                  </a:cubicBezTo>
                  <a:cubicBezTo>
                    <a:pt x="1" y="2531"/>
                    <a:pt x="103" y="2609"/>
                    <a:pt x="195" y="2609"/>
                  </a:cubicBezTo>
                  <a:cubicBezTo>
                    <a:pt x="258" y="2609"/>
                    <a:pt x="316" y="2574"/>
                    <a:pt x="330" y="2493"/>
                  </a:cubicBezTo>
                  <a:cubicBezTo>
                    <a:pt x="448" y="1688"/>
                    <a:pt x="531" y="871"/>
                    <a:pt x="602" y="43"/>
                  </a:cubicBezTo>
                  <a:cubicBezTo>
                    <a:pt x="602" y="16"/>
                    <a:pt x="576"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2323710" y="3192888"/>
              <a:ext cx="127305" cy="111587"/>
            </a:xfrm>
            <a:custGeom>
              <a:avLst/>
              <a:gdLst/>
              <a:ahLst/>
              <a:cxnLst/>
              <a:rect l="l" t="t" r="r" b="b"/>
              <a:pathLst>
                <a:path w="1952" h="1711" extrusionOk="0">
                  <a:moveTo>
                    <a:pt x="1727" y="0"/>
                  </a:moveTo>
                  <a:cubicBezTo>
                    <a:pt x="1702" y="0"/>
                    <a:pt x="1675" y="8"/>
                    <a:pt x="1649" y="25"/>
                  </a:cubicBezTo>
                  <a:cubicBezTo>
                    <a:pt x="997" y="474"/>
                    <a:pt x="476" y="983"/>
                    <a:pt x="27" y="1634"/>
                  </a:cubicBezTo>
                  <a:cubicBezTo>
                    <a:pt x="1" y="1669"/>
                    <a:pt x="33" y="1711"/>
                    <a:pt x="70" y="1711"/>
                  </a:cubicBezTo>
                  <a:cubicBezTo>
                    <a:pt x="84" y="1711"/>
                    <a:pt x="98" y="1705"/>
                    <a:pt x="110" y="1693"/>
                  </a:cubicBezTo>
                  <a:cubicBezTo>
                    <a:pt x="631" y="1196"/>
                    <a:pt x="1210" y="711"/>
                    <a:pt x="1802" y="296"/>
                  </a:cubicBezTo>
                  <a:cubicBezTo>
                    <a:pt x="1952" y="207"/>
                    <a:pt x="1859" y="0"/>
                    <a:pt x="1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2355536" y="3128453"/>
              <a:ext cx="17804" cy="90326"/>
            </a:xfrm>
            <a:custGeom>
              <a:avLst/>
              <a:gdLst/>
              <a:ahLst/>
              <a:cxnLst/>
              <a:rect l="l" t="t" r="r" b="b"/>
              <a:pathLst>
                <a:path w="273" h="1385" extrusionOk="0">
                  <a:moveTo>
                    <a:pt x="137" y="0"/>
                  </a:moveTo>
                  <a:cubicBezTo>
                    <a:pt x="110" y="0"/>
                    <a:pt x="83" y="18"/>
                    <a:pt x="83" y="53"/>
                  </a:cubicBezTo>
                  <a:cubicBezTo>
                    <a:pt x="36" y="456"/>
                    <a:pt x="12" y="858"/>
                    <a:pt x="1" y="1261"/>
                  </a:cubicBezTo>
                  <a:cubicBezTo>
                    <a:pt x="1" y="1344"/>
                    <a:pt x="69" y="1385"/>
                    <a:pt x="137" y="1385"/>
                  </a:cubicBezTo>
                  <a:cubicBezTo>
                    <a:pt x="205" y="1385"/>
                    <a:pt x="273" y="1344"/>
                    <a:pt x="273" y="1261"/>
                  </a:cubicBezTo>
                  <a:cubicBezTo>
                    <a:pt x="261" y="858"/>
                    <a:pt x="238" y="456"/>
                    <a:pt x="190" y="53"/>
                  </a:cubicBezTo>
                  <a:cubicBezTo>
                    <a:pt x="190" y="18"/>
                    <a:pt x="163"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2357362" y="3193867"/>
              <a:ext cx="77022" cy="33522"/>
            </a:xfrm>
            <a:custGeom>
              <a:avLst/>
              <a:gdLst/>
              <a:ahLst/>
              <a:cxnLst/>
              <a:rect l="l" t="t" r="r" b="b"/>
              <a:pathLst>
                <a:path w="1181" h="514" extrusionOk="0">
                  <a:moveTo>
                    <a:pt x="818" y="0"/>
                  </a:moveTo>
                  <a:cubicBezTo>
                    <a:pt x="575" y="0"/>
                    <a:pt x="342" y="65"/>
                    <a:pt x="126" y="223"/>
                  </a:cubicBezTo>
                  <a:cubicBezTo>
                    <a:pt x="0" y="320"/>
                    <a:pt x="81" y="513"/>
                    <a:pt x="200" y="513"/>
                  </a:cubicBezTo>
                  <a:cubicBezTo>
                    <a:pt x="226" y="513"/>
                    <a:pt x="253" y="504"/>
                    <a:pt x="281" y="483"/>
                  </a:cubicBezTo>
                  <a:cubicBezTo>
                    <a:pt x="529" y="294"/>
                    <a:pt x="825" y="139"/>
                    <a:pt x="1133" y="104"/>
                  </a:cubicBezTo>
                  <a:cubicBezTo>
                    <a:pt x="1168" y="92"/>
                    <a:pt x="1180" y="45"/>
                    <a:pt x="1133" y="33"/>
                  </a:cubicBezTo>
                  <a:cubicBezTo>
                    <a:pt x="1027" y="12"/>
                    <a:pt x="921" y="0"/>
                    <a:pt x="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2346080" y="3196997"/>
              <a:ext cx="66261" cy="74609"/>
            </a:xfrm>
            <a:custGeom>
              <a:avLst/>
              <a:gdLst/>
              <a:ahLst/>
              <a:cxnLst/>
              <a:rect l="l" t="t" r="r" b="b"/>
              <a:pathLst>
                <a:path w="1016" h="1144" extrusionOk="0">
                  <a:moveTo>
                    <a:pt x="821" y="1"/>
                  </a:moveTo>
                  <a:cubicBezTo>
                    <a:pt x="801" y="1"/>
                    <a:pt x="781" y="7"/>
                    <a:pt x="761" y="20"/>
                  </a:cubicBezTo>
                  <a:cubicBezTo>
                    <a:pt x="621" y="128"/>
                    <a:pt x="482" y="226"/>
                    <a:pt x="342" y="322"/>
                  </a:cubicBezTo>
                  <a:lnTo>
                    <a:pt x="342" y="322"/>
                  </a:lnTo>
                  <a:cubicBezTo>
                    <a:pt x="337" y="250"/>
                    <a:pt x="327" y="177"/>
                    <a:pt x="312" y="104"/>
                  </a:cubicBezTo>
                  <a:cubicBezTo>
                    <a:pt x="312" y="89"/>
                    <a:pt x="301" y="82"/>
                    <a:pt x="288" y="82"/>
                  </a:cubicBezTo>
                  <a:cubicBezTo>
                    <a:pt x="270" y="82"/>
                    <a:pt x="247" y="95"/>
                    <a:pt x="241" y="115"/>
                  </a:cubicBezTo>
                  <a:cubicBezTo>
                    <a:pt x="241" y="250"/>
                    <a:pt x="229" y="384"/>
                    <a:pt x="202" y="513"/>
                  </a:cubicBezTo>
                  <a:lnTo>
                    <a:pt x="202" y="513"/>
                  </a:lnTo>
                  <a:cubicBezTo>
                    <a:pt x="195" y="518"/>
                    <a:pt x="188" y="524"/>
                    <a:pt x="181" y="530"/>
                  </a:cubicBezTo>
                  <a:cubicBezTo>
                    <a:pt x="140" y="567"/>
                    <a:pt x="131" y="608"/>
                    <a:pt x="141" y="645"/>
                  </a:cubicBezTo>
                  <a:lnTo>
                    <a:pt x="141" y="645"/>
                  </a:lnTo>
                  <a:cubicBezTo>
                    <a:pt x="80" y="743"/>
                    <a:pt x="38" y="853"/>
                    <a:pt x="19" y="973"/>
                  </a:cubicBezTo>
                  <a:lnTo>
                    <a:pt x="19" y="973"/>
                  </a:lnTo>
                  <a:cubicBezTo>
                    <a:pt x="18" y="975"/>
                    <a:pt x="17" y="977"/>
                    <a:pt x="15" y="980"/>
                  </a:cubicBezTo>
                  <a:cubicBezTo>
                    <a:pt x="16" y="980"/>
                    <a:pt x="17" y="980"/>
                    <a:pt x="18" y="981"/>
                  </a:cubicBezTo>
                  <a:lnTo>
                    <a:pt x="18" y="981"/>
                  </a:lnTo>
                  <a:cubicBezTo>
                    <a:pt x="17" y="988"/>
                    <a:pt x="16" y="996"/>
                    <a:pt x="15" y="1003"/>
                  </a:cubicBezTo>
                  <a:cubicBezTo>
                    <a:pt x="1" y="1088"/>
                    <a:pt x="63" y="1144"/>
                    <a:pt x="126" y="1144"/>
                  </a:cubicBezTo>
                  <a:cubicBezTo>
                    <a:pt x="167" y="1144"/>
                    <a:pt x="209" y="1119"/>
                    <a:pt x="228" y="1062"/>
                  </a:cubicBezTo>
                  <a:cubicBezTo>
                    <a:pt x="241" y="1025"/>
                    <a:pt x="253" y="989"/>
                    <a:pt x="264" y="952"/>
                  </a:cubicBezTo>
                  <a:lnTo>
                    <a:pt x="264" y="952"/>
                  </a:lnTo>
                  <a:cubicBezTo>
                    <a:pt x="330" y="779"/>
                    <a:pt x="440" y="638"/>
                    <a:pt x="607" y="530"/>
                  </a:cubicBezTo>
                  <a:cubicBezTo>
                    <a:pt x="606" y="528"/>
                    <a:pt x="605" y="527"/>
                    <a:pt x="604" y="526"/>
                  </a:cubicBezTo>
                  <a:lnTo>
                    <a:pt x="604" y="526"/>
                  </a:lnTo>
                  <a:cubicBezTo>
                    <a:pt x="613" y="519"/>
                    <a:pt x="622" y="513"/>
                    <a:pt x="631" y="506"/>
                  </a:cubicBezTo>
                  <a:cubicBezTo>
                    <a:pt x="648" y="492"/>
                    <a:pt x="659" y="476"/>
                    <a:pt x="664" y="458"/>
                  </a:cubicBezTo>
                  <a:lnTo>
                    <a:pt x="664" y="458"/>
                  </a:lnTo>
                  <a:cubicBezTo>
                    <a:pt x="752" y="384"/>
                    <a:pt x="840" y="310"/>
                    <a:pt x="927" y="233"/>
                  </a:cubicBezTo>
                  <a:cubicBezTo>
                    <a:pt x="1016" y="154"/>
                    <a:pt x="923"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2344123" y="3194258"/>
              <a:ext cx="24326" cy="64761"/>
            </a:xfrm>
            <a:custGeom>
              <a:avLst/>
              <a:gdLst/>
              <a:ahLst/>
              <a:cxnLst/>
              <a:rect l="l" t="t" r="r" b="b"/>
              <a:pathLst>
                <a:path w="373" h="993" extrusionOk="0">
                  <a:moveTo>
                    <a:pt x="299" y="0"/>
                  </a:moveTo>
                  <a:cubicBezTo>
                    <a:pt x="277" y="0"/>
                    <a:pt x="256" y="12"/>
                    <a:pt x="247" y="39"/>
                  </a:cubicBezTo>
                  <a:cubicBezTo>
                    <a:pt x="163" y="311"/>
                    <a:pt x="92" y="595"/>
                    <a:pt x="21" y="867"/>
                  </a:cubicBezTo>
                  <a:cubicBezTo>
                    <a:pt x="1" y="944"/>
                    <a:pt x="62" y="992"/>
                    <a:pt x="120" y="992"/>
                  </a:cubicBezTo>
                  <a:cubicBezTo>
                    <a:pt x="161" y="992"/>
                    <a:pt x="201" y="968"/>
                    <a:pt x="211" y="915"/>
                  </a:cubicBezTo>
                  <a:cubicBezTo>
                    <a:pt x="258" y="643"/>
                    <a:pt x="329" y="359"/>
                    <a:pt x="365" y="75"/>
                  </a:cubicBezTo>
                  <a:cubicBezTo>
                    <a:pt x="372" y="31"/>
                    <a:pt x="33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2355080" y="3216758"/>
              <a:ext cx="40891" cy="31957"/>
            </a:xfrm>
            <a:custGeom>
              <a:avLst/>
              <a:gdLst/>
              <a:ahLst/>
              <a:cxnLst/>
              <a:rect l="l" t="t" r="r" b="b"/>
              <a:pathLst>
                <a:path w="627" h="490" extrusionOk="0">
                  <a:moveTo>
                    <a:pt x="507" y="0"/>
                  </a:moveTo>
                  <a:cubicBezTo>
                    <a:pt x="490" y="0"/>
                    <a:pt x="473" y="7"/>
                    <a:pt x="458" y="25"/>
                  </a:cubicBezTo>
                  <a:cubicBezTo>
                    <a:pt x="316" y="167"/>
                    <a:pt x="174" y="298"/>
                    <a:pt x="31" y="440"/>
                  </a:cubicBezTo>
                  <a:cubicBezTo>
                    <a:pt x="0" y="460"/>
                    <a:pt x="23" y="489"/>
                    <a:pt x="53" y="489"/>
                  </a:cubicBezTo>
                  <a:cubicBezTo>
                    <a:pt x="57" y="489"/>
                    <a:pt x="62" y="489"/>
                    <a:pt x="67" y="487"/>
                  </a:cubicBezTo>
                  <a:cubicBezTo>
                    <a:pt x="221" y="369"/>
                    <a:pt x="387" y="262"/>
                    <a:pt x="552" y="156"/>
                  </a:cubicBezTo>
                  <a:cubicBezTo>
                    <a:pt x="627" y="100"/>
                    <a:pt x="569"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3399349" y="3203193"/>
              <a:ext cx="64826" cy="81065"/>
            </a:xfrm>
            <a:custGeom>
              <a:avLst/>
              <a:gdLst/>
              <a:ahLst/>
              <a:cxnLst/>
              <a:rect l="l" t="t" r="r" b="b"/>
              <a:pathLst>
                <a:path w="994" h="1243" extrusionOk="0">
                  <a:moveTo>
                    <a:pt x="379" y="238"/>
                  </a:moveTo>
                  <a:cubicBezTo>
                    <a:pt x="497" y="238"/>
                    <a:pt x="656" y="475"/>
                    <a:pt x="673" y="564"/>
                  </a:cubicBezTo>
                  <a:cubicBezTo>
                    <a:pt x="697" y="671"/>
                    <a:pt x="686" y="801"/>
                    <a:pt x="638" y="896"/>
                  </a:cubicBezTo>
                  <a:cubicBezTo>
                    <a:pt x="599" y="975"/>
                    <a:pt x="540" y="1014"/>
                    <a:pt x="476" y="1014"/>
                  </a:cubicBezTo>
                  <a:cubicBezTo>
                    <a:pt x="425" y="1014"/>
                    <a:pt x="370" y="990"/>
                    <a:pt x="318" y="943"/>
                  </a:cubicBezTo>
                  <a:cubicBezTo>
                    <a:pt x="141" y="790"/>
                    <a:pt x="247" y="506"/>
                    <a:pt x="307" y="304"/>
                  </a:cubicBezTo>
                  <a:cubicBezTo>
                    <a:pt x="309" y="297"/>
                    <a:pt x="308" y="289"/>
                    <a:pt x="306" y="282"/>
                  </a:cubicBezTo>
                  <a:lnTo>
                    <a:pt x="306" y="282"/>
                  </a:lnTo>
                  <a:cubicBezTo>
                    <a:pt x="327" y="251"/>
                    <a:pt x="352" y="238"/>
                    <a:pt x="379" y="238"/>
                  </a:cubicBezTo>
                  <a:close/>
                  <a:moveTo>
                    <a:pt x="394" y="1"/>
                  </a:moveTo>
                  <a:cubicBezTo>
                    <a:pt x="240" y="1"/>
                    <a:pt x="94" y="84"/>
                    <a:pt x="34" y="257"/>
                  </a:cubicBezTo>
                  <a:cubicBezTo>
                    <a:pt x="0" y="353"/>
                    <a:pt x="69" y="417"/>
                    <a:pt x="144" y="422"/>
                  </a:cubicBezTo>
                  <a:lnTo>
                    <a:pt x="144" y="422"/>
                  </a:lnTo>
                  <a:cubicBezTo>
                    <a:pt x="49" y="679"/>
                    <a:pt x="27" y="993"/>
                    <a:pt x="271" y="1169"/>
                  </a:cubicBezTo>
                  <a:cubicBezTo>
                    <a:pt x="341" y="1220"/>
                    <a:pt x="415" y="1243"/>
                    <a:pt x="488" y="1243"/>
                  </a:cubicBezTo>
                  <a:cubicBezTo>
                    <a:pt x="649" y="1243"/>
                    <a:pt x="801" y="1130"/>
                    <a:pt x="875" y="967"/>
                  </a:cubicBezTo>
                  <a:cubicBezTo>
                    <a:pt x="994" y="707"/>
                    <a:pt x="934" y="364"/>
                    <a:pt x="733" y="151"/>
                  </a:cubicBezTo>
                  <a:cubicBezTo>
                    <a:pt x="640" y="52"/>
                    <a:pt x="514"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3370393" y="2894125"/>
              <a:ext cx="81457" cy="287087"/>
            </a:xfrm>
            <a:custGeom>
              <a:avLst/>
              <a:gdLst/>
              <a:ahLst/>
              <a:cxnLst/>
              <a:rect l="l" t="t" r="r" b="b"/>
              <a:pathLst>
                <a:path w="1249" h="4402" extrusionOk="0">
                  <a:moveTo>
                    <a:pt x="756" y="517"/>
                  </a:moveTo>
                  <a:cubicBezTo>
                    <a:pt x="810" y="517"/>
                    <a:pt x="867" y="578"/>
                    <a:pt x="928" y="723"/>
                  </a:cubicBezTo>
                  <a:cubicBezTo>
                    <a:pt x="1070" y="1078"/>
                    <a:pt x="810" y="1978"/>
                    <a:pt x="762" y="2344"/>
                  </a:cubicBezTo>
                  <a:cubicBezTo>
                    <a:pt x="722" y="2715"/>
                    <a:pt x="678" y="3082"/>
                    <a:pt x="632" y="3450"/>
                  </a:cubicBezTo>
                  <a:lnTo>
                    <a:pt x="632" y="3450"/>
                  </a:lnTo>
                  <a:cubicBezTo>
                    <a:pt x="529" y="2994"/>
                    <a:pt x="416" y="2537"/>
                    <a:pt x="372" y="2072"/>
                  </a:cubicBezTo>
                  <a:cubicBezTo>
                    <a:pt x="353" y="1819"/>
                    <a:pt x="509" y="517"/>
                    <a:pt x="756" y="517"/>
                  </a:cubicBezTo>
                  <a:close/>
                  <a:moveTo>
                    <a:pt x="816" y="0"/>
                  </a:moveTo>
                  <a:cubicBezTo>
                    <a:pt x="390" y="0"/>
                    <a:pt x="194" y="845"/>
                    <a:pt x="147" y="1126"/>
                  </a:cubicBezTo>
                  <a:cubicBezTo>
                    <a:pt x="1" y="2037"/>
                    <a:pt x="304" y="2929"/>
                    <a:pt x="589" y="3788"/>
                  </a:cubicBezTo>
                  <a:lnTo>
                    <a:pt x="589" y="3788"/>
                  </a:lnTo>
                  <a:cubicBezTo>
                    <a:pt x="568" y="3953"/>
                    <a:pt x="547" y="4119"/>
                    <a:pt x="526" y="4286"/>
                  </a:cubicBezTo>
                  <a:cubicBezTo>
                    <a:pt x="514" y="4363"/>
                    <a:pt x="570" y="4401"/>
                    <a:pt x="632" y="4401"/>
                  </a:cubicBezTo>
                  <a:cubicBezTo>
                    <a:pt x="695" y="4401"/>
                    <a:pt x="763" y="4363"/>
                    <a:pt x="775" y="4286"/>
                  </a:cubicBezTo>
                  <a:cubicBezTo>
                    <a:pt x="917" y="3197"/>
                    <a:pt x="1130" y="2072"/>
                    <a:pt x="1177" y="971"/>
                  </a:cubicBezTo>
                  <a:cubicBezTo>
                    <a:pt x="1177" y="723"/>
                    <a:pt x="1248" y="13"/>
                    <a:pt x="833" y="1"/>
                  </a:cubicBezTo>
                  <a:cubicBezTo>
                    <a:pt x="827" y="0"/>
                    <a:pt x="822" y="0"/>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8"/>
          <p:cNvGrpSpPr/>
          <p:nvPr/>
        </p:nvGrpSpPr>
        <p:grpSpPr>
          <a:xfrm>
            <a:off x="8221953" y="4401267"/>
            <a:ext cx="855679" cy="619052"/>
            <a:chOff x="1829150" y="3042875"/>
            <a:chExt cx="838231" cy="817827"/>
          </a:xfrm>
        </p:grpSpPr>
        <p:sp>
          <p:nvSpPr>
            <p:cNvPr id="1060" name="Google Shape;1060;p48"/>
            <p:cNvSpPr/>
            <p:nvPr/>
          </p:nvSpPr>
          <p:spPr>
            <a:xfrm>
              <a:off x="1832645" y="3054992"/>
              <a:ext cx="811958" cy="773277"/>
            </a:xfrm>
            <a:custGeom>
              <a:avLst/>
              <a:gdLst/>
              <a:ahLst/>
              <a:cxnLst/>
              <a:rect l="l" t="t" r="r" b="b"/>
              <a:pathLst>
                <a:path w="13938" h="13274" extrusionOk="0">
                  <a:moveTo>
                    <a:pt x="7268" y="1"/>
                  </a:moveTo>
                  <a:cubicBezTo>
                    <a:pt x="4568" y="1"/>
                    <a:pt x="2215" y="1323"/>
                    <a:pt x="29" y="2799"/>
                  </a:cubicBezTo>
                  <a:cubicBezTo>
                    <a:pt x="0" y="2818"/>
                    <a:pt x="18" y="2852"/>
                    <a:pt x="45" y="2852"/>
                  </a:cubicBezTo>
                  <a:cubicBezTo>
                    <a:pt x="51" y="2852"/>
                    <a:pt x="58" y="2851"/>
                    <a:pt x="65" y="2846"/>
                  </a:cubicBezTo>
                  <a:cubicBezTo>
                    <a:pt x="2186" y="1518"/>
                    <a:pt x="4656" y="336"/>
                    <a:pt x="7224" y="336"/>
                  </a:cubicBezTo>
                  <a:cubicBezTo>
                    <a:pt x="7378" y="336"/>
                    <a:pt x="7533" y="340"/>
                    <a:pt x="7687" y="349"/>
                  </a:cubicBezTo>
                  <a:cubicBezTo>
                    <a:pt x="10328" y="491"/>
                    <a:pt x="13121" y="2338"/>
                    <a:pt x="13168" y="5226"/>
                  </a:cubicBezTo>
                  <a:cubicBezTo>
                    <a:pt x="13216" y="7818"/>
                    <a:pt x="11061" y="10268"/>
                    <a:pt x="8966" y="11534"/>
                  </a:cubicBezTo>
                  <a:cubicBezTo>
                    <a:pt x="7468" y="12440"/>
                    <a:pt x="5772" y="12886"/>
                    <a:pt x="4067" y="12886"/>
                  </a:cubicBezTo>
                  <a:cubicBezTo>
                    <a:pt x="3009" y="12886"/>
                    <a:pt x="1948" y="12715"/>
                    <a:pt x="929" y="12375"/>
                  </a:cubicBezTo>
                  <a:cubicBezTo>
                    <a:pt x="908" y="12369"/>
                    <a:pt x="888" y="12366"/>
                    <a:pt x="869" y="12366"/>
                  </a:cubicBezTo>
                  <a:cubicBezTo>
                    <a:pt x="665" y="12366"/>
                    <a:pt x="595" y="12690"/>
                    <a:pt x="822" y="12765"/>
                  </a:cubicBezTo>
                  <a:cubicBezTo>
                    <a:pt x="1861" y="13108"/>
                    <a:pt x="2929" y="13273"/>
                    <a:pt x="3986" y="13273"/>
                  </a:cubicBezTo>
                  <a:cubicBezTo>
                    <a:pt x="7382" y="13273"/>
                    <a:pt x="10664" y="11564"/>
                    <a:pt x="12506" y="8540"/>
                  </a:cubicBezTo>
                  <a:cubicBezTo>
                    <a:pt x="13595" y="6729"/>
                    <a:pt x="13937" y="4598"/>
                    <a:pt x="12754" y="2751"/>
                  </a:cubicBezTo>
                  <a:cubicBezTo>
                    <a:pt x="11606" y="976"/>
                    <a:pt x="9617" y="76"/>
                    <a:pt x="7545" y="5"/>
                  </a:cubicBezTo>
                  <a:cubicBezTo>
                    <a:pt x="7452" y="2"/>
                    <a:pt x="7360" y="1"/>
                    <a:pt x="7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1829150" y="3747105"/>
              <a:ext cx="175581" cy="113597"/>
            </a:xfrm>
            <a:custGeom>
              <a:avLst/>
              <a:gdLst/>
              <a:ahLst/>
              <a:cxnLst/>
              <a:rect l="l" t="t" r="r" b="b"/>
              <a:pathLst>
                <a:path w="3014" h="1950" extrusionOk="0">
                  <a:moveTo>
                    <a:pt x="47" y="1"/>
                  </a:moveTo>
                  <a:cubicBezTo>
                    <a:pt x="24" y="1"/>
                    <a:pt x="0" y="26"/>
                    <a:pt x="18" y="44"/>
                  </a:cubicBezTo>
                  <a:cubicBezTo>
                    <a:pt x="622" y="1015"/>
                    <a:pt x="1569" y="1607"/>
                    <a:pt x="2658" y="1938"/>
                  </a:cubicBezTo>
                  <a:cubicBezTo>
                    <a:pt x="2681" y="1946"/>
                    <a:pt x="2703" y="1949"/>
                    <a:pt x="2724" y="1949"/>
                  </a:cubicBezTo>
                  <a:cubicBezTo>
                    <a:pt x="2936" y="1949"/>
                    <a:pt x="3013" y="1599"/>
                    <a:pt x="2776" y="1524"/>
                  </a:cubicBezTo>
                  <a:cubicBezTo>
                    <a:pt x="1770" y="1228"/>
                    <a:pt x="871" y="671"/>
                    <a:pt x="66" y="8"/>
                  </a:cubicBezTo>
                  <a:cubicBezTo>
                    <a:pt x="60" y="3"/>
                    <a:pt x="54" y="1"/>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1845345" y="3759863"/>
              <a:ext cx="182163" cy="29186"/>
            </a:xfrm>
            <a:custGeom>
              <a:avLst/>
              <a:gdLst/>
              <a:ahLst/>
              <a:cxnLst/>
              <a:rect l="l" t="t" r="r" b="b"/>
              <a:pathLst>
                <a:path w="3127" h="501" extrusionOk="0">
                  <a:moveTo>
                    <a:pt x="2781" y="0"/>
                  </a:moveTo>
                  <a:cubicBezTo>
                    <a:pt x="2770" y="0"/>
                    <a:pt x="2759" y="1"/>
                    <a:pt x="2747" y="2"/>
                  </a:cubicBezTo>
                  <a:cubicBezTo>
                    <a:pt x="2224" y="80"/>
                    <a:pt x="1685" y="112"/>
                    <a:pt x="1146" y="112"/>
                  </a:cubicBezTo>
                  <a:cubicBezTo>
                    <a:pt x="782" y="112"/>
                    <a:pt x="418" y="98"/>
                    <a:pt x="60" y="74"/>
                  </a:cubicBezTo>
                  <a:cubicBezTo>
                    <a:pt x="1" y="74"/>
                    <a:pt x="1" y="157"/>
                    <a:pt x="48" y="181"/>
                  </a:cubicBezTo>
                  <a:cubicBezTo>
                    <a:pt x="661" y="402"/>
                    <a:pt x="1244" y="500"/>
                    <a:pt x="1849" y="500"/>
                  </a:cubicBezTo>
                  <a:cubicBezTo>
                    <a:pt x="2179" y="500"/>
                    <a:pt x="2515" y="471"/>
                    <a:pt x="2865" y="417"/>
                  </a:cubicBezTo>
                  <a:cubicBezTo>
                    <a:pt x="3126" y="383"/>
                    <a:pt x="3039" y="0"/>
                    <a:pt x="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1896085" y="3042875"/>
              <a:ext cx="771296" cy="793375"/>
            </a:xfrm>
            <a:custGeom>
              <a:avLst/>
              <a:gdLst/>
              <a:ahLst/>
              <a:cxnLst/>
              <a:rect l="l" t="t" r="r" b="b"/>
              <a:pathLst>
                <a:path w="13240" h="13619" extrusionOk="0">
                  <a:moveTo>
                    <a:pt x="7687" y="0"/>
                  </a:moveTo>
                  <a:cubicBezTo>
                    <a:pt x="4965" y="0"/>
                    <a:pt x="2278" y="1136"/>
                    <a:pt x="41" y="2617"/>
                  </a:cubicBezTo>
                  <a:cubicBezTo>
                    <a:pt x="0" y="2637"/>
                    <a:pt x="21" y="2692"/>
                    <a:pt x="58" y="2692"/>
                  </a:cubicBezTo>
                  <a:cubicBezTo>
                    <a:pt x="64" y="2692"/>
                    <a:pt x="70" y="2691"/>
                    <a:pt x="77" y="2688"/>
                  </a:cubicBezTo>
                  <a:cubicBezTo>
                    <a:pt x="2240" y="1320"/>
                    <a:pt x="4965" y="239"/>
                    <a:pt x="7591" y="239"/>
                  </a:cubicBezTo>
                  <a:cubicBezTo>
                    <a:pt x="7738" y="239"/>
                    <a:pt x="7885" y="242"/>
                    <a:pt x="8031" y="249"/>
                  </a:cubicBezTo>
                  <a:cubicBezTo>
                    <a:pt x="9310" y="320"/>
                    <a:pt x="10599" y="723"/>
                    <a:pt x="11464" y="1717"/>
                  </a:cubicBezTo>
                  <a:cubicBezTo>
                    <a:pt x="12446" y="2841"/>
                    <a:pt x="12671" y="4451"/>
                    <a:pt x="12351" y="5871"/>
                  </a:cubicBezTo>
                  <a:cubicBezTo>
                    <a:pt x="11306" y="10499"/>
                    <a:pt x="6323" y="13302"/>
                    <a:pt x="1788" y="13302"/>
                  </a:cubicBezTo>
                  <a:cubicBezTo>
                    <a:pt x="1289" y="13302"/>
                    <a:pt x="796" y="13268"/>
                    <a:pt x="314" y="13199"/>
                  </a:cubicBezTo>
                  <a:cubicBezTo>
                    <a:pt x="306" y="13198"/>
                    <a:pt x="299" y="13197"/>
                    <a:pt x="292" y="13197"/>
                  </a:cubicBezTo>
                  <a:cubicBezTo>
                    <a:pt x="105" y="13197"/>
                    <a:pt x="25" y="13484"/>
                    <a:pt x="230" y="13506"/>
                  </a:cubicBezTo>
                  <a:cubicBezTo>
                    <a:pt x="757" y="13582"/>
                    <a:pt x="1288" y="13619"/>
                    <a:pt x="1818" y="13619"/>
                  </a:cubicBezTo>
                  <a:cubicBezTo>
                    <a:pt x="5445" y="13619"/>
                    <a:pt x="9043" y="11889"/>
                    <a:pt x="11191" y="8925"/>
                  </a:cubicBezTo>
                  <a:cubicBezTo>
                    <a:pt x="12458" y="7162"/>
                    <a:pt x="13239" y="4877"/>
                    <a:pt x="12387" y="2770"/>
                  </a:cubicBezTo>
                  <a:cubicBezTo>
                    <a:pt x="11606" y="829"/>
                    <a:pt x="9676" y="0"/>
                    <a:pt x="7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8"/>
          <p:cNvGrpSpPr/>
          <p:nvPr/>
        </p:nvGrpSpPr>
        <p:grpSpPr>
          <a:xfrm rot="5400000">
            <a:off x="6318185" y="4597988"/>
            <a:ext cx="297962" cy="613975"/>
            <a:chOff x="5907675" y="835275"/>
            <a:chExt cx="117800" cy="242750"/>
          </a:xfrm>
        </p:grpSpPr>
        <p:sp>
          <p:nvSpPr>
            <p:cNvPr id="1066" name="Google Shape;1066;p48"/>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0C8BF90-C444-AAF5-5CE8-15FBE40CFCAB}"/>
              </a:ext>
            </a:extLst>
          </p:cNvPr>
          <p:cNvSpPr>
            <a:spLocks noGrp="1"/>
          </p:cNvSpPr>
          <p:nvPr>
            <p:ph type="subTitle" idx="1"/>
          </p:nvPr>
        </p:nvSpPr>
        <p:spPr>
          <a:xfrm>
            <a:off x="4718092" y="1209675"/>
            <a:ext cx="4344569" cy="2831320"/>
          </a:xfrm>
        </p:spPr>
        <p:txBody>
          <a:bodyPr/>
          <a:lstStyle/>
          <a:p>
            <a:pPr marL="127000" indent="0"/>
            <a:r>
              <a:rPr lang="en-US" dirty="0">
                <a:highlight>
                  <a:srgbClr val="C0C0C0"/>
                </a:highlight>
              </a:rPr>
              <a:t>from </a:t>
            </a:r>
            <a:r>
              <a:rPr lang="en-US" dirty="0" err="1">
                <a:highlight>
                  <a:srgbClr val="C0C0C0"/>
                </a:highlight>
              </a:rPr>
              <a:t>imblearn.under_sampling</a:t>
            </a:r>
            <a:r>
              <a:rPr lang="en-US" dirty="0">
                <a:highlight>
                  <a:srgbClr val="C0C0C0"/>
                </a:highlight>
              </a:rPr>
              <a:t> import </a:t>
            </a:r>
            <a:r>
              <a:rPr lang="en-US" dirty="0" err="1">
                <a:highlight>
                  <a:srgbClr val="C0C0C0"/>
                </a:highlight>
              </a:rPr>
              <a:t>RandomUnderSampler</a:t>
            </a:r>
            <a:endParaRPr lang="en-US" dirty="0">
              <a:highlight>
                <a:srgbClr val="C0C0C0"/>
              </a:highlight>
            </a:endParaRPr>
          </a:p>
          <a:p>
            <a:pPr marL="127000" indent="0"/>
            <a:endParaRPr lang="en-US" dirty="0">
              <a:highlight>
                <a:srgbClr val="C0C0C0"/>
              </a:highlight>
            </a:endParaRPr>
          </a:p>
          <a:p>
            <a:pPr marL="127000" indent="0"/>
            <a:r>
              <a:rPr lang="en-US" dirty="0" err="1">
                <a:highlight>
                  <a:srgbClr val="C0C0C0"/>
                </a:highlight>
              </a:rPr>
              <a:t>rus</a:t>
            </a:r>
            <a:r>
              <a:rPr lang="en-US" dirty="0">
                <a:highlight>
                  <a:srgbClr val="C0C0C0"/>
                </a:highlight>
              </a:rPr>
              <a:t> = </a:t>
            </a:r>
            <a:r>
              <a:rPr lang="en-US" dirty="0" err="1">
                <a:highlight>
                  <a:srgbClr val="C0C0C0"/>
                </a:highlight>
              </a:rPr>
              <a:t>RandomUnderSampler</a:t>
            </a:r>
            <a:r>
              <a:rPr lang="en-US" dirty="0">
                <a:highlight>
                  <a:srgbClr val="C0C0C0"/>
                </a:highlight>
              </a:rPr>
              <a:t>(</a:t>
            </a:r>
            <a:r>
              <a:rPr lang="en-US" dirty="0" err="1">
                <a:highlight>
                  <a:srgbClr val="C0C0C0"/>
                </a:highlight>
              </a:rPr>
              <a:t>random_state</a:t>
            </a:r>
            <a:r>
              <a:rPr lang="en-US" dirty="0">
                <a:highlight>
                  <a:srgbClr val="C0C0C0"/>
                </a:highlight>
              </a:rPr>
              <a:t>=0)</a:t>
            </a:r>
          </a:p>
          <a:p>
            <a:pPr marL="127000" indent="0"/>
            <a:endParaRPr lang="en-US" dirty="0">
              <a:highlight>
                <a:srgbClr val="C0C0C0"/>
              </a:highlight>
            </a:endParaRPr>
          </a:p>
          <a:p>
            <a:pPr marL="127000" indent="0"/>
            <a:r>
              <a:rPr lang="en-US" dirty="0" err="1">
                <a:highlight>
                  <a:srgbClr val="C0C0C0"/>
                </a:highlight>
              </a:rPr>
              <a:t>x_resampled,y_resampled</a:t>
            </a:r>
            <a:r>
              <a:rPr lang="en-US" dirty="0">
                <a:highlight>
                  <a:srgbClr val="C0C0C0"/>
                </a:highlight>
              </a:rPr>
              <a:t> = </a:t>
            </a:r>
            <a:r>
              <a:rPr lang="en-US" dirty="0" err="1">
                <a:highlight>
                  <a:srgbClr val="C0C0C0"/>
                </a:highlight>
              </a:rPr>
              <a:t>rus.fit_resample</a:t>
            </a:r>
            <a:r>
              <a:rPr lang="en-US" dirty="0">
                <a:highlight>
                  <a:srgbClr val="C0C0C0"/>
                </a:highlight>
              </a:rPr>
              <a:t>(</a:t>
            </a:r>
            <a:r>
              <a:rPr lang="en-US" dirty="0" err="1">
                <a:highlight>
                  <a:srgbClr val="C0C0C0"/>
                </a:highlight>
              </a:rPr>
              <a:t>x,y</a:t>
            </a:r>
            <a:r>
              <a:rPr lang="en-US" dirty="0">
                <a:highlight>
                  <a:srgbClr val="C0C0C0"/>
                </a:highlight>
              </a:rPr>
              <a:t>)</a:t>
            </a:r>
          </a:p>
          <a:p>
            <a:pPr marL="127000" indent="0"/>
            <a:endParaRPr lang="en-US" dirty="0">
              <a:highlight>
                <a:srgbClr val="C0C0C0"/>
              </a:highlight>
            </a:endParaRPr>
          </a:p>
          <a:p>
            <a:pPr marL="127000" indent="0"/>
            <a:r>
              <a:rPr lang="en-US" dirty="0">
                <a:highlight>
                  <a:srgbClr val="C0C0C0"/>
                </a:highlight>
              </a:rPr>
              <a:t>ax = </a:t>
            </a:r>
            <a:r>
              <a:rPr lang="en-US" dirty="0" err="1">
                <a:highlight>
                  <a:srgbClr val="C0C0C0"/>
                </a:highlight>
              </a:rPr>
              <a:t>sns.countplot</a:t>
            </a:r>
            <a:r>
              <a:rPr lang="en-US" dirty="0">
                <a:highlight>
                  <a:srgbClr val="C0C0C0"/>
                </a:highlight>
              </a:rPr>
              <a:t>(</a:t>
            </a:r>
            <a:r>
              <a:rPr lang="en-US" dirty="0" err="1">
                <a:highlight>
                  <a:srgbClr val="C0C0C0"/>
                </a:highlight>
              </a:rPr>
              <a:t>y_resampled</a:t>
            </a:r>
            <a:r>
              <a:rPr lang="en-US" dirty="0">
                <a:highlight>
                  <a:srgbClr val="C0C0C0"/>
                </a:highlight>
              </a:rPr>
              <a:t>, palette="mako")</a:t>
            </a:r>
          </a:p>
          <a:p>
            <a:pPr marL="127000" indent="0"/>
            <a:r>
              <a:rPr lang="en-US" dirty="0" err="1">
                <a:highlight>
                  <a:srgbClr val="C0C0C0"/>
                </a:highlight>
              </a:rPr>
              <a:t>plt.title</a:t>
            </a:r>
            <a:r>
              <a:rPr lang="en-US" dirty="0">
                <a:highlight>
                  <a:srgbClr val="C0C0C0"/>
                </a:highlight>
              </a:rPr>
              <a:t>("Death Distribution", </a:t>
            </a:r>
            <a:r>
              <a:rPr lang="en-US" dirty="0" err="1">
                <a:highlight>
                  <a:srgbClr val="C0C0C0"/>
                </a:highlight>
              </a:rPr>
              <a:t>fontsize</a:t>
            </a:r>
            <a:r>
              <a:rPr lang="en-US" dirty="0">
                <a:highlight>
                  <a:srgbClr val="C0C0C0"/>
                </a:highlight>
              </a:rPr>
              <a:t>=18,color="blue");</a:t>
            </a:r>
          </a:p>
        </p:txBody>
      </p:sp>
      <p:pic>
        <p:nvPicPr>
          <p:cNvPr id="4" name="Picture 3">
            <a:extLst>
              <a:ext uri="{FF2B5EF4-FFF2-40B4-BE49-F238E27FC236}">
                <a16:creationId xmlns:a16="http://schemas.microsoft.com/office/drawing/2014/main" id="{1A7A64CA-F2A7-60D3-46C5-38A9E70810DD}"/>
              </a:ext>
            </a:extLst>
          </p:cNvPr>
          <p:cNvPicPr>
            <a:picLocks noChangeAspect="1"/>
          </p:cNvPicPr>
          <p:nvPr/>
        </p:nvPicPr>
        <p:blipFill>
          <a:blip r:embed="rId3"/>
          <a:stretch>
            <a:fillRect/>
          </a:stretch>
        </p:blipFill>
        <p:spPr>
          <a:xfrm>
            <a:off x="714375" y="1209675"/>
            <a:ext cx="3857625" cy="2724150"/>
          </a:xfrm>
          <a:prstGeom prst="rect">
            <a:avLst/>
          </a:prstGeom>
        </p:spPr>
      </p:pic>
    </p:spTree>
    <p:extLst>
      <p:ext uri="{BB962C8B-B14F-4D97-AF65-F5344CB8AC3E}">
        <p14:creationId xmlns:p14="http://schemas.microsoft.com/office/powerpoint/2010/main" val="53227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1"/>
          <p:cNvSpPr/>
          <p:nvPr/>
        </p:nvSpPr>
        <p:spPr>
          <a:xfrm rot="501792">
            <a:off x="-153644" y="62768"/>
            <a:ext cx="2896929" cy="2296819"/>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05" name="Google Shape;805;p41"/>
          <p:cNvSpPr txBox="1">
            <a:spLocks noGrp="1"/>
          </p:cNvSpPr>
          <p:nvPr>
            <p:ph type="title"/>
          </p:nvPr>
        </p:nvSpPr>
        <p:spPr>
          <a:xfrm>
            <a:off x="3007943" y="339104"/>
            <a:ext cx="4996929" cy="97722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806" name="Google Shape;806;p41"/>
          <p:cNvSpPr txBox="1">
            <a:spLocks noGrp="1"/>
          </p:cNvSpPr>
          <p:nvPr>
            <p:ph type="subTitle" idx="1"/>
          </p:nvPr>
        </p:nvSpPr>
        <p:spPr>
          <a:xfrm>
            <a:off x="3158810" y="1388994"/>
            <a:ext cx="4676049" cy="2732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COVID-19 is a highly contagious virus that has infected millions of people around the world. It is caused by the SARS-CoV-2 virus and first emerged in Wuhan, China in December 2019. Since then, it has spread rapidly and has resulted in a global pandemic.</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One important aspect of understanding the impact of COVID-19 is analyzing demographic data, which can provide valuable insights into who is most at risk for the virus and how it is affecting different groups of people. Demographic data includes information about age, gender, race, and other characteristics of a population.</a:t>
            </a:r>
          </a:p>
        </p:txBody>
      </p:sp>
      <p:grpSp>
        <p:nvGrpSpPr>
          <p:cNvPr id="812" name="Google Shape;812;p41"/>
          <p:cNvGrpSpPr/>
          <p:nvPr/>
        </p:nvGrpSpPr>
        <p:grpSpPr>
          <a:xfrm rot="-7032257">
            <a:off x="495966" y="-158243"/>
            <a:ext cx="484949" cy="1001884"/>
            <a:chOff x="2116625" y="3074975"/>
            <a:chExt cx="152750" cy="315575"/>
          </a:xfrm>
        </p:grpSpPr>
        <p:sp>
          <p:nvSpPr>
            <p:cNvPr id="813" name="Google Shape;813;p41"/>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1"/>
          <p:cNvSpPr/>
          <p:nvPr/>
        </p:nvSpPr>
        <p:spPr>
          <a:xfrm>
            <a:off x="1246272" y="1593399"/>
            <a:ext cx="450204" cy="348426"/>
          </a:xfrm>
          <a:custGeom>
            <a:avLst/>
            <a:gdLst/>
            <a:ahLst/>
            <a:cxnLst/>
            <a:rect l="l" t="t" r="r" b="b"/>
            <a:pathLst>
              <a:path w="9068" h="7018" extrusionOk="0">
                <a:moveTo>
                  <a:pt x="8677" y="399"/>
                </a:moveTo>
                <a:lnTo>
                  <a:pt x="8688" y="410"/>
                </a:lnTo>
                <a:cubicBezTo>
                  <a:pt x="8688" y="422"/>
                  <a:pt x="8677" y="422"/>
                  <a:pt x="8665" y="434"/>
                </a:cubicBezTo>
                <a:lnTo>
                  <a:pt x="8653" y="422"/>
                </a:lnTo>
                <a:cubicBezTo>
                  <a:pt x="8665" y="410"/>
                  <a:pt x="8665" y="399"/>
                  <a:pt x="8677" y="399"/>
                </a:cubicBezTo>
                <a:close/>
                <a:moveTo>
                  <a:pt x="8783" y="623"/>
                </a:moveTo>
                <a:cubicBezTo>
                  <a:pt x="8783" y="636"/>
                  <a:pt x="8795" y="636"/>
                  <a:pt x="8795" y="636"/>
                </a:cubicBezTo>
                <a:cubicBezTo>
                  <a:pt x="8783" y="647"/>
                  <a:pt x="8783" y="647"/>
                  <a:pt x="8783" y="659"/>
                </a:cubicBezTo>
                <a:lnTo>
                  <a:pt x="8783" y="623"/>
                </a:lnTo>
                <a:close/>
                <a:moveTo>
                  <a:pt x="7635" y="2932"/>
                </a:moveTo>
                <a:lnTo>
                  <a:pt x="7635" y="2943"/>
                </a:lnTo>
                <a:cubicBezTo>
                  <a:pt x="7635" y="2943"/>
                  <a:pt x="7635" y="2956"/>
                  <a:pt x="7623" y="2956"/>
                </a:cubicBezTo>
                <a:lnTo>
                  <a:pt x="7623" y="2943"/>
                </a:lnTo>
                <a:cubicBezTo>
                  <a:pt x="7623" y="2932"/>
                  <a:pt x="7635" y="2932"/>
                  <a:pt x="7635" y="2932"/>
                </a:cubicBezTo>
                <a:close/>
                <a:moveTo>
                  <a:pt x="2675" y="3027"/>
                </a:moveTo>
                <a:lnTo>
                  <a:pt x="2699" y="3038"/>
                </a:lnTo>
                <a:cubicBezTo>
                  <a:pt x="2699" y="3062"/>
                  <a:pt x="2688" y="3085"/>
                  <a:pt x="2675" y="3109"/>
                </a:cubicBezTo>
                <a:cubicBezTo>
                  <a:pt x="2652" y="3098"/>
                  <a:pt x="2640" y="3085"/>
                  <a:pt x="2640" y="3085"/>
                </a:cubicBezTo>
                <a:cubicBezTo>
                  <a:pt x="2652" y="3062"/>
                  <a:pt x="2664" y="3050"/>
                  <a:pt x="2675" y="3027"/>
                </a:cubicBezTo>
                <a:close/>
                <a:moveTo>
                  <a:pt x="2830" y="3180"/>
                </a:moveTo>
                <a:cubicBezTo>
                  <a:pt x="2841" y="3192"/>
                  <a:pt x="2853" y="3192"/>
                  <a:pt x="2865" y="3204"/>
                </a:cubicBezTo>
                <a:lnTo>
                  <a:pt x="2865" y="3227"/>
                </a:lnTo>
                <a:lnTo>
                  <a:pt x="2830" y="3227"/>
                </a:lnTo>
                <a:cubicBezTo>
                  <a:pt x="2830" y="3216"/>
                  <a:pt x="2817" y="3192"/>
                  <a:pt x="2817" y="3180"/>
                </a:cubicBezTo>
                <a:close/>
                <a:moveTo>
                  <a:pt x="2959" y="3050"/>
                </a:moveTo>
                <a:lnTo>
                  <a:pt x="2959" y="3050"/>
                </a:lnTo>
                <a:cubicBezTo>
                  <a:pt x="3101" y="3156"/>
                  <a:pt x="3232" y="3263"/>
                  <a:pt x="3350" y="3393"/>
                </a:cubicBezTo>
                <a:cubicBezTo>
                  <a:pt x="3208" y="3298"/>
                  <a:pt x="3030" y="3227"/>
                  <a:pt x="2959" y="3050"/>
                </a:cubicBezTo>
                <a:close/>
                <a:moveTo>
                  <a:pt x="2746" y="3334"/>
                </a:moveTo>
                <a:lnTo>
                  <a:pt x="2746" y="3334"/>
                </a:lnTo>
                <a:cubicBezTo>
                  <a:pt x="2794" y="3382"/>
                  <a:pt x="2746" y="3393"/>
                  <a:pt x="2699" y="3429"/>
                </a:cubicBezTo>
                <a:lnTo>
                  <a:pt x="2746" y="3334"/>
                </a:lnTo>
                <a:close/>
                <a:moveTo>
                  <a:pt x="2300" y="3582"/>
                </a:moveTo>
                <a:lnTo>
                  <a:pt x="2300" y="3582"/>
                </a:lnTo>
                <a:cubicBezTo>
                  <a:pt x="2295" y="3590"/>
                  <a:pt x="2293" y="3598"/>
                  <a:pt x="2285" y="3606"/>
                </a:cubicBezTo>
                <a:lnTo>
                  <a:pt x="2273" y="3606"/>
                </a:lnTo>
                <a:lnTo>
                  <a:pt x="2273" y="3582"/>
                </a:lnTo>
                <a:close/>
                <a:moveTo>
                  <a:pt x="2782" y="3666"/>
                </a:moveTo>
                <a:lnTo>
                  <a:pt x="2782" y="3677"/>
                </a:lnTo>
                <a:lnTo>
                  <a:pt x="2770" y="3689"/>
                </a:lnTo>
                <a:cubicBezTo>
                  <a:pt x="2770" y="3677"/>
                  <a:pt x="2782" y="3677"/>
                  <a:pt x="2782" y="3666"/>
                </a:cubicBezTo>
                <a:close/>
                <a:moveTo>
                  <a:pt x="2770" y="3689"/>
                </a:moveTo>
                <a:cubicBezTo>
                  <a:pt x="2770" y="3701"/>
                  <a:pt x="2759" y="3713"/>
                  <a:pt x="2759" y="3725"/>
                </a:cubicBezTo>
                <a:lnTo>
                  <a:pt x="2746" y="3737"/>
                </a:lnTo>
                <a:cubicBezTo>
                  <a:pt x="2746" y="3725"/>
                  <a:pt x="2735" y="3713"/>
                  <a:pt x="2746" y="3713"/>
                </a:cubicBezTo>
                <a:cubicBezTo>
                  <a:pt x="2746" y="3701"/>
                  <a:pt x="2759" y="3701"/>
                  <a:pt x="2770" y="3689"/>
                </a:cubicBezTo>
                <a:close/>
                <a:moveTo>
                  <a:pt x="2167" y="3737"/>
                </a:moveTo>
                <a:cubicBezTo>
                  <a:pt x="2167" y="3748"/>
                  <a:pt x="2154" y="3760"/>
                  <a:pt x="2154" y="3760"/>
                </a:cubicBezTo>
                <a:lnTo>
                  <a:pt x="2143" y="3760"/>
                </a:lnTo>
                <a:cubicBezTo>
                  <a:pt x="2143" y="3748"/>
                  <a:pt x="2154" y="3737"/>
                  <a:pt x="2154" y="3737"/>
                </a:cubicBezTo>
                <a:close/>
                <a:moveTo>
                  <a:pt x="3743" y="3749"/>
                </a:moveTo>
                <a:cubicBezTo>
                  <a:pt x="3778" y="3749"/>
                  <a:pt x="3784" y="3789"/>
                  <a:pt x="3812" y="3808"/>
                </a:cubicBezTo>
                <a:cubicBezTo>
                  <a:pt x="3777" y="3796"/>
                  <a:pt x="3741" y="3784"/>
                  <a:pt x="3706" y="3760"/>
                </a:cubicBezTo>
                <a:cubicBezTo>
                  <a:pt x="3721" y="3752"/>
                  <a:pt x="3734" y="3749"/>
                  <a:pt x="3743" y="3749"/>
                </a:cubicBezTo>
                <a:close/>
                <a:moveTo>
                  <a:pt x="3812" y="3808"/>
                </a:moveTo>
                <a:lnTo>
                  <a:pt x="3812" y="3808"/>
                </a:lnTo>
                <a:cubicBezTo>
                  <a:pt x="3871" y="3843"/>
                  <a:pt x="3919" y="3890"/>
                  <a:pt x="3954" y="3961"/>
                </a:cubicBezTo>
                <a:cubicBezTo>
                  <a:pt x="3883" y="3926"/>
                  <a:pt x="3824" y="3879"/>
                  <a:pt x="3812" y="3808"/>
                </a:cubicBezTo>
                <a:close/>
                <a:moveTo>
                  <a:pt x="3492" y="3701"/>
                </a:moveTo>
                <a:cubicBezTo>
                  <a:pt x="3611" y="3760"/>
                  <a:pt x="3871" y="3985"/>
                  <a:pt x="3954" y="4127"/>
                </a:cubicBezTo>
                <a:cubicBezTo>
                  <a:pt x="3946" y="4127"/>
                  <a:pt x="3933" y="4132"/>
                  <a:pt x="3925" y="4132"/>
                </a:cubicBezTo>
                <a:cubicBezTo>
                  <a:pt x="3921" y="4132"/>
                  <a:pt x="3919" y="4131"/>
                  <a:pt x="3919" y="4127"/>
                </a:cubicBezTo>
                <a:cubicBezTo>
                  <a:pt x="3764" y="3997"/>
                  <a:pt x="3622" y="3867"/>
                  <a:pt x="3480" y="3737"/>
                </a:cubicBezTo>
                <a:cubicBezTo>
                  <a:pt x="3480" y="3725"/>
                  <a:pt x="3480" y="3713"/>
                  <a:pt x="3492" y="3701"/>
                </a:cubicBezTo>
                <a:close/>
                <a:moveTo>
                  <a:pt x="3800" y="4174"/>
                </a:moveTo>
                <a:cubicBezTo>
                  <a:pt x="3871" y="4198"/>
                  <a:pt x="3906" y="4234"/>
                  <a:pt x="3942" y="4281"/>
                </a:cubicBezTo>
                <a:cubicBezTo>
                  <a:pt x="3871" y="4269"/>
                  <a:pt x="3871" y="4269"/>
                  <a:pt x="3800" y="4174"/>
                </a:cubicBezTo>
                <a:close/>
                <a:moveTo>
                  <a:pt x="3848" y="4364"/>
                </a:moveTo>
                <a:cubicBezTo>
                  <a:pt x="3859" y="4364"/>
                  <a:pt x="3871" y="4376"/>
                  <a:pt x="3883" y="4376"/>
                </a:cubicBezTo>
                <a:lnTo>
                  <a:pt x="3871" y="4387"/>
                </a:lnTo>
                <a:cubicBezTo>
                  <a:pt x="3859" y="4387"/>
                  <a:pt x="3859" y="4376"/>
                  <a:pt x="3848" y="4376"/>
                </a:cubicBezTo>
                <a:lnTo>
                  <a:pt x="3848" y="4364"/>
                </a:lnTo>
                <a:close/>
                <a:moveTo>
                  <a:pt x="6878" y="4482"/>
                </a:moveTo>
                <a:cubicBezTo>
                  <a:pt x="6889" y="4482"/>
                  <a:pt x="6889" y="4482"/>
                  <a:pt x="6889" y="4494"/>
                </a:cubicBezTo>
                <a:cubicBezTo>
                  <a:pt x="6889" y="4494"/>
                  <a:pt x="6878" y="4494"/>
                  <a:pt x="6878" y="4506"/>
                </a:cubicBezTo>
                <a:cubicBezTo>
                  <a:pt x="6878" y="4494"/>
                  <a:pt x="6865" y="4494"/>
                  <a:pt x="6865" y="4482"/>
                </a:cubicBezTo>
                <a:close/>
                <a:moveTo>
                  <a:pt x="4392" y="4518"/>
                </a:moveTo>
                <a:lnTo>
                  <a:pt x="4392" y="4529"/>
                </a:lnTo>
                <a:lnTo>
                  <a:pt x="4380" y="4518"/>
                </a:lnTo>
                <a:close/>
                <a:moveTo>
                  <a:pt x="4924" y="4648"/>
                </a:moveTo>
                <a:cubicBezTo>
                  <a:pt x="4948" y="4671"/>
                  <a:pt x="4984" y="4695"/>
                  <a:pt x="5008" y="4719"/>
                </a:cubicBezTo>
                <a:cubicBezTo>
                  <a:pt x="4995" y="4731"/>
                  <a:pt x="4984" y="4731"/>
                  <a:pt x="4984" y="4742"/>
                </a:cubicBezTo>
                <a:lnTo>
                  <a:pt x="4913" y="4671"/>
                </a:lnTo>
                <a:cubicBezTo>
                  <a:pt x="4913" y="4660"/>
                  <a:pt x="4924" y="4660"/>
                  <a:pt x="4924" y="4648"/>
                </a:cubicBezTo>
                <a:close/>
                <a:moveTo>
                  <a:pt x="1918" y="4695"/>
                </a:moveTo>
                <a:cubicBezTo>
                  <a:pt x="1918" y="4707"/>
                  <a:pt x="1918" y="4707"/>
                  <a:pt x="1930" y="4707"/>
                </a:cubicBezTo>
                <a:cubicBezTo>
                  <a:pt x="1918" y="4731"/>
                  <a:pt x="1895" y="4742"/>
                  <a:pt x="1883" y="4765"/>
                </a:cubicBezTo>
                <a:lnTo>
                  <a:pt x="1883" y="4765"/>
                </a:lnTo>
                <a:lnTo>
                  <a:pt x="1918" y="4695"/>
                </a:lnTo>
                <a:close/>
                <a:moveTo>
                  <a:pt x="6807" y="4719"/>
                </a:moveTo>
                <a:cubicBezTo>
                  <a:pt x="6818" y="4719"/>
                  <a:pt x="6830" y="4742"/>
                  <a:pt x="6830" y="4755"/>
                </a:cubicBezTo>
                <a:lnTo>
                  <a:pt x="6794" y="4826"/>
                </a:lnTo>
                <a:cubicBezTo>
                  <a:pt x="6783" y="4826"/>
                  <a:pt x="6783" y="4813"/>
                  <a:pt x="6771" y="4813"/>
                </a:cubicBezTo>
                <a:cubicBezTo>
                  <a:pt x="6771" y="4790"/>
                  <a:pt x="6771" y="4755"/>
                  <a:pt x="6783" y="4731"/>
                </a:cubicBezTo>
                <a:lnTo>
                  <a:pt x="6807" y="4719"/>
                </a:lnTo>
                <a:close/>
                <a:moveTo>
                  <a:pt x="4688" y="4600"/>
                </a:moveTo>
                <a:cubicBezTo>
                  <a:pt x="4747" y="4660"/>
                  <a:pt x="4806" y="4719"/>
                  <a:pt x="4866" y="4766"/>
                </a:cubicBezTo>
                <a:cubicBezTo>
                  <a:pt x="4877" y="4790"/>
                  <a:pt x="4901" y="4813"/>
                  <a:pt x="4913" y="4849"/>
                </a:cubicBezTo>
                <a:cubicBezTo>
                  <a:pt x="4806" y="4790"/>
                  <a:pt x="4747" y="4695"/>
                  <a:pt x="4688" y="4600"/>
                </a:cubicBezTo>
                <a:close/>
                <a:moveTo>
                  <a:pt x="5682" y="5358"/>
                </a:moveTo>
                <a:lnTo>
                  <a:pt x="5718" y="5394"/>
                </a:lnTo>
                <a:lnTo>
                  <a:pt x="5718" y="5418"/>
                </a:lnTo>
                <a:lnTo>
                  <a:pt x="5705" y="5418"/>
                </a:lnTo>
                <a:cubicBezTo>
                  <a:pt x="5682" y="5405"/>
                  <a:pt x="5670" y="5394"/>
                  <a:pt x="5658" y="5382"/>
                </a:cubicBezTo>
                <a:lnTo>
                  <a:pt x="5682" y="5358"/>
                </a:lnTo>
                <a:close/>
                <a:moveTo>
                  <a:pt x="1136" y="5276"/>
                </a:moveTo>
                <a:cubicBezTo>
                  <a:pt x="1089" y="5429"/>
                  <a:pt x="1089" y="5429"/>
                  <a:pt x="994" y="5453"/>
                </a:cubicBezTo>
                <a:cubicBezTo>
                  <a:pt x="1042" y="5394"/>
                  <a:pt x="1078" y="5347"/>
                  <a:pt x="1136" y="5276"/>
                </a:cubicBezTo>
                <a:close/>
                <a:moveTo>
                  <a:pt x="6499" y="5358"/>
                </a:moveTo>
                <a:cubicBezTo>
                  <a:pt x="6519" y="5419"/>
                  <a:pt x="6487" y="5445"/>
                  <a:pt x="6470" y="5474"/>
                </a:cubicBezTo>
                <a:lnTo>
                  <a:pt x="6470" y="5474"/>
                </a:lnTo>
                <a:cubicBezTo>
                  <a:pt x="6480" y="5438"/>
                  <a:pt x="6489" y="5406"/>
                  <a:pt x="6499" y="5358"/>
                </a:cubicBezTo>
                <a:close/>
                <a:moveTo>
                  <a:pt x="5481" y="5441"/>
                </a:moveTo>
                <a:cubicBezTo>
                  <a:pt x="5481" y="5453"/>
                  <a:pt x="5492" y="5453"/>
                  <a:pt x="5492" y="5465"/>
                </a:cubicBezTo>
                <a:lnTo>
                  <a:pt x="5481" y="5476"/>
                </a:lnTo>
                <a:cubicBezTo>
                  <a:pt x="5481" y="5465"/>
                  <a:pt x="5469" y="5453"/>
                  <a:pt x="5469" y="5453"/>
                </a:cubicBezTo>
                <a:cubicBezTo>
                  <a:pt x="5469" y="5441"/>
                  <a:pt x="5481" y="5441"/>
                  <a:pt x="5481" y="5441"/>
                </a:cubicBezTo>
                <a:close/>
                <a:moveTo>
                  <a:pt x="6676" y="5607"/>
                </a:moveTo>
                <a:lnTo>
                  <a:pt x="6676" y="5618"/>
                </a:lnTo>
                <a:lnTo>
                  <a:pt x="6665" y="5607"/>
                </a:lnTo>
                <a:close/>
                <a:moveTo>
                  <a:pt x="6416" y="5592"/>
                </a:moveTo>
                <a:lnTo>
                  <a:pt x="6416" y="5713"/>
                </a:lnTo>
                <a:cubicBezTo>
                  <a:pt x="6366" y="5653"/>
                  <a:pt x="6392" y="5627"/>
                  <a:pt x="6416" y="5592"/>
                </a:cubicBezTo>
                <a:close/>
                <a:moveTo>
                  <a:pt x="5605" y="5694"/>
                </a:moveTo>
                <a:cubicBezTo>
                  <a:pt x="5629" y="5694"/>
                  <a:pt x="5640" y="5716"/>
                  <a:pt x="5658" y="5725"/>
                </a:cubicBezTo>
                <a:cubicBezTo>
                  <a:pt x="5634" y="5713"/>
                  <a:pt x="5611" y="5713"/>
                  <a:pt x="5576" y="5702"/>
                </a:cubicBezTo>
                <a:cubicBezTo>
                  <a:pt x="5587" y="5696"/>
                  <a:pt x="5597" y="5694"/>
                  <a:pt x="5605" y="5694"/>
                </a:cubicBezTo>
                <a:close/>
                <a:moveTo>
                  <a:pt x="5658" y="5725"/>
                </a:moveTo>
                <a:lnTo>
                  <a:pt x="5658" y="5725"/>
                </a:lnTo>
                <a:cubicBezTo>
                  <a:pt x="5670" y="5749"/>
                  <a:pt x="5694" y="5773"/>
                  <a:pt x="5718" y="5796"/>
                </a:cubicBezTo>
                <a:lnTo>
                  <a:pt x="5705" y="5808"/>
                </a:lnTo>
                <a:cubicBezTo>
                  <a:pt x="5682" y="5784"/>
                  <a:pt x="5670" y="5749"/>
                  <a:pt x="5658" y="5725"/>
                </a:cubicBezTo>
                <a:close/>
                <a:moveTo>
                  <a:pt x="865" y="5749"/>
                </a:moveTo>
                <a:cubicBezTo>
                  <a:pt x="852" y="5820"/>
                  <a:pt x="817" y="5867"/>
                  <a:pt x="758" y="5902"/>
                </a:cubicBezTo>
                <a:cubicBezTo>
                  <a:pt x="770" y="5831"/>
                  <a:pt x="805" y="5784"/>
                  <a:pt x="865" y="5749"/>
                </a:cubicBezTo>
                <a:close/>
                <a:moveTo>
                  <a:pt x="1042" y="5855"/>
                </a:moveTo>
                <a:cubicBezTo>
                  <a:pt x="1089" y="5879"/>
                  <a:pt x="1065" y="5891"/>
                  <a:pt x="1054" y="5915"/>
                </a:cubicBezTo>
                <a:lnTo>
                  <a:pt x="1018" y="5950"/>
                </a:lnTo>
                <a:cubicBezTo>
                  <a:pt x="1007" y="5938"/>
                  <a:pt x="994" y="5938"/>
                  <a:pt x="994" y="5938"/>
                </a:cubicBezTo>
                <a:cubicBezTo>
                  <a:pt x="1007" y="5902"/>
                  <a:pt x="1030" y="5879"/>
                  <a:pt x="1042" y="5855"/>
                </a:cubicBezTo>
                <a:close/>
                <a:moveTo>
                  <a:pt x="450" y="6329"/>
                </a:moveTo>
                <a:lnTo>
                  <a:pt x="450" y="6341"/>
                </a:lnTo>
                <a:cubicBezTo>
                  <a:pt x="462" y="6341"/>
                  <a:pt x="450" y="6341"/>
                  <a:pt x="450" y="6352"/>
                </a:cubicBezTo>
                <a:lnTo>
                  <a:pt x="439" y="6341"/>
                </a:lnTo>
                <a:cubicBezTo>
                  <a:pt x="439" y="6341"/>
                  <a:pt x="439" y="6329"/>
                  <a:pt x="450" y="6329"/>
                </a:cubicBezTo>
                <a:close/>
                <a:moveTo>
                  <a:pt x="6274" y="6281"/>
                </a:moveTo>
                <a:cubicBezTo>
                  <a:pt x="6274" y="6281"/>
                  <a:pt x="6286" y="6305"/>
                  <a:pt x="6286" y="6317"/>
                </a:cubicBezTo>
                <a:cubicBezTo>
                  <a:pt x="6274" y="6329"/>
                  <a:pt x="6262" y="6352"/>
                  <a:pt x="6250" y="6352"/>
                </a:cubicBezTo>
                <a:cubicBezTo>
                  <a:pt x="6239" y="6352"/>
                  <a:pt x="6226" y="6329"/>
                  <a:pt x="6203" y="6317"/>
                </a:cubicBezTo>
                <a:cubicBezTo>
                  <a:pt x="6239" y="6305"/>
                  <a:pt x="6250" y="6294"/>
                  <a:pt x="6274" y="6281"/>
                </a:cubicBezTo>
                <a:close/>
                <a:moveTo>
                  <a:pt x="817" y="6471"/>
                </a:moveTo>
                <a:cubicBezTo>
                  <a:pt x="817" y="6494"/>
                  <a:pt x="805" y="6507"/>
                  <a:pt x="805" y="6518"/>
                </a:cubicBezTo>
                <a:lnTo>
                  <a:pt x="781" y="6518"/>
                </a:lnTo>
                <a:cubicBezTo>
                  <a:pt x="794" y="6494"/>
                  <a:pt x="794" y="6483"/>
                  <a:pt x="805" y="6471"/>
                </a:cubicBezTo>
                <a:close/>
                <a:moveTo>
                  <a:pt x="8968" y="0"/>
                </a:moveTo>
                <a:cubicBezTo>
                  <a:pt x="8922" y="0"/>
                  <a:pt x="8891" y="34"/>
                  <a:pt x="8866" y="67"/>
                </a:cubicBezTo>
                <a:cubicBezTo>
                  <a:pt x="8736" y="197"/>
                  <a:pt x="8606" y="339"/>
                  <a:pt x="8475" y="481"/>
                </a:cubicBezTo>
                <a:cubicBezTo>
                  <a:pt x="8333" y="636"/>
                  <a:pt x="8346" y="636"/>
                  <a:pt x="8488" y="765"/>
                </a:cubicBezTo>
                <a:cubicBezTo>
                  <a:pt x="8488" y="801"/>
                  <a:pt x="8488" y="825"/>
                  <a:pt x="8475" y="836"/>
                </a:cubicBezTo>
                <a:cubicBezTo>
                  <a:pt x="8262" y="1322"/>
                  <a:pt x="8026" y="1796"/>
                  <a:pt x="7777" y="2269"/>
                </a:cubicBezTo>
                <a:cubicBezTo>
                  <a:pt x="7552" y="2695"/>
                  <a:pt x="7328" y="3133"/>
                  <a:pt x="7126" y="3571"/>
                </a:cubicBezTo>
                <a:cubicBezTo>
                  <a:pt x="7008" y="3808"/>
                  <a:pt x="6901" y="4056"/>
                  <a:pt x="6771" y="4293"/>
                </a:cubicBezTo>
                <a:cubicBezTo>
                  <a:pt x="6570" y="4695"/>
                  <a:pt x="6357" y="5086"/>
                  <a:pt x="6144" y="5476"/>
                </a:cubicBezTo>
                <a:cubicBezTo>
                  <a:pt x="6120" y="5512"/>
                  <a:pt x="6097" y="5536"/>
                  <a:pt x="6073" y="5571"/>
                </a:cubicBezTo>
                <a:cubicBezTo>
                  <a:pt x="6013" y="5512"/>
                  <a:pt x="5978" y="5476"/>
                  <a:pt x="5931" y="5441"/>
                </a:cubicBezTo>
                <a:cubicBezTo>
                  <a:pt x="5824" y="5334"/>
                  <a:pt x="5705" y="5228"/>
                  <a:pt x="5587" y="5134"/>
                </a:cubicBezTo>
                <a:cubicBezTo>
                  <a:pt x="5445" y="5003"/>
                  <a:pt x="5303" y="4885"/>
                  <a:pt x="5161" y="4755"/>
                </a:cubicBezTo>
                <a:cubicBezTo>
                  <a:pt x="4842" y="4471"/>
                  <a:pt x="4534" y="4163"/>
                  <a:pt x="4190" y="3903"/>
                </a:cubicBezTo>
                <a:cubicBezTo>
                  <a:pt x="4119" y="3843"/>
                  <a:pt x="4048" y="3784"/>
                  <a:pt x="3990" y="3725"/>
                </a:cubicBezTo>
                <a:cubicBezTo>
                  <a:pt x="3800" y="3476"/>
                  <a:pt x="3551" y="3298"/>
                  <a:pt x="3314" y="3109"/>
                </a:cubicBezTo>
                <a:cubicBezTo>
                  <a:pt x="3172" y="3003"/>
                  <a:pt x="3019" y="2920"/>
                  <a:pt x="2865" y="2837"/>
                </a:cubicBezTo>
                <a:cubicBezTo>
                  <a:pt x="2822" y="2816"/>
                  <a:pt x="2783" y="2805"/>
                  <a:pt x="2746" y="2805"/>
                </a:cubicBezTo>
                <a:cubicBezTo>
                  <a:pt x="2680" y="2805"/>
                  <a:pt x="2622" y="2840"/>
                  <a:pt x="2569" y="2908"/>
                </a:cubicBezTo>
                <a:cubicBezTo>
                  <a:pt x="2462" y="3038"/>
                  <a:pt x="2367" y="3156"/>
                  <a:pt x="2261" y="3287"/>
                </a:cubicBezTo>
                <a:cubicBezTo>
                  <a:pt x="1977" y="3653"/>
                  <a:pt x="1693" y="4021"/>
                  <a:pt x="1421" y="4400"/>
                </a:cubicBezTo>
                <a:cubicBezTo>
                  <a:pt x="1255" y="4624"/>
                  <a:pt x="1101" y="4849"/>
                  <a:pt x="947" y="5074"/>
                </a:cubicBezTo>
                <a:cubicBezTo>
                  <a:pt x="734" y="5394"/>
                  <a:pt x="545" y="5713"/>
                  <a:pt x="344" y="6033"/>
                </a:cubicBezTo>
                <a:cubicBezTo>
                  <a:pt x="249" y="6163"/>
                  <a:pt x="166" y="6305"/>
                  <a:pt x="83" y="6436"/>
                </a:cubicBezTo>
                <a:cubicBezTo>
                  <a:pt x="47" y="6494"/>
                  <a:pt x="0" y="6554"/>
                  <a:pt x="12" y="6636"/>
                </a:cubicBezTo>
                <a:cubicBezTo>
                  <a:pt x="36" y="6649"/>
                  <a:pt x="60" y="6660"/>
                  <a:pt x="83" y="6660"/>
                </a:cubicBezTo>
                <a:cubicBezTo>
                  <a:pt x="103" y="6664"/>
                  <a:pt x="122" y="6665"/>
                  <a:pt x="141" y="6665"/>
                </a:cubicBezTo>
                <a:cubicBezTo>
                  <a:pt x="245" y="6665"/>
                  <a:pt x="335" y="6612"/>
                  <a:pt x="415" y="6542"/>
                </a:cubicBezTo>
                <a:cubicBezTo>
                  <a:pt x="458" y="6520"/>
                  <a:pt x="491" y="6469"/>
                  <a:pt x="551" y="6469"/>
                </a:cubicBezTo>
                <a:cubicBezTo>
                  <a:pt x="556" y="6469"/>
                  <a:pt x="562" y="6470"/>
                  <a:pt x="568" y="6471"/>
                </a:cubicBezTo>
                <a:cubicBezTo>
                  <a:pt x="581" y="6530"/>
                  <a:pt x="592" y="6589"/>
                  <a:pt x="604" y="6660"/>
                </a:cubicBezTo>
                <a:cubicBezTo>
                  <a:pt x="628" y="6755"/>
                  <a:pt x="652" y="6849"/>
                  <a:pt x="675" y="6956"/>
                </a:cubicBezTo>
                <a:cubicBezTo>
                  <a:pt x="689" y="6997"/>
                  <a:pt x="721" y="7018"/>
                  <a:pt x="755" y="7018"/>
                </a:cubicBezTo>
                <a:cubicBezTo>
                  <a:pt x="781" y="7018"/>
                  <a:pt x="808" y="7006"/>
                  <a:pt x="829" y="6980"/>
                </a:cubicBezTo>
                <a:cubicBezTo>
                  <a:pt x="876" y="6897"/>
                  <a:pt x="923" y="6826"/>
                  <a:pt x="971" y="6743"/>
                </a:cubicBezTo>
                <a:cubicBezTo>
                  <a:pt x="1042" y="6625"/>
                  <a:pt x="1113" y="6507"/>
                  <a:pt x="1196" y="6388"/>
                </a:cubicBezTo>
                <a:cubicBezTo>
                  <a:pt x="1444" y="6021"/>
                  <a:pt x="1728" y="5689"/>
                  <a:pt x="1941" y="5299"/>
                </a:cubicBezTo>
                <a:cubicBezTo>
                  <a:pt x="1965" y="5252"/>
                  <a:pt x="2001" y="5205"/>
                  <a:pt x="2036" y="5157"/>
                </a:cubicBezTo>
                <a:cubicBezTo>
                  <a:pt x="2060" y="5110"/>
                  <a:pt x="2096" y="5074"/>
                  <a:pt x="2119" y="5027"/>
                </a:cubicBezTo>
                <a:cubicBezTo>
                  <a:pt x="2332" y="4671"/>
                  <a:pt x="2533" y="4305"/>
                  <a:pt x="2735" y="3950"/>
                </a:cubicBezTo>
                <a:cubicBezTo>
                  <a:pt x="2794" y="3855"/>
                  <a:pt x="2865" y="3772"/>
                  <a:pt x="2936" y="3677"/>
                </a:cubicBezTo>
                <a:cubicBezTo>
                  <a:pt x="2972" y="3713"/>
                  <a:pt x="3007" y="3737"/>
                  <a:pt x="3043" y="3760"/>
                </a:cubicBezTo>
                <a:cubicBezTo>
                  <a:pt x="3374" y="4056"/>
                  <a:pt x="3693" y="4364"/>
                  <a:pt x="4025" y="4660"/>
                </a:cubicBezTo>
                <a:cubicBezTo>
                  <a:pt x="4061" y="4695"/>
                  <a:pt x="4108" y="4731"/>
                  <a:pt x="4143" y="4778"/>
                </a:cubicBezTo>
                <a:cubicBezTo>
                  <a:pt x="4380" y="5003"/>
                  <a:pt x="4605" y="5228"/>
                  <a:pt x="4842" y="5441"/>
                </a:cubicBezTo>
                <a:cubicBezTo>
                  <a:pt x="5066" y="5642"/>
                  <a:pt x="5292" y="5831"/>
                  <a:pt x="5516" y="6033"/>
                </a:cubicBezTo>
                <a:cubicBezTo>
                  <a:pt x="5741" y="6223"/>
                  <a:pt x="5955" y="6412"/>
                  <a:pt x="6168" y="6601"/>
                </a:cubicBezTo>
                <a:cubicBezTo>
                  <a:pt x="6179" y="6613"/>
                  <a:pt x="6179" y="6625"/>
                  <a:pt x="6191" y="6636"/>
                </a:cubicBezTo>
                <a:cubicBezTo>
                  <a:pt x="6219" y="6653"/>
                  <a:pt x="6249" y="6662"/>
                  <a:pt x="6278" y="6662"/>
                </a:cubicBezTo>
                <a:cubicBezTo>
                  <a:pt x="6311" y="6662"/>
                  <a:pt x="6343" y="6650"/>
                  <a:pt x="6368" y="6625"/>
                </a:cubicBezTo>
                <a:cubicBezTo>
                  <a:pt x="6404" y="6589"/>
                  <a:pt x="6428" y="6554"/>
                  <a:pt x="6452" y="6518"/>
                </a:cubicBezTo>
                <a:cubicBezTo>
                  <a:pt x="6499" y="6412"/>
                  <a:pt x="6546" y="6317"/>
                  <a:pt x="6594" y="6210"/>
                </a:cubicBezTo>
                <a:cubicBezTo>
                  <a:pt x="6771" y="5784"/>
                  <a:pt x="6937" y="5370"/>
                  <a:pt x="7115" y="4944"/>
                </a:cubicBezTo>
                <a:cubicBezTo>
                  <a:pt x="7339" y="4447"/>
                  <a:pt x="7576" y="3950"/>
                  <a:pt x="7777" y="3440"/>
                </a:cubicBezTo>
                <a:cubicBezTo>
                  <a:pt x="8049" y="2778"/>
                  <a:pt x="8346" y="2127"/>
                  <a:pt x="8617" y="1452"/>
                </a:cubicBezTo>
                <a:cubicBezTo>
                  <a:pt x="8677" y="1298"/>
                  <a:pt x="8748" y="1156"/>
                  <a:pt x="8819" y="1002"/>
                </a:cubicBezTo>
                <a:cubicBezTo>
                  <a:pt x="8848" y="944"/>
                  <a:pt x="8877" y="901"/>
                  <a:pt x="8940" y="901"/>
                </a:cubicBezTo>
                <a:cubicBezTo>
                  <a:pt x="8953" y="901"/>
                  <a:pt x="8968" y="903"/>
                  <a:pt x="8985" y="907"/>
                </a:cubicBezTo>
                <a:cubicBezTo>
                  <a:pt x="8990" y="909"/>
                  <a:pt x="8995" y="909"/>
                  <a:pt x="9000" y="909"/>
                </a:cubicBezTo>
                <a:cubicBezTo>
                  <a:pt x="9039" y="909"/>
                  <a:pt x="9067" y="867"/>
                  <a:pt x="9067" y="825"/>
                </a:cubicBezTo>
                <a:cubicBezTo>
                  <a:pt x="9056" y="801"/>
                  <a:pt x="9056" y="778"/>
                  <a:pt x="9043" y="754"/>
                </a:cubicBezTo>
                <a:cubicBezTo>
                  <a:pt x="9020" y="552"/>
                  <a:pt x="8996" y="363"/>
                  <a:pt x="9032" y="162"/>
                </a:cubicBezTo>
                <a:cubicBezTo>
                  <a:pt x="9043" y="115"/>
                  <a:pt x="9032" y="55"/>
                  <a:pt x="9032" y="20"/>
                </a:cubicBezTo>
                <a:cubicBezTo>
                  <a:pt x="9008" y="6"/>
                  <a:pt x="8986" y="0"/>
                  <a:pt x="8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1"/>
          <p:cNvGrpSpPr/>
          <p:nvPr/>
        </p:nvGrpSpPr>
        <p:grpSpPr>
          <a:xfrm>
            <a:off x="1131818" y="422491"/>
            <a:ext cx="548249" cy="856248"/>
            <a:chOff x="4122119" y="488170"/>
            <a:chExt cx="1415202" cy="2210242"/>
          </a:xfrm>
        </p:grpSpPr>
        <p:sp>
          <p:nvSpPr>
            <p:cNvPr id="818" name="Google Shape;818;p41"/>
            <p:cNvSpPr/>
            <p:nvPr/>
          </p:nvSpPr>
          <p:spPr>
            <a:xfrm>
              <a:off x="4122119" y="488170"/>
              <a:ext cx="1415202" cy="2210242"/>
            </a:xfrm>
            <a:custGeom>
              <a:avLst/>
              <a:gdLst/>
              <a:ahLst/>
              <a:cxnLst/>
              <a:rect l="l" t="t" r="r" b="b"/>
              <a:pathLst>
                <a:path w="7067" h="11037" extrusionOk="0">
                  <a:moveTo>
                    <a:pt x="3031" y="3402"/>
                  </a:moveTo>
                  <a:cubicBezTo>
                    <a:pt x="3066" y="3402"/>
                    <a:pt x="3102" y="3413"/>
                    <a:pt x="3113" y="3437"/>
                  </a:cubicBezTo>
                  <a:cubicBezTo>
                    <a:pt x="3173" y="3484"/>
                    <a:pt x="3149" y="3591"/>
                    <a:pt x="3137" y="3674"/>
                  </a:cubicBezTo>
                  <a:cubicBezTo>
                    <a:pt x="3113" y="3745"/>
                    <a:pt x="3078" y="3828"/>
                    <a:pt x="3042" y="3899"/>
                  </a:cubicBezTo>
                  <a:lnTo>
                    <a:pt x="2971" y="3757"/>
                  </a:lnTo>
                  <a:cubicBezTo>
                    <a:pt x="2889" y="3544"/>
                    <a:pt x="2900" y="3484"/>
                    <a:pt x="2913" y="3461"/>
                  </a:cubicBezTo>
                  <a:cubicBezTo>
                    <a:pt x="2924" y="3437"/>
                    <a:pt x="2960" y="3413"/>
                    <a:pt x="3007" y="3402"/>
                  </a:cubicBezTo>
                  <a:close/>
                  <a:moveTo>
                    <a:pt x="4297" y="3283"/>
                  </a:moveTo>
                  <a:cubicBezTo>
                    <a:pt x="4321" y="3283"/>
                    <a:pt x="4333" y="3295"/>
                    <a:pt x="4357" y="3319"/>
                  </a:cubicBezTo>
                  <a:cubicBezTo>
                    <a:pt x="4380" y="3366"/>
                    <a:pt x="4392" y="3449"/>
                    <a:pt x="4380" y="3532"/>
                  </a:cubicBezTo>
                  <a:cubicBezTo>
                    <a:pt x="4357" y="3686"/>
                    <a:pt x="4273" y="3839"/>
                    <a:pt x="4167" y="3946"/>
                  </a:cubicBezTo>
                  <a:cubicBezTo>
                    <a:pt x="4108" y="3792"/>
                    <a:pt x="4084" y="3615"/>
                    <a:pt x="4131" y="3449"/>
                  </a:cubicBezTo>
                  <a:cubicBezTo>
                    <a:pt x="4155" y="3366"/>
                    <a:pt x="4215" y="3283"/>
                    <a:pt x="4286" y="3283"/>
                  </a:cubicBezTo>
                  <a:close/>
                  <a:moveTo>
                    <a:pt x="5254" y="4021"/>
                  </a:moveTo>
                  <a:cubicBezTo>
                    <a:pt x="5272" y="4021"/>
                    <a:pt x="5289" y="4024"/>
                    <a:pt x="5304" y="4029"/>
                  </a:cubicBezTo>
                  <a:cubicBezTo>
                    <a:pt x="5339" y="4041"/>
                    <a:pt x="5375" y="4052"/>
                    <a:pt x="5386" y="4088"/>
                  </a:cubicBezTo>
                  <a:cubicBezTo>
                    <a:pt x="5433" y="4183"/>
                    <a:pt x="5315" y="4301"/>
                    <a:pt x="5220" y="4349"/>
                  </a:cubicBezTo>
                  <a:cubicBezTo>
                    <a:pt x="5121" y="4398"/>
                    <a:pt x="5005" y="4423"/>
                    <a:pt x="4894" y="4423"/>
                  </a:cubicBezTo>
                  <a:cubicBezTo>
                    <a:pt x="4873" y="4423"/>
                    <a:pt x="4851" y="4422"/>
                    <a:pt x="4830" y="4420"/>
                  </a:cubicBezTo>
                  <a:cubicBezTo>
                    <a:pt x="4889" y="4289"/>
                    <a:pt x="4960" y="4183"/>
                    <a:pt x="5055" y="4100"/>
                  </a:cubicBezTo>
                  <a:cubicBezTo>
                    <a:pt x="5111" y="4054"/>
                    <a:pt x="5189" y="4021"/>
                    <a:pt x="5254" y="4021"/>
                  </a:cubicBezTo>
                  <a:close/>
                  <a:moveTo>
                    <a:pt x="1811" y="4100"/>
                  </a:moveTo>
                  <a:cubicBezTo>
                    <a:pt x="1835" y="4100"/>
                    <a:pt x="1871" y="4123"/>
                    <a:pt x="1918" y="4159"/>
                  </a:cubicBezTo>
                  <a:cubicBezTo>
                    <a:pt x="2001" y="4230"/>
                    <a:pt x="2037" y="4337"/>
                    <a:pt x="2084" y="4444"/>
                  </a:cubicBezTo>
                  <a:cubicBezTo>
                    <a:pt x="2108" y="4491"/>
                    <a:pt x="2131" y="4538"/>
                    <a:pt x="2143" y="4586"/>
                  </a:cubicBezTo>
                  <a:cubicBezTo>
                    <a:pt x="2072" y="4586"/>
                    <a:pt x="2001" y="4562"/>
                    <a:pt x="1930" y="4538"/>
                  </a:cubicBezTo>
                  <a:cubicBezTo>
                    <a:pt x="1811" y="4479"/>
                    <a:pt x="1753" y="4325"/>
                    <a:pt x="1764" y="4218"/>
                  </a:cubicBezTo>
                  <a:cubicBezTo>
                    <a:pt x="1764" y="4147"/>
                    <a:pt x="1788" y="4112"/>
                    <a:pt x="1800" y="4100"/>
                  </a:cubicBezTo>
                  <a:close/>
                  <a:moveTo>
                    <a:pt x="3754" y="127"/>
                  </a:moveTo>
                  <a:cubicBezTo>
                    <a:pt x="4649" y="127"/>
                    <a:pt x="5556" y="461"/>
                    <a:pt x="6132" y="1212"/>
                  </a:cubicBezTo>
                  <a:cubicBezTo>
                    <a:pt x="6925" y="2253"/>
                    <a:pt x="6736" y="3745"/>
                    <a:pt x="6180" y="4763"/>
                  </a:cubicBezTo>
                  <a:cubicBezTo>
                    <a:pt x="6038" y="5023"/>
                    <a:pt x="5860" y="5236"/>
                    <a:pt x="5670" y="5461"/>
                  </a:cubicBezTo>
                  <a:cubicBezTo>
                    <a:pt x="5599" y="5533"/>
                    <a:pt x="5540" y="5615"/>
                    <a:pt x="5481" y="5686"/>
                  </a:cubicBezTo>
                  <a:cubicBezTo>
                    <a:pt x="5197" y="6030"/>
                    <a:pt x="5078" y="6456"/>
                    <a:pt x="4996" y="6835"/>
                  </a:cubicBezTo>
                  <a:cubicBezTo>
                    <a:pt x="4972" y="6977"/>
                    <a:pt x="4936" y="7119"/>
                    <a:pt x="4913" y="7272"/>
                  </a:cubicBezTo>
                  <a:cubicBezTo>
                    <a:pt x="4807" y="7900"/>
                    <a:pt x="4688" y="8539"/>
                    <a:pt x="4202" y="8977"/>
                  </a:cubicBezTo>
                  <a:cubicBezTo>
                    <a:pt x="4202" y="8989"/>
                    <a:pt x="4202" y="8989"/>
                    <a:pt x="4191" y="9000"/>
                  </a:cubicBezTo>
                  <a:cubicBezTo>
                    <a:pt x="4108" y="9036"/>
                    <a:pt x="4002" y="9060"/>
                    <a:pt x="3907" y="9071"/>
                  </a:cubicBezTo>
                  <a:cubicBezTo>
                    <a:pt x="3954" y="7616"/>
                    <a:pt x="4333" y="6172"/>
                    <a:pt x="4712" y="4786"/>
                  </a:cubicBezTo>
                  <a:cubicBezTo>
                    <a:pt x="4736" y="4704"/>
                    <a:pt x="4759" y="4621"/>
                    <a:pt x="4783" y="4550"/>
                  </a:cubicBezTo>
                  <a:cubicBezTo>
                    <a:pt x="4818" y="4555"/>
                    <a:pt x="4853" y="4557"/>
                    <a:pt x="4889" y="4557"/>
                  </a:cubicBezTo>
                  <a:cubicBezTo>
                    <a:pt x="5022" y="4557"/>
                    <a:pt x="5158" y="4523"/>
                    <a:pt x="5280" y="4467"/>
                  </a:cubicBezTo>
                  <a:cubicBezTo>
                    <a:pt x="5446" y="4384"/>
                    <a:pt x="5576" y="4194"/>
                    <a:pt x="5505" y="4029"/>
                  </a:cubicBezTo>
                  <a:cubicBezTo>
                    <a:pt x="5469" y="3958"/>
                    <a:pt x="5410" y="3923"/>
                    <a:pt x="5327" y="3899"/>
                  </a:cubicBezTo>
                  <a:cubicBezTo>
                    <a:pt x="5305" y="3894"/>
                    <a:pt x="5282" y="3892"/>
                    <a:pt x="5258" y="3892"/>
                  </a:cubicBezTo>
                  <a:cubicBezTo>
                    <a:pt x="5164" y="3892"/>
                    <a:pt x="5057" y="3927"/>
                    <a:pt x="4972" y="3994"/>
                  </a:cubicBezTo>
                  <a:cubicBezTo>
                    <a:pt x="4842" y="4100"/>
                    <a:pt x="4759" y="4254"/>
                    <a:pt x="4700" y="4408"/>
                  </a:cubicBezTo>
                  <a:cubicBezTo>
                    <a:pt x="4581" y="4372"/>
                    <a:pt x="4475" y="4325"/>
                    <a:pt x="4392" y="4254"/>
                  </a:cubicBezTo>
                  <a:cubicBezTo>
                    <a:pt x="4321" y="4207"/>
                    <a:pt x="4273" y="4136"/>
                    <a:pt x="4226" y="4076"/>
                  </a:cubicBezTo>
                  <a:cubicBezTo>
                    <a:pt x="4368" y="3934"/>
                    <a:pt x="4475" y="3757"/>
                    <a:pt x="4510" y="3555"/>
                  </a:cubicBezTo>
                  <a:cubicBezTo>
                    <a:pt x="4534" y="3461"/>
                    <a:pt x="4523" y="3331"/>
                    <a:pt x="4463" y="3248"/>
                  </a:cubicBezTo>
                  <a:cubicBezTo>
                    <a:pt x="4428" y="3189"/>
                    <a:pt x="4380" y="3165"/>
                    <a:pt x="4321" y="3153"/>
                  </a:cubicBezTo>
                  <a:cubicBezTo>
                    <a:pt x="4309" y="3151"/>
                    <a:pt x="4298" y="3150"/>
                    <a:pt x="4287" y="3150"/>
                  </a:cubicBezTo>
                  <a:cubicBezTo>
                    <a:pt x="4150" y="3150"/>
                    <a:pt x="4046" y="3282"/>
                    <a:pt x="4013" y="3413"/>
                  </a:cubicBezTo>
                  <a:cubicBezTo>
                    <a:pt x="3954" y="3626"/>
                    <a:pt x="3978" y="3852"/>
                    <a:pt x="4073" y="4041"/>
                  </a:cubicBezTo>
                  <a:cubicBezTo>
                    <a:pt x="3931" y="4147"/>
                    <a:pt x="3776" y="4207"/>
                    <a:pt x="3611" y="4207"/>
                  </a:cubicBezTo>
                  <a:cubicBezTo>
                    <a:pt x="3434" y="4207"/>
                    <a:pt x="3268" y="4136"/>
                    <a:pt x="3137" y="4005"/>
                  </a:cubicBezTo>
                  <a:cubicBezTo>
                    <a:pt x="3197" y="3910"/>
                    <a:pt x="3232" y="3804"/>
                    <a:pt x="3256" y="3710"/>
                  </a:cubicBezTo>
                  <a:cubicBezTo>
                    <a:pt x="3303" y="3544"/>
                    <a:pt x="3291" y="3426"/>
                    <a:pt x="3208" y="3342"/>
                  </a:cubicBezTo>
                  <a:cubicBezTo>
                    <a:pt x="3168" y="3293"/>
                    <a:pt x="3104" y="3268"/>
                    <a:pt x="3029" y="3268"/>
                  </a:cubicBezTo>
                  <a:cubicBezTo>
                    <a:pt x="3014" y="3268"/>
                    <a:pt x="2999" y="3269"/>
                    <a:pt x="2984" y="3271"/>
                  </a:cubicBezTo>
                  <a:cubicBezTo>
                    <a:pt x="2900" y="3283"/>
                    <a:pt x="2829" y="3342"/>
                    <a:pt x="2794" y="3402"/>
                  </a:cubicBezTo>
                  <a:cubicBezTo>
                    <a:pt x="2747" y="3497"/>
                    <a:pt x="2794" y="3662"/>
                    <a:pt x="2853" y="3804"/>
                  </a:cubicBezTo>
                  <a:cubicBezTo>
                    <a:pt x="2889" y="3887"/>
                    <a:pt x="2924" y="3958"/>
                    <a:pt x="2984" y="4029"/>
                  </a:cubicBezTo>
                  <a:cubicBezTo>
                    <a:pt x="2853" y="4242"/>
                    <a:pt x="2687" y="4420"/>
                    <a:pt x="2510" y="4502"/>
                  </a:cubicBezTo>
                  <a:cubicBezTo>
                    <a:pt x="2439" y="4550"/>
                    <a:pt x="2356" y="4573"/>
                    <a:pt x="2285" y="4586"/>
                  </a:cubicBezTo>
                  <a:cubicBezTo>
                    <a:pt x="2261" y="4515"/>
                    <a:pt x="2238" y="4455"/>
                    <a:pt x="2214" y="4396"/>
                  </a:cubicBezTo>
                  <a:cubicBezTo>
                    <a:pt x="2155" y="4265"/>
                    <a:pt x="2108" y="4159"/>
                    <a:pt x="2013" y="4065"/>
                  </a:cubicBezTo>
                  <a:cubicBezTo>
                    <a:pt x="1933" y="3992"/>
                    <a:pt x="1863" y="3969"/>
                    <a:pt x="1812" y="3969"/>
                  </a:cubicBezTo>
                  <a:cubicBezTo>
                    <a:pt x="1788" y="3969"/>
                    <a:pt x="1768" y="3974"/>
                    <a:pt x="1753" y="3981"/>
                  </a:cubicBezTo>
                  <a:cubicBezTo>
                    <a:pt x="1682" y="4017"/>
                    <a:pt x="1634" y="4100"/>
                    <a:pt x="1634" y="4218"/>
                  </a:cubicBezTo>
                  <a:cubicBezTo>
                    <a:pt x="1622" y="4372"/>
                    <a:pt x="1693" y="4562"/>
                    <a:pt x="1871" y="4657"/>
                  </a:cubicBezTo>
                  <a:cubicBezTo>
                    <a:pt x="1949" y="4696"/>
                    <a:pt x="2043" y="4719"/>
                    <a:pt x="2140" y="4719"/>
                  </a:cubicBezTo>
                  <a:cubicBezTo>
                    <a:pt x="2161" y="4719"/>
                    <a:pt x="2182" y="4717"/>
                    <a:pt x="2202" y="4715"/>
                  </a:cubicBezTo>
                  <a:cubicBezTo>
                    <a:pt x="2735" y="6077"/>
                    <a:pt x="3102" y="7532"/>
                    <a:pt x="3303" y="9060"/>
                  </a:cubicBezTo>
                  <a:cubicBezTo>
                    <a:pt x="3184" y="9048"/>
                    <a:pt x="3066" y="9024"/>
                    <a:pt x="2948" y="9013"/>
                  </a:cubicBezTo>
                  <a:cubicBezTo>
                    <a:pt x="2948" y="9000"/>
                    <a:pt x="2936" y="8989"/>
                    <a:pt x="2936" y="8977"/>
                  </a:cubicBezTo>
                  <a:cubicBezTo>
                    <a:pt x="2474" y="8479"/>
                    <a:pt x="2368" y="7924"/>
                    <a:pt x="2261" y="7343"/>
                  </a:cubicBezTo>
                  <a:cubicBezTo>
                    <a:pt x="2214" y="7106"/>
                    <a:pt x="2167" y="6846"/>
                    <a:pt x="2095" y="6598"/>
                  </a:cubicBezTo>
                  <a:cubicBezTo>
                    <a:pt x="1966" y="6148"/>
                    <a:pt x="1669" y="5781"/>
                    <a:pt x="1385" y="5438"/>
                  </a:cubicBezTo>
                  <a:cubicBezTo>
                    <a:pt x="1161" y="5165"/>
                    <a:pt x="935" y="4881"/>
                    <a:pt x="793" y="4550"/>
                  </a:cubicBezTo>
                  <a:cubicBezTo>
                    <a:pt x="143" y="3105"/>
                    <a:pt x="664" y="1413"/>
                    <a:pt x="2001" y="596"/>
                  </a:cubicBezTo>
                  <a:cubicBezTo>
                    <a:pt x="2500" y="293"/>
                    <a:pt x="3124" y="127"/>
                    <a:pt x="3754" y="127"/>
                  </a:cubicBezTo>
                  <a:close/>
                  <a:moveTo>
                    <a:pt x="3078" y="4123"/>
                  </a:moveTo>
                  <a:cubicBezTo>
                    <a:pt x="3211" y="4256"/>
                    <a:pt x="3385" y="4338"/>
                    <a:pt x="3572" y="4338"/>
                  </a:cubicBezTo>
                  <a:cubicBezTo>
                    <a:pt x="3584" y="4338"/>
                    <a:pt x="3598" y="4337"/>
                    <a:pt x="3611" y="4337"/>
                  </a:cubicBezTo>
                  <a:cubicBezTo>
                    <a:pt x="3800" y="4337"/>
                    <a:pt x="3978" y="4278"/>
                    <a:pt x="4131" y="4159"/>
                  </a:cubicBezTo>
                  <a:cubicBezTo>
                    <a:pt x="4179" y="4230"/>
                    <a:pt x="4238" y="4301"/>
                    <a:pt x="4309" y="4349"/>
                  </a:cubicBezTo>
                  <a:cubicBezTo>
                    <a:pt x="4404" y="4431"/>
                    <a:pt x="4523" y="4491"/>
                    <a:pt x="4652" y="4526"/>
                  </a:cubicBezTo>
                  <a:cubicBezTo>
                    <a:pt x="4629" y="4609"/>
                    <a:pt x="4605" y="4680"/>
                    <a:pt x="4581" y="4751"/>
                  </a:cubicBezTo>
                  <a:cubicBezTo>
                    <a:pt x="4215" y="6148"/>
                    <a:pt x="3824" y="7603"/>
                    <a:pt x="3765" y="9084"/>
                  </a:cubicBezTo>
                  <a:lnTo>
                    <a:pt x="3694" y="9084"/>
                  </a:lnTo>
                  <a:cubicBezTo>
                    <a:pt x="3599" y="9084"/>
                    <a:pt x="3516" y="9084"/>
                    <a:pt x="3434" y="9071"/>
                  </a:cubicBezTo>
                  <a:cubicBezTo>
                    <a:pt x="3232" y="7532"/>
                    <a:pt x="2865" y="6065"/>
                    <a:pt x="2332" y="4704"/>
                  </a:cubicBezTo>
                  <a:cubicBezTo>
                    <a:pt x="2416" y="4692"/>
                    <a:pt x="2487" y="4668"/>
                    <a:pt x="2569" y="4621"/>
                  </a:cubicBezTo>
                  <a:cubicBezTo>
                    <a:pt x="2782" y="4515"/>
                    <a:pt x="2948" y="4325"/>
                    <a:pt x="3078" y="4123"/>
                  </a:cubicBezTo>
                  <a:close/>
                  <a:moveTo>
                    <a:pt x="4499" y="9000"/>
                  </a:moveTo>
                  <a:lnTo>
                    <a:pt x="4499" y="9024"/>
                  </a:lnTo>
                  <a:cubicBezTo>
                    <a:pt x="4286" y="9178"/>
                    <a:pt x="4013" y="9273"/>
                    <a:pt x="3753" y="9284"/>
                  </a:cubicBezTo>
                  <a:cubicBezTo>
                    <a:pt x="3718" y="9284"/>
                    <a:pt x="3682" y="9320"/>
                    <a:pt x="3682" y="9355"/>
                  </a:cubicBezTo>
                  <a:cubicBezTo>
                    <a:pt x="3694" y="9391"/>
                    <a:pt x="3718" y="9415"/>
                    <a:pt x="3753" y="9415"/>
                  </a:cubicBezTo>
                  <a:cubicBezTo>
                    <a:pt x="4002" y="9403"/>
                    <a:pt x="4250" y="9332"/>
                    <a:pt x="4463" y="9202"/>
                  </a:cubicBezTo>
                  <a:lnTo>
                    <a:pt x="4463" y="9202"/>
                  </a:lnTo>
                  <a:cubicBezTo>
                    <a:pt x="4439" y="9237"/>
                    <a:pt x="4416" y="9273"/>
                    <a:pt x="4392" y="9297"/>
                  </a:cubicBezTo>
                  <a:cubicBezTo>
                    <a:pt x="4273" y="9391"/>
                    <a:pt x="4108" y="9426"/>
                    <a:pt x="3966" y="9439"/>
                  </a:cubicBezTo>
                  <a:cubicBezTo>
                    <a:pt x="3808" y="9459"/>
                    <a:pt x="3650" y="9472"/>
                    <a:pt x="3491" y="9472"/>
                  </a:cubicBezTo>
                  <a:cubicBezTo>
                    <a:pt x="3377" y="9472"/>
                    <a:pt x="3263" y="9465"/>
                    <a:pt x="3149" y="9450"/>
                  </a:cubicBezTo>
                  <a:cubicBezTo>
                    <a:pt x="3031" y="9439"/>
                    <a:pt x="2889" y="9403"/>
                    <a:pt x="2806" y="9320"/>
                  </a:cubicBezTo>
                  <a:cubicBezTo>
                    <a:pt x="2758" y="9284"/>
                    <a:pt x="2735" y="9213"/>
                    <a:pt x="2747" y="9142"/>
                  </a:cubicBezTo>
                  <a:cubicBezTo>
                    <a:pt x="2747" y="9131"/>
                    <a:pt x="2747" y="9119"/>
                    <a:pt x="2758" y="9107"/>
                  </a:cubicBezTo>
                  <a:cubicBezTo>
                    <a:pt x="2782" y="9119"/>
                    <a:pt x="2818" y="9119"/>
                    <a:pt x="2829" y="9119"/>
                  </a:cubicBezTo>
                  <a:cubicBezTo>
                    <a:pt x="3102" y="9166"/>
                    <a:pt x="3374" y="9213"/>
                    <a:pt x="3658" y="9213"/>
                  </a:cubicBezTo>
                  <a:lnTo>
                    <a:pt x="3694" y="9213"/>
                  </a:lnTo>
                  <a:cubicBezTo>
                    <a:pt x="4002" y="9213"/>
                    <a:pt x="4286" y="9142"/>
                    <a:pt x="4499" y="9000"/>
                  </a:cubicBezTo>
                  <a:close/>
                  <a:moveTo>
                    <a:pt x="4534" y="9332"/>
                  </a:moveTo>
                  <a:lnTo>
                    <a:pt x="4534" y="9426"/>
                  </a:lnTo>
                  <a:cubicBezTo>
                    <a:pt x="4523" y="9426"/>
                    <a:pt x="4510" y="9426"/>
                    <a:pt x="4499" y="9439"/>
                  </a:cubicBezTo>
                  <a:cubicBezTo>
                    <a:pt x="4305" y="9601"/>
                    <a:pt x="4042" y="9694"/>
                    <a:pt x="3784" y="9694"/>
                  </a:cubicBezTo>
                  <a:cubicBezTo>
                    <a:pt x="3742" y="9694"/>
                    <a:pt x="3700" y="9692"/>
                    <a:pt x="3658" y="9687"/>
                  </a:cubicBezTo>
                  <a:cubicBezTo>
                    <a:pt x="3652" y="9685"/>
                    <a:pt x="3646" y="9684"/>
                    <a:pt x="3641" y="9684"/>
                  </a:cubicBezTo>
                  <a:cubicBezTo>
                    <a:pt x="3615" y="9684"/>
                    <a:pt x="3597" y="9705"/>
                    <a:pt x="3587" y="9734"/>
                  </a:cubicBezTo>
                  <a:cubicBezTo>
                    <a:pt x="3587" y="9770"/>
                    <a:pt x="3611" y="9805"/>
                    <a:pt x="3647" y="9817"/>
                  </a:cubicBezTo>
                  <a:lnTo>
                    <a:pt x="3800" y="9817"/>
                  </a:lnTo>
                  <a:cubicBezTo>
                    <a:pt x="4025" y="9817"/>
                    <a:pt x="4262" y="9758"/>
                    <a:pt x="4451" y="9628"/>
                  </a:cubicBezTo>
                  <a:lnTo>
                    <a:pt x="4451" y="9628"/>
                  </a:lnTo>
                  <a:cubicBezTo>
                    <a:pt x="4439" y="9652"/>
                    <a:pt x="4416" y="9675"/>
                    <a:pt x="4392" y="9699"/>
                  </a:cubicBezTo>
                  <a:cubicBezTo>
                    <a:pt x="4286" y="9794"/>
                    <a:pt x="4131" y="9852"/>
                    <a:pt x="3918" y="9876"/>
                  </a:cubicBezTo>
                  <a:cubicBezTo>
                    <a:pt x="3876" y="9878"/>
                    <a:pt x="3834" y="9880"/>
                    <a:pt x="3792" y="9880"/>
                  </a:cubicBezTo>
                  <a:cubicBezTo>
                    <a:pt x="3613" y="9880"/>
                    <a:pt x="3441" y="9860"/>
                    <a:pt x="3268" y="9841"/>
                  </a:cubicBezTo>
                  <a:cubicBezTo>
                    <a:pt x="3137" y="9829"/>
                    <a:pt x="3007" y="9805"/>
                    <a:pt x="2913" y="9734"/>
                  </a:cubicBezTo>
                  <a:cubicBezTo>
                    <a:pt x="2842" y="9675"/>
                    <a:pt x="2794" y="9568"/>
                    <a:pt x="2818" y="9497"/>
                  </a:cubicBezTo>
                  <a:lnTo>
                    <a:pt x="2818" y="9497"/>
                  </a:lnTo>
                  <a:cubicBezTo>
                    <a:pt x="2913" y="9545"/>
                    <a:pt x="3031" y="9568"/>
                    <a:pt x="3137" y="9581"/>
                  </a:cubicBezTo>
                  <a:cubicBezTo>
                    <a:pt x="3268" y="9592"/>
                    <a:pt x="3398" y="9604"/>
                    <a:pt x="3528" y="9604"/>
                  </a:cubicBezTo>
                  <a:cubicBezTo>
                    <a:pt x="3682" y="9604"/>
                    <a:pt x="3836" y="9592"/>
                    <a:pt x="3989" y="9568"/>
                  </a:cubicBezTo>
                  <a:cubicBezTo>
                    <a:pt x="4144" y="9545"/>
                    <a:pt x="4333" y="9510"/>
                    <a:pt x="4475" y="9391"/>
                  </a:cubicBezTo>
                  <a:cubicBezTo>
                    <a:pt x="4499" y="9379"/>
                    <a:pt x="4510" y="9355"/>
                    <a:pt x="4534" y="9332"/>
                  </a:cubicBezTo>
                  <a:close/>
                  <a:moveTo>
                    <a:pt x="4368" y="9876"/>
                  </a:moveTo>
                  <a:cubicBezTo>
                    <a:pt x="4392" y="9936"/>
                    <a:pt x="4392" y="10007"/>
                    <a:pt x="4368" y="10066"/>
                  </a:cubicBezTo>
                  <a:cubicBezTo>
                    <a:pt x="4208" y="10146"/>
                    <a:pt x="4035" y="10186"/>
                    <a:pt x="3858" y="10186"/>
                  </a:cubicBezTo>
                  <a:cubicBezTo>
                    <a:pt x="3800" y="10186"/>
                    <a:pt x="3741" y="10181"/>
                    <a:pt x="3682" y="10173"/>
                  </a:cubicBezTo>
                  <a:cubicBezTo>
                    <a:pt x="3647" y="10173"/>
                    <a:pt x="3611" y="10196"/>
                    <a:pt x="3611" y="10231"/>
                  </a:cubicBezTo>
                  <a:cubicBezTo>
                    <a:pt x="3599" y="10267"/>
                    <a:pt x="3623" y="10302"/>
                    <a:pt x="3658" y="10302"/>
                  </a:cubicBezTo>
                  <a:cubicBezTo>
                    <a:pt x="3729" y="10315"/>
                    <a:pt x="3789" y="10315"/>
                    <a:pt x="3847" y="10315"/>
                  </a:cubicBezTo>
                  <a:cubicBezTo>
                    <a:pt x="3989" y="10315"/>
                    <a:pt x="4131" y="10291"/>
                    <a:pt x="4262" y="10255"/>
                  </a:cubicBezTo>
                  <a:lnTo>
                    <a:pt x="4262" y="10255"/>
                  </a:lnTo>
                  <a:cubicBezTo>
                    <a:pt x="4191" y="10315"/>
                    <a:pt x="4096" y="10373"/>
                    <a:pt x="3978" y="10409"/>
                  </a:cubicBezTo>
                  <a:cubicBezTo>
                    <a:pt x="3851" y="10448"/>
                    <a:pt x="3716" y="10471"/>
                    <a:pt x="3587" y="10471"/>
                  </a:cubicBezTo>
                  <a:cubicBezTo>
                    <a:pt x="3559" y="10471"/>
                    <a:pt x="3532" y="10470"/>
                    <a:pt x="3505" y="10468"/>
                  </a:cubicBezTo>
                  <a:cubicBezTo>
                    <a:pt x="3363" y="10468"/>
                    <a:pt x="3161" y="10433"/>
                    <a:pt x="3031" y="10302"/>
                  </a:cubicBezTo>
                  <a:cubicBezTo>
                    <a:pt x="2936" y="10196"/>
                    <a:pt x="2889" y="10031"/>
                    <a:pt x="2960" y="9900"/>
                  </a:cubicBezTo>
                  <a:lnTo>
                    <a:pt x="2960" y="9900"/>
                  </a:lnTo>
                  <a:cubicBezTo>
                    <a:pt x="3055" y="9947"/>
                    <a:pt x="3149" y="9960"/>
                    <a:pt x="3244" y="9971"/>
                  </a:cubicBezTo>
                  <a:cubicBezTo>
                    <a:pt x="3410" y="9995"/>
                    <a:pt x="3576" y="10007"/>
                    <a:pt x="3741" y="10007"/>
                  </a:cubicBezTo>
                  <a:lnTo>
                    <a:pt x="3931" y="10007"/>
                  </a:lnTo>
                  <a:cubicBezTo>
                    <a:pt x="4108" y="9983"/>
                    <a:pt x="4250" y="9947"/>
                    <a:pt x="4368" y="9876"/>
                  </a:cubicBezTo>
                  <a:close/>
                  <a:moveTo>
                    <a:pt x="4096" y="10504"/>
                  </a:moveTo>
                  <a:cubicBezTo>
                    <a:pt x="4084" y="10657"/>
                    <a:pt x="3978" y="10812"/>
                    <a:pt x="3836" y="10870"/>
                  </a:cubicBezTo>
                  <a:cubicBezTo>
                    <a:pt x="3781" y="10892"/>
                    <a:pt x="3721" y="10903"/>
                    <a:pt x="3661" y="10903"/>
                  </a:cubicBezTo>
                  <a:cubicBezTo>
                    <a:pt x="3554" y="10903"/>
                    <a:pt x="3446" y="10868"/>
                    <a:pt x="3363" y="10799"/>
                  </a:cubicBezTo>
                  <a:cubicBezTo>
                    <a:pt x="3303" y="10741"/>
                    <a:pt x="3244" y="10646"/>
                    <a:pt x="3256" y="10563"/>
                  </a:cubicBezTo>
                  <a:lnTo>
                    <a:pt x="3256" y="10563"/>
                  </a:lnTo>
                  <a:cubicBezTo>
                    <a:pt x="3327" y="10586"/>
                    <a:pt x="3410" y="10599"/>
                    <a:pt x="3492" y="10599"/>
                  </a:cubicBezTo>
                  <a:lnTo>
                    <a:pt x="3563" y="10599"/>
                  </a:lnTo>
                  <a:cubicBezTo>
                    <a:pt x="3718" y="10599"/>
                    <a:pt x="3871" y="10575"/>
                    <a:pt x="4013" y="10528"/>
                  </a:cubicBezTo>
                  <a:cubicBezTo>
                    <a:pt x="4049" y="10528"/>
                    <a:pt x="4073" y="10515"/>
                    <a:pt x="4096" y="10504"/>
                  </a:cubicBezTo>
                  <a:close/>
                  <a:moveTo>
                    <a:pt x="3754" y="0"/>
                  </a:moveTo>
                  <a:cubicBezTo>
                    <a:pt x="3097" y="0"/>
                    <a:pt x="2447" y="173"/>
                    <a:pt x="1930" y="490"/>
                  </a:cubicBezTo>
                  <a:cubicBezTo>
                    <a:pt x="545" y="1330"/>
                    <a:pt x="1" y="3105"/>
                    <a:pt x="664" y="4609"/>
                  </a:cubicBezTo>
                  <a:cubicBezTo>
                    <a:pt x="817" y="4941"/>
                    <a:pt x="1054" y="5236"/>
                    <a:pt x="1291" y="5520"/>
                  </a:cubicBezTo>
                  <a:cubicBezTo>
                    <a:pt x="1575" y="5875"/>
                    <a:pt x="1847" y="6207"/>
                    <a:pt x="1966" y="6633"/>
                  </a:cubicBezTo>
                  <a:cubicBezTo>
                    <a:pt x="2037" y="6882"/>
                    <a:pt x="2084" y="7130"/>
                    <a:pt x="2131" y="7367"/>
                  </a:cubicBezTo>
                  <a:cubicBezTo>
                    <a:pt x="2238" y="7911"/>
                    <a:pt x="2332" y="8421"/>
                    <a:pt x="2687" y="8894"/>
                  </a:cubicBezTo>
                  <a:cubicBezTo>
                    <a:pt x="2687" y="8906"/>
                    <a:pt x="2676" y="8918"/>
                    <a:pt x="2676" y="8918"/>
                  </a:cubicBezTo>
                  <a:cubicBezTo>
                    <a:pt x="2664" y="8942"/>
                    <a:pt x="2664" y="8977"/>
                    <a:pt x="2664" y="9000"/>
                  </a:cubicBezTo>
                  <a:cubicBezTo>
                    <a:pt x="2640" y="9036"/>
                    <a:pt x="2616" y="9084"/>
                    <a:pt x="2616" y="9131"/>
                  </a:cubicBezTo>
                  <a:cubicBezTo>
                    <a:pt x="2605" y="9237"/>
                    <a:pt x="2640" y="9344"/>
                    <a:pt x="2711" y="9415"/>
                  </a:cubicBezTo>
                  <a:cubicBezTo>
                    <a:pt x="2640" y="9557"/>
                    <a:pt x="2711" y="9734"/>
                    <a:pt x="2829" y="9829"/>
                  </a:cubicBezTo>
                  <a:cubicBezTo>
                    <a:pt x="2829" y="9841"/>
                    <a:pt x="2842" y="9841"/>
                    <a:pt x="2842" y="9841"/>
                  </a:cubicBezTo>
                  <a:cubicBezTo>
                    <a:pt x="2747" y="10018"/>
                    <a:pt x="2806" y="10255"/>
                    <a:pt x="2936" y="10397"/>
                  </a:cubicBezTo>
                  <a:cubicBezTo>
                    <a:pt x="2995" y="10444"/>
                    <a:pt x="3055" y="10492"/>
                    <a:pt x="3137" y="10515"/>
                  </a:cubicBezTo>
                  <a:cubicBezTo>
                    <a:pt x="3102" y="10657"/>
                    <a:pt x="3173" y="10812"/>
                    <a:pt x="3279" y="10906"/>
                  </a:cubicBezTo>
                  <a:cubicBezTo>
                    <a:pt x="3386" y="10989"/>
                    <a:pt x="3528" y="11036"/>
                    <a:pt x="3658" y="11036"/>
                  </a:cubicBezTo>
                  <a:cubicBezTo>
                    <a:pt x="3729" y="11036"/>
                    <a:pt x="3812" y="11025"/>
                    <a:pt x="3883" y="10989"/>
                  </a:cubicBezTo>
                  <a:cubicBezTo>
                    <a:pt x="4073" y="10906"/>
                    <a:pt x="4215" y="10705"/>
                    <a:pt x="4226" y="10492"/>
                  </a:cubicBezTo>
                  <a:cubicBezTo>
                    <a:pt x="4226" y="10480"/>
                    <a:pt x="4226" y="10457"/>
                    <a:pt x="4215" y="10444"/>
                  </a:cubicBezTo>
                  <a:lnTo>
                    <a:pt x="4215" y="10444"/>
                  </a:lnTo>
                  <a:cubicBezTo>
                    <a:pt x="4216" y="10446"/>
                    <a:pt x="4218" y="10447"/>
                    <a:pt x="4221" y="10447"/>
                  </a:cubicBezTo>
                  <a:cubicBezTo>
                    <a:pt x="4259" y="10447"/>
                    <a:pt x="4406" y="10289"/>
                    <a:pt x="4428" y="10267"/>
                  </a:cubicBezTo>
                  <a:cubicBezTo>
                    <a:pt x="4463" y="10196"/>
                    <a:pt x="4499" y="10102"/>
                    <a:pt x="4523" y="10018"/>
                  </a:cubicBezTo>
                  <a:cubicBezTo>
                    <a:pt x="4523" y="9995"/>
                    <a:pt x="4488" y="9805"/>
                    <a:pt x="4476" y="9805"/>
                  </a:cubicBezTo>
                  <a:cubicBezTo>
                    <a:pt x="4476" y="9805"/>
                    <a:pt x="4475" y="9805"/>
                    <a:pt x="4475" y="9805"/>
                  </a:cubicBezTo>
                  <a:cubicBezTo>
                    <a:pt x="4475" y="9794"/>
                    <a:pt x="4487" y="9794"/>
                    <a:pt x="4487" y="9794"/>
                  </a:cubicBezTo>
                  <a:cubicBezTo>
                    <a:pt x="4629" y="9663"/>
                    <a:pt x="4723" y="9426"/>
                    <a:pt x="4629" y="9226"/>
                  </a:cubicBezTo>
                  <a:cubicBezTo>
                    <a:pt x="4629" y="9213"/>
                    <a:pt x="4617" y="9202"/>
                    <a:pt x="4605" y="9202"/>
                  </a:cubicBezTo>
                  <a:cubicBezTo>
                    <a:pt x="4652" y="9095"/>
                    <a:pt x="4652" y="8977"/>
                    <a:pt x="4594" y="8882"/>
                  </a:cubicBezTo>
                  <a:cubicBezTo>
                    <a:pt x="4578" y="8859"/>
                    <a:pt x="4558" y="8846"/>
                    <a:pt x="4536" y="8846"/>
                  </a:cubicBezTo>
                  <a:cubicBezTo>
                    <a:pt x="4524" y="8846"/>
                    <a:pt x="4511" y="8850"/>
                    <a:pt x="4499" y="8858"/>
                  </a:cubicBezTo>
                  <a:cubicBezTo>
                    <a:pt x="4854" y="8408"/>
                    <a:pt x="4949" y="7840"/>
                    <a:pt x="5043" y="7296"/>
                  </a:cubicBezTo>
                  <a:cubicBezTo>
                    <a:pt x="5067" y="7142"/>
                    <a:pt x="5091" y="7000"/>
                    <a:pt x="5126" y="6858"/>
                  </a:cubicBezTo>
                  <a:cubicBezTo>
                    <a:pt x="5197" y="6503"/>
                    <a:pt x="5315" y="6101"/>
                    <a:pt x="5576" y="5769"/>
                  </a:cubicBezTo>
                  <a:cubicBezTo>
                    <a:pt x="5647" y="5698"/>
                    <a:pt x="5706" y="5627"/>
                    <a:pt x="5765" y="5544"/>
                  </a:cubicBezTo>
                  <a:cubicBezTo>
                    <a:pt x="5967" y="5319"/>
                    <a:pt x="6144" y="5106"/>
                    <a:pt x="6298" y="4822"/>
                  </a:cubicBezTo>
                  <a:cubicBezTo>
                    <a:pt x="6866" y="3768"/>
                    <a:pt x="7067" y="2218"/>
                    <a:pt x="6238" y="1129"/>
                  </a:cubicBezTo>
                  <a:cubicBezTo>
                    <a:pt x="5640" y="350"/>
                    <a:pt x="4691" y="0"/>
                    <a:pt x="375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4292937" y="720668"/>
              <a:ext cx="329419" cy="477214"/>
            </a:xfrm>
            <a:custGeom>
              <a:avLst/>
              <a:gdLst/>
              <a:ahLst/>
              <a:cxnLst/>
              <a:rect l="l" t="t" r="r" b="b"/>
              <a:pathLst>
                <a:path w="1645" h="2383" extrusionOk="0">
                  <a:moveTo>
                    <a:pt x="1164" y="132"/>
                  </a:moveTo>
                  <a:cubicBezTo>
                    <a:pt x="1273" y="132"/>
                    <a:pt x="1381" y="199"/>
                    <a:pt x="1479" y="276"/>
                  </a:cubicBezTo>
                  <a:cubicBezTo>
                    <a:pt x="887" y="773"/>
                    <a:pt x="497" y="1471"/>
                    <a:pt x="390" y="2241"/>
                  </a:cubicBezTo>
                  <a:lnTo>
                    <a:pt x="142" y="2181"/>
                  </a:lnTo>
                  <a:cubicBezTo>
                    <a:pt x="177" y="1542"/>
                    <a:pt x="414" y="903"/>
                    <a:pt x="805" y="382"/>
                  </a:cubicBezTo>
                  <a:cubicBezTo>
                    <a:pt x="887" y="276"/>
                    <a:pt x="994" y="145"/>
                    <a:pt x="1136" y="134"/>
                  </a:cubicBezTo>
                  <a:cubicBezTo>
                    <a:pt x="1145" y="133"/>
                    <a:pt x="1155" y="132"/>
                    <a:pt x="1164" y="132"/>
                  </a:cubicBezTo>
                  <a:close/>
                  <a:moveTo>
                    <a:pt x="1164" y="0"/>
                  </a:moveTo>
                  <a:cubicBezTo>
                    <a:pt x="1147" y="0"/>
                    <a:pt x="1130" y="1"/>
                    <a:pt x="1113" y="3"/>
                  </a:cubicBezTo>
                  <a:cubicBezTo>
                    <a:pt x="935" y="27"/>
                    <a:pt x="793" y="169"/>
                    <a:pt x="698" y="300"/>
                  </a:cubicBezTo>
                  <a:cubicBezTo>
                    <a:pt x="284" y="855"/>
                    <a:pt x="35" y="1542"/>
                    <a:pt x="0" y="2241"/>
                  </a:cubicBezTo>
                  <a:cubicBezTo>
                    <a:pt x="0" y="2265"/>
                    <a:pt x="24" y="2300"/>
                    <a:pt x="59" y="2300"/>
                  </a:cubicBezTo>
                  <a:lnTo>
                    <a:pt x="426" y="2383"/>
                  </a:lnTo>
                  <a:lnTo>
                    <a:pt x="438" y="2383"/>
                  </a:lnTo>
                  <a:cubicBezTo>
                    <a:pt x="461" y="2383"/>
                    <a:pt x="474" y="2371"/>
                    <a:pt x="485" y="2371"/>
                  </a:cubicBezTo>
                  <a:cubicBezTo>
                    <a:pt x="497" y="2359"/>
                    <a:pt x="509" y="2336"/>
                    <a:pt x="509" y="2323"/>
                  </a:cubicBezTo>
                  <a:cubicBezTo>
                    <a:pt x="603" y="1542"/>
                    <a:pt x="1006" y="808"/>
                    <a:pt x="1621" y="323"/>
                  </a:cubicBezTo>
                  <a:cubicBezTo>
                    <a:pt x="1645" y="311"/>
                    <a:pt x="1645" y="300"/>
                    <a:pt x="1645" y="276"/>
                  </a:cubicBezTo>
                  <a:cubicBezTo>
                    <a:pt x="1645" y="252"/>
                    <a:pt x="1645" y="240"/>
                    <a:pt x="1621" y="229"/>
                  </a:cubicBezTo>
                  <a:cubicBezTo>
                    <a:pt x="1492" y="109"/>
                    <a:pt x="1342" y="0"/>
                    <a:pt x="116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5089353" y="777541"/>
              <a:ext cx="161406" cy="60077"/>
            </a:xfrm>
            <a:custGeom>
              <a:avLst/>
              <a:gdLst/>
              <a:ahLst/>
              <a:cxnLst/>
              <a:rect l="l" t="t" r="r" b="b"/>
              <a:pathLst>
                <a:path w="806" h="300" extrusionOk="0">
                  <a:moveTo>
                    <a:pt x="729" y="0"/>
                  </a:moveTo>
                  <a:cubicBezTo>
                    <a:pt x="723" y="0"/>
                    <a:pt x="717" y="1"/>
                    <a:pt x="710" y="3"/>
                  </a:cubicBezTo>
                  <a:lnTo>
                    <a:pt x="59" y="169"/>
                  </a:lnTo>
                  <a:cubicBezTo>
                    <a:pt x="24" y="181"/>
                    <a:pt x="0" y="216"/>
                    <a:pt x="12" y="252"/>
                  </a:cubicBezTo>
                  <a:cubicBezTo>
                    <a:pt x="12" y="287"/>
                    <a:pt x="48" y="300"/>
                    <a:pt x="71" y="300"/>
                  </a:cubicBezTo>
                  <a:lnTo>
                    <a:pt x="95" y="300"/>
                  </a:lnTo>
                  <a:lnTo>
                    <a:pt x="746" y="134"/>
                  </a:lnTo>
                  <a:cubicBezTo>
                    <a:pt x="782" y="122"/>
                    <a:pt x="805" y="87"/>
                    <a:pt x="793" y="51"/>
                  </a:cubicBezTo>
                  <a:cubicBezTo>
                    <a:pt x="783" y="22"/>
                    <a:pt x="757" y="0"/>
                    <a:pt x="72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5115387" y="827805"/>
              <a:ext cx="154196" cy="73695"/>
            </a:xfrm>
            <a:custGeom>
              <a:avLst/>
              <a:gdLst/>
              <a:ahLst/>
              <a:cxnLst/>
              <a:rect l="l" t="t" r="r" b="b"/>
              <a:pathLst>
                <a:path w="770" h="368" extrusionOk="0">
                  <a:moveTo>
                    <a:pt x="688" y="1"/>
                  </a:moveTo>
                  <a:cubicBezTo>
                    <a:pt x="676" y="1"/>
                    <a:pt x="664" y="4"/>
                    <a:pt x="652" y="13"/>
                  </a:cubicBezTo>
                  <a:cubicBezTo>
                    <a:pt x="486" y="143"/>
                    <a:pt x="273" y="214"/>
                    <a:pt x="60" y="238"/>
                  </a:cubicBezTo>
                  <a:cubicBezTo>
                    <a:pt x="24" y="238"/>
                    <a:pt x="0" y="273"/>
                    <a:pt x="0" y="309"/>
                  </a:cubicBezTo>
                  <a:cubicBezTo>
                    <a:pt x="12" y="344"/>
                    <a:pt x="36" y="368"/>
                    <a:pt x="71" y="368"/>
                  </a:cubicBezTo>
                  <a:cubicBezTo>
                    <a:pt x="308" y="344"/>
                    <a:pt x="533" y="262"/>
                    <a:pt x="734" y="120"/>
                  </a:cubicBezTo>
                  <a:cubicBezTo>
                    <a:pt x="758" y="107"/>
                    <a:pt x="770" y="60"/>
                    <a:pt x="746" y="36"/>
                  </a:cubicBezTo>
                  <a:cubicBezTo>
                    <a:pt x="731" y="14"/>
                    <a:pt x="710" y="1"/>
                    <a:pt x="6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5136814" y="887081"/>
              <a:ext cx="203860" cy="80904"/>
            </a:xfrm>
            <a:custGeom>
              <a:avLst/>
              <a:gdLst/>
              <a:ahLst/>
              <a:cxnLst/>
              <a:rect l="l" t="t" r="r" b="b"/>
              <a:pathLst>
                <a:path w="1018" h="404" extrusionOk="0">
                  <a:moveTo>
                    <a:pt x="949" y="1"/>
                  </a:moveTo>
                  <a:cubicBezTo>
                    <a:pt x="937" y="1"/>
                    <a:pt x="924" y="5"/>
                    <a:pt x="911" y="13"/>
                  </a:cubicBezTo>
                  <a:cubicBezTo>
                    <a:pt x="651" y="155"/>
                    <a:pt x="355" y="250"/>
                    <a:pt x="59" y="261"/>
                  </a:cubicBezTo>
                  <a:cubicBezTo>
                    <a:pt x="24" y="274"/>
                    <a:pt x="0" y="297"/>
                    <a:pt x="0" y="332"/>
                  </a:cubicBezTo>
                  <a:cubicBezTo>
                    <a:pt x="0" y="368"/>
                    <a:pt x="24" y="403"/>
                    <a:pt x="59" y="403"/>
                  </a:cubicBezTo>
                  <a:lnTo>
                    <a:pt x="71" y="403"/>
                  </a:lnTo>
                  <a:cubicBezTo>
                    <a:pt x="390" y="380"/>
                    <a:pt x="698" y="285"/>
                    <a:pt x="982" y="119"/>
                  </a:cubicBezTo>
                  <a:cubicBezTo>
                    <a:pt x="1006" y="108"/>
                    <a:pt x="1018" y="72"/>
                    <a:pt x="1006" y="37"/>
                  </a:cubicBezTo>
                  <a:cubicBezTo>
                    <a:pt x="990" y="14"/>
                    <a:pt x="971" y="1"/>
                    <a:pt x="9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174662" y="993017"/>
              <a:ext cx="154196" cy="58075"/>
            </a:xfrm>
            <a:custGeom>
              <a:avLst/>
              <a:gdLst/>
              <a:ahLst/>
              <a:cxnLst/>
              <a:rect l="l" t="t" r="r" b="b"/>
              <a:pathLst>
                <a:path w="770" h="290" extrusionOk="0">
                  <a:moveTo>
                    <a:pt x="686" y="0"/>
                  </a:moveTo>
                  <a:cubicBezTo>
                    <a:pt x="678" y="0"/>
                    <a:pt x="670" y="2"/>
                    <a:pt x="663" y="5"/>
                  </a:cubicBezTo>
                  <a:cubicBezTo>
                    <a:pt x="485" y="111"/>
                    <a:pt x="272" y="158"/>
                    <a:pt x="71" y="158"/>
                  </a:cubicBezTo>
                  <a:cubicBezTo>
                    <a:pt x="35" y="158"/>
                    <a:pt x="0" y="194"/>
                    <a:pt x="0" y="229"/>
                  </a:cubicBezTo>
                  <a:cubicBezTo>
                    <a:pt x="0" y="265"/>
                    <a:pt x="35" y="289"/>
                    <a:pt x="71" y="289"/>
                  </a:cubicBezTo>
                  <a:cubicBezTo>
                    <a:pt x="296" y="289"/>
                    <a:pt x="521" y="229"/>
                    <a:pt x="722" y="123"/>
                  </a:cubicBezTo>
                  <a:cubicBezTo>
                    <a:pt x="758" y="100"/>
                    <a:pt x="769" y="64"/>
                    <a:pt x="746" y="29"/>
                  </a:cubicBezTo>
                  <a:cubicBezTo>
                    <a:pt x="737" y="11"/>
                    <a:pt x="710" y="0"/>
                    <a:pt x="68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240947" y="1051892"/>
              <a:ext cx="106936" cy="53469"/>
            </a:xfrm>
            <a:custGeom>
              <a:avLst/>
              <a:gdLst/>
              <a:ahLst/>
              <a:cxnLst/>
              <a:rect l="l" t="t" r="r" b="b"/>
              <a:pathLst>
                <a:path w="534" h="267" extrusionOk="0">
                  <a:moveTo>
                    <a:pt x="467" y="1"/>
                  </a:moveTo>
                  <a:cubicBezTo>
                    <a:pt x="450" y="1"/>
                    <a:pt x="433" y="7"/>
                    <a:pt x="415" y="19"/>
                  </a:cubicBezTo>
                  <a:cubicBezTo>
                    <a:pt x="330" y="82"/>
                    <a:pt x="217" y="127"/>
                    <a:pt x="110" y="127"/>
                  </a:cubicBezTo>
                  <a:cubicBezTo>
                    <a:pt x="97" y="127"/>
                    <a:pt x="84" y="126"/>
                    <a:pt x="72" y="125"/>
                  </a:cubicBezTo>
                  <a:cubicBezTo>
                    <a:pt x="36" y="125"/>
                    <a:pt x="1" y="161"/>
                    <a:pt x="1" y="196"/>
                  </a:cubicBezTo>
                  <a:cubicBezTo>
                    <a:pt x="1" y="232"/>
                    <a:pt x="25" y="255"/>
                    <a:pt x="60" y="267"/>
                  </a:cubicBezTo>
                  <a:lnTo>
                    <a:pt x="83" y="267"/>
                  </a:lnTo>
                  <a:cubicBezTo>
                    <a:pt x="238" y="267"/>
                    <a:pt x="391" y="208"/>
                    <a:pt x="498" y="113"/>
                  </a:cubicBezTo>
                  <a:cubicBezTo>
                    <a:pt x="533" y="90"/>
                    <a:pt x="533" y="54"/>
                    <a:pt x="509" y="19"/>
                  </a:cubicBezTo>
                  <a:cubicBezTo>
                    <a:pt x="498" y="7"/>
                    <a:pt x="483" y="1"/>
                    <a:pt x="46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1"/>
          <p:cNvGrpSpPr/>
          <p:nvPr/>
        </p:nvGrpSpPr>
        <p:grpSpPr>
          <a:xfrm rot="-613234">
            <a:off x="2302380" y="687035"/>
            <a:ext cx="297956" cy="613972"/>
            <a:chOff x="5907675" y="835275"/>
            <a:chExt cx="117800" cy="242750"/>
          </a:xfrm>
        </p:grpSpPr>
        <p:sp>
          <p:nvSpPr>
            <p:cNvPr id="826" name="Google Shape;826;p41"/>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1"/>
          <p:cNvGrpSpPr/>
          <p:nvPr/>
        </p:nvGrpSpPr>
        <p:grpSpPr>
          <a:xfrm rot="1482387" flipH="1">
            <a:off x="2106167" y="1864359"/>
            <a:ext cx="637894" cy="848359"/>
            <a:chOff x="1307363" y="4273772"/>
            <a:chExt cx="793513" cy="1055322"/>
          </a:xfrm>
        </p:grpSpPr>
        <p:sp>
          <p:nvSpPr>
            <p:cNvPr id="832" name="Google Shape;832;p41"/>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4" name="Google Shape;834;p41"/>
          <p:cNvCxnSpPr>
            <a:cxnSpLocks/>
          </p:cNvCxnSpPr>
          <p:nvPr/>
        </p:nvCxnSpPr>
        <p:spPr>
          <a:xfrm>
            <a:off x="3172695" y="1211177"/>
            <a:ext cx="4712886" cy="0"/>
          </a:xfrm>
          <a:prstGeom prst="straightConnector1">
            <a:avLst/>
          </a:prstGeom>
          <a:noFill/>
          <a:ln w="9525" cap="flat" cmpd="sng">
            <a:solidFill>
              <a:schemeClr val="dk1"/>
            </a:solidFill>
            <a:prstDash val="solid"/>
            <a:round/>
            <a:headEnd type="none" w="med" len="med"/>
            <a:tailEnd type="none" w="med" len="med"/>
          </a:ln>
        </p:spPr>
      </p:cxnSp>
      <p:sp>
        <p:nvSpPr>
          <p:cNvPr id="835" name="Google Shape;835;p41"/>
          <p:cNvSpPr/>
          <p:nvPr/>
        </p:nvSpPr>
        <p:spPr>
          <a:xfrm>
            <a:off x="8262909" y="893784"/>
            <a:ext cx="335981" cy="200472"/>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41"/>
          <p:cNvGrpSpPr/>
          <p:nvPr/>
        </p:nvGrpSpPr>
        <p:grpSpPr>
          <a:xfrm>
            <a:off x="7355870" y="3827176"/>
            <a:ext cx="1059421" cy="926186"/>
            <a:chOff x="5352845" y="4020214"/>
            <a:chExt cx="1059421" cy="926186"/>
          </a:xfrm>
        </p:grpSpPr>
        <p:sp>
          <p:nvSpPr>
            <p:cNvPr id="837" name="Google Shape;837;p41"/>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283863"/>
            <a:ext cx="5653700" cy="23275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REGRESSION POST UNDERSAMPLING</a:t>
            </a:r>
            <a:endParaRPr dirty="0"/>
          </a:p>
        </p:txBody>
      </p:sp>
      <p:sp>
        <p:nvSpPr>
          <p:cNvPr id="845" name="Google Shape;845;p42"/>
          <p:cNvSpPr txBox="1">
            <a:spLocks noGrp="1"/>
          </p:cNvSpPr>
          <p:nvPr>
            <p:ph type="title" idx="2"/>
          </p:nvPr>
        </p:nvSpPr>
        <p:spPr>
          <a:xfrm>
            <a:off x="719995" y="332121"/>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0C14612E-F7DE-F59F-A4FB-60DF981475D8}"/>
              </a:ext>
            </a:extLst>
          </p:cNvPr>
          <p:cNvSpPr>
            <a:spLocks noGrp="1"/>
          </p:cNvSpPr>
          <p:nvPr>
            <p:ph type="subTitle" idx="1"/>
          </p:nvPr>
        </p:nvSpPr>
        <p:spPr>
          <a:xfrm>
            <a:off x="720000" y="3722263"/>
            <a:ext cx="5067600" cy="394800"/>
          </a:xfrm>
        </p:spPr>
        <p:txBody>
          <a:bodyPr/>
          <a:lstStyle/>
          <a:p>
            <a:pPr marL="0" lvl="0" indent="0" algn="l" rtl="0">
              <a:spcBef>
                <a:spcPts val="0"/>
              </a:spcBef>
              <a:spcAft>
                <a:spcPts val="1600"/>
              </a:spcAft>
              <a:buNone/>
            </a:pPr>
            <a:r>
              <a:rPr lang="en-US" sz="1800" b="0" dirty="0">
                <a:solidFill>
                  <a:schemeClr val="dk1"/>
                </a:solidFill>
                <a:latin typeface="Rajdhani Medium" panose="020B0604020202020204" charset="0"/>
                <a:ea typeface="Rajdhani"/>
                <a:cs typeface="Rajdhani Medium" panose="020B0604020202020204" charset="0"/>
                <a:sym typeface="Rajdhani"/>
              </a:rPr>
              <a:t>Useable model and the desired results…</a:t>
            </a:r>
          </a:p>
        </p:txBody>
      </p:sp>
    </p:spTree>
    <p:extLst>
      <p:ext uri="{BB962C8B-B14F-4D97-AF65-F5344CB8AC3E}">
        <p14:creationId xmlns:p14="http://schemas.microsoft.com/office/powerpoint/2010/main" val="2090334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8" name="Google Shape;1298;p56"/>
          <p:cNvSpPr txBox="1">
            <a:spLocks noGrp="1"/>
          </p:cNvSpPr>
          <p:nvPr>
            <p:ph type="title"/>
          </p:nvPr>
        </p:nvSpPr>
        <p:spPr>
          <a:xfrm>
            <a:off x="1214069" y="240734"/>
            <a:ext cx="6772183" cy="1071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TRAIN TEST SPLIT POST UNDERSAMPLING</a:t>
            </a:r>
          </a:p>
        </p:txBody>
      </p:sp>
      <p:sp>
        <p:nvSpPr>
          <p:cNvPr id="3" name="Google Shape;1296;p56">
            <a:extLst>
              <a:ext uri="{FF2B5EF4-FFF2-40B4-BE49-F238E27FC236}">
                <a16:creationId xmlns:a16="http://schemas.microsoft.com/office/drawing/2014/main" id="{8DEBB7E7-1920-D092-61DB-C00AA174E1F1}"/>
              </a:ext>
            </a:extLst>
          </p:cNvPr>
          <p:cNvSpPr txBox="1">
            <a:spLocks/>
          </p:cNvSpPr>
          <p:nvPr/>
        </p:nvSpPr>
        <p:spPr>
          <a:xfrm>
            <a:off x="1039761" y="1378973"/>
            <a:ext cx="7878307" cy="3045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9pPr>
          </a:lstStyle>
          <a:p>
            <a:pPr marL="0" indent="0">
              <a:buFont typeface="Rajdhani Medium"/>
              <a:buNone/>
            </a:pPr>
            <a:r>
              <a:rPr lang="en-US" sz="1200" dirty="0" err="1">
                <a:highlight>
                  <a:srgbClr val="C0C0C0"/>
                </a:highlight>
              </a:rPr>
              <a:t>train_x</a:t>
            </a:r>
            <a:r>
              <a:rPr lang="en-US" sz="1200" dirty="0">
                <a:highlight>
                  <a:srgbClr val="C0C0C0"/>
                </a:highlight>
              </a:rPr>
              <a:t>, </a:t>
            </a:r>
            <a:r>
              <a:rPr lang="en-US" sz="1200" dirty="0" err="1">
                <a:highlight>
                  <a:srgbClr val="C0C0C0"/>
                </a:highlight>
              </a:rPr>
              <a:t>test_x</a:t>
            </a:r>
            <a:r>
              <a:rPr lang="en-US" sz="1200" dirty="0">
                <a:highlight>
                  <a:srgbClr val="C0C0C0"/>
                </a:highlight>
              </a:rPr>
              <a:t>, </a:t>
            </a:r>
            <a:r>
              <a:rPr lang="en-US" sz="1200" dirty="0" err="1">
                <a:highlight>
                  <a:srgbClr val="C0C0C0"/>
                </a:highlight>
              </a:rPr>
              <a:t>train_y</a:t>
            </a:r>
            <a:r>
              <a:rPr lang="en-US" sz="1200" dirty="0">
                <a:highlight>
                  <a:srgbClr val="C0C0C0"/>
                </a:highlight>
              </a:rPr>
              <a:t>, </a:t>
            </a:r>
            <a:r>
              <a:rPr lang="en-US" sz="1200" dirty="0" err="1">
                <a:highlight>
                  <a:srgbClr val="C0C0C0"/>
                </a:highlight>
              </a:rPr>
              <a:t>test_y</a:t>
            </a:r>
            <a:r>
              <a:rPr lang="en-US" sz="1200" dirty="0">
                <a:highlight>
                  <a:srgbClr val="C0C0C0"/>
                </a:highlight>
              </a:rPr>
              <a:t> = </a:t>
            </a:r>
            <a:r>
              <a:rPr lang="en-US" sz="1200" dirty="0" err="1">
                <a:highlight>
                  <a:srgbClr val="C0C0C0"/>
                </a:highlight>
              </a:rPr>
              <a:t>train_test_split</a:t>
            </a:r>
            <a:r>
              <a:rPr lang="en-US" sz="1200" dirty="0">
                <a:highlight>
                  <a:srgbClr val="C0C0C0"/>
                </a:highlight>
              </a:rPr>
              <a:t>(</a:t>
            </a:r>
            <a:r>
              <a:rPr lang="en-US" sz="1200" dirty="0" err="1">
                <a:highlight>
                  <a:srgbClr val="C0C0C0"/>
                </a:highlight>
              </a:rPr>
              <a:t>x_resampled,y_resampled</a:t>
            </a:r>
            <a:r>
              <a:rPr lang="en-US" sz="1200" dirty="0">
                <a:highlight>
                  <a:srgbClr val="C0C0C0"/>
                </a:highlight>
              </a:rPr>
              <a:t>, </a:t>
            </a:r>
            <a:r>
              <a:rPr lang="en-US" sz="1200" dirty="0" err="1">
                <a:highlight>
                  <a:srgbClr val="C0C0C0"/>
                </a:highlight>
              </a:rPr>
              <a:t>test_size</a:t>
            </a:r>
            <a:r>
              <a:rPr lang="en-US" sz="1200" dirty="0">
                <a:highlight>
                  <a:srgbClr val="C0C0C0"/>
                </a:highlight>
              </a:rPr>
              <a:t>=0.2, </a:t>
            </a:r>
            <a:r>
              <a:rPr lang="en-US" sz="1200" dirty="0" err="1">
                <a:highlight>
                  <a:srgbClr val="C0C0C0"/>
                </a:highlight>
              </a:rPr>
              <a:t>random_state</a:t>
            </a:r>
            <a:r>
              <a:rPr lang="en-US" sz="1200" dirty="0">
                <a:highlight>
                  <a:srgbClr val="C0C0C0"/>
                </a:highlight>
              </a:rPr>
              <a:t>=42)</a:t>
            </a:r>
          </a:p>
          <a:p>
            <a:pPr marL="0" indent="0">
              <a:buFont typeface="Rajdhani Medium"/>
              <a:buNone/>
            </a:pPr>
            <a:endParaRPr lang="en-US" sz="1200" dirty="0">
              <a:highlight>
                <a:srgbClr val="C0C0C0"/>
              </a:highlight>
            </a:endParaRPr>
          </a:p>
          <a:p>
            <a:pPr marL="0" indent="0">
              <a:buFont typeface="Rajdhani Medium"/>
              <a:buNone/>
            </a:pPr>
            <a:r>
              <a:rPr lang="en-US" sz="1200" dirty="0" err="1">
                <a:highlight>
                  <a:srgbClr val="C0C0C0"/>
                </a:highlight>
              </a:rPr>
              <a:t>logreg</a:t>
            </a:r>
            <a:r>
              <a:rPr lang="en-US" sz="1200" dirty="0">
                <a:highlight>
                  <a:srgbClr val="C0C0C0"/>
                </a:highlight>
              </a:rPr>
              <a:t> = </a:t>
            </a:r>
            <a:r>
              <a:rPr lang="en-US" sz="1200" dirty="0" err="1">
                <a:highlight>
                  <a:srgbClr val="C0C0C0"/>
                </a:highlight>
              </a:rPr>
              <a:t>LogisticRegression</a:t>
            </a:r>
            <a:r>
              <a:rPr lang="en-US" sz="1200" dirty="0">
                <a:highlight>
                  <a:srgbClr val="C0C0C0"/>
                </a:highlight>
              </a:rPr>
              <a:t>()</a:t>
            </a:r>
          </a:p>
          <a:p>
            <a:pPr marL="0" indent="0">
              <a:buFont typeface="Rajdhani Medium"/>
              <a:buNone/>
            </a:pPr>
            <a:r>
              <a:rPr lang="en-US" sz="1200" dirty="0" err="1">
                <a:highlight>
                  <a:srgbClr val="C0C0C0"/>
                </a:highlight>
              </a:rPr>
              <a:t>logreg.fit</a:t>
            </a:r>
            <a:r>
              <a:rPr lang="en-US" sz="1200" dirty="0">
                <a:highlight>
                  <a:srgbClr val="C0C0C0"/>
                </a:highlight>
              </a:rPr>
              <a:t>(</a:t>
            </a:r>
            <a:r>
              <a:rPr lang="en-US" sz="1200" dirty="0" err="1">
                <a:highlight>
                  <a:srgbClr val="C0C0C0"/>
                </a:highlight>
              </a:rPr>
              <a:t>train_x,train_y</a:t>
            </a:r>
            <a:r>
              <a:rPr lang="en-US" sz="1200" dirty="0">
                <a:highlight>
                  <a:srgbClr val="C0C0C0"/>
                </a:highlight>
              </a:rPr>
              <a:t>)</a:t>
            </a:r>
          </a:p>
          <a:p>
            <a:pPr marL="0" indent="0">
              <a:buFont typeface="Rajdhani Medium"/>
              <a:buNone/>
            </a:pPr>
            <a:r>
              <a:rPr lang="en-US" sz="1200" dirty="0">
                <a:highlight>
                  <a:srgbClr val="C0C0C0"/>
                </a:highlight>
              </a:rPr>
              <a:t>print("Logistic Regression Accuracy :",</a:t>
            </a:r>
            <a:r>
              <a:rPr lang="en-US" sz="1200" dirty="0" err="1">
                <a:highlight>
                  <a:srgbClr val="C0C0C0"/>
                </a:highlight>
              </a:rPr>
              <a:t>logreg.score</a:t>
            </a:r>
            <a:r>
              <a:rPr lang="en-US" sz="1200" dirty="0">
                <a:highlight>
                  <a:srgbClr val="C0C0C0"/>
                </a:highlight>
              </a:rPr>
              <a:t>(</a:t>
            </a:r>
            <a:r>
              <a:rPr lang="en-US" sz="1200" dirty="0" err="1">
                <a:highlight>
                  <a:srgbClr val="C0C0C0"/>
                </a:highlight>
              </a:rPr>
              <a:t>test_x</a:t>
            </a:r>
            <a:r>
              <a:rPr lang="en-US" sz="1200" dirty="0">
                <a:highlight>
                  <a:srgbClr val="C0C0C0"/>
                </a:highlight>
              </a:rPr>
              <a:t>, </a:t>
            </a:r>
            <a:r>
              <a:rPr lang="en-US" sz="1200" dirty="0" err="1">
                <a:highlight>
                  <a:srgbClr val="C0C0C0"/>
                </a:highlight>
              </a:rPr>
              <a:t>test_y</a:t>
            </a:r>
            <a:r>
              <a:rPr lang="en-US" sz="1200" dirty="0">
                <a:highlight>
                  <a:srgbClr val="C0C0C0"/>
                </a:highlight>
              </a:rPr>
              <a:t>))</a:t>
            </a:r>
          </a:p>
          <a:p>
            <a:pPr marL="0" indent="0">
              <a:buFont typeface="Rajdhani Medium"/>
              <a:buNone/>
            </a:pPr>
            <a:endParaRPr lang="en-US" dirty="0">
              <a:highlight>
                <a:srgbClr val="C0C0C0"/>
              </a:highlight>
            </a:endParaRPr>
          </a:p>
          <a:p>
            <a:pPr marL="0" indent="0">
              <a:buFont typeface="Rajdhani Medium"/>
              <a:buNone/>
            </a:pPr>
            <a:r>
              <a:rPr lang="en-US" dirty="0"/>
              <a:t>Logistic Regression Accuracy : 0.9052004152295483 indicates that the model’s accuracy and </a:t>
            </a:r>
            <a:r>
              <a:rPr lang="en-US" dirty="0" err="1"/>
              <a:t>deployability</a:t>
            </a:r>
            <a:r>
              <a:rPr lang="en-US" dirty="0"/>
              <a:t> is still high enough to use for our prediction.</a:t>
            </a:r>
          </a:p>
          <a:p>
            <a:pPr marL="0" indent="0">
              <a:buFont typeface="Rajdhani Medium"/>
              <a:buNone/>
            </a:pPr>
            <a:endParaRPr lang="en-US" dirty="0">
              <a:highlight>
                <a:srgbClr val="C0C0C0"/>
              </a:highlight>
            </a:endParaRPr>
          </a:p>
          <a:p>
            <a:pPr marL="0" indent="0">
              <a:buFont typeface="Rajdhani Medium"/>
              <a:buNone/>
            </a:pPr>
            <a:r>
              <a:rPr lang="en-US" sz="1200" dirty="0">
                <a:highlight>
                  <a:srgbClr val="C0C0C0"/>
                </a:highlight>
              </a:rPr>
              <a:t>print("Logistic Regression F1 Score :",f1_score(</a:t>
            </a:r>
            <a:r>
              <a:rPr lang="en-US" sz="1200" dirty="0" err="1">
                <a:highlight>
                  <a:srgbClr val="C0C0C0"/>
                </a:highlight>
              </a:rPr>
              <a:t>test_y,logreg.predict</a:t>
            </a:r>
            <a:r>
              <a:rPr lang="en-US" sz="1200" dirty="0">
                <a:highlight>
                  <a:srgbClr val="C0C0C0"/>
                </a:highlight>
              </a:rPr>
              <a:t>(</a:t>
            </a:r>
            <a:r>
              <a:rPr lang="en-US" sz="1200" dirty="0" err="1">
                <a:highlight>
                  <a:srgbClr val="C0C0C0"/>
                </a:highlight>
              </a:rPr>
              <a:t>test_x</a:t>
            </a:r>
            <a:r>
              <a:rPr lang="en-US" sz="1200" dirty="0">
                <a:highlight>
                  <a:srgbClr val="C0C0C0"/>
                </a:highlight>
              </a:rPr>
              <a:t>),average=None))</a:t>
            </a:r>
          </a:p>
          <a:p>
            <a:pPr marL="0" indent="0">
              <a:buFont typeface="Rajdhani Medium"/>
              <a:buNone/>
            </a:pPr>
            <a:endParaRPr lang="en-US" sz="1200" dirty="0">
              <a:highlight>
                <a:srgbClr val="C0C0C0"/>
              </a:highlight>
            </a:endParaRPr>
          </a:p>
          <a:p>
            <a:pPr marL="0" indent="0">
              <a:buFont typeface="Rajdhani Medium"/>
              <a:buNone/>
            </a:pPr>
            <a:r>
              <a:rPr lang="en-US" dirty="0"/>
              <a:t>Logistic Regression F1 Score : [0.90619305 0.90418655] indicates that the model is performing well on the continuous target variables.</a:t>
            </a:r>
          </a:p>
        </p:txBody>
      </p:sp>
    </p:spTree>
    <p:extLst>
      <p:ext uri="{BB962C8B-B14F-4D97-AF65-F5344CB8AC3E}">
        <p14:creationId xmlns:p14="http://schemas.microsoft.com/office/powerpoint/2010/main" val="431485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8"/>
          <p:cNvSpPr txBox="1">
            <a:spLocks noGrp="1"/>
          </p:cNvSpPr>
          <p:nvPr>
            <p:ph type="title"/>
          </p:nvPr>
        </p:nvSpPr>
        <p:spPr>
          <a:xfrm>
            <a:off x="722376" y="448056"/>
            <a:ext cx="463128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CONFUSION MATRIX</a:t>
            </a:r>
            <a:endParaRPr sz="3000" dirty="0"/>
          </a:p>
        </p:txBody>
      </p:sp>
      <p:pic>
        <p:nvPicPr>
          <p:cNvPr id="3" name="Picture 2">
            <a:extLst>
              <a:ext uri="{FF2B5EF4-FFF2-40B4-BE49-F238E27FC236}">
                <a16:creationId xmlns:a16="http://schemas.microsoft.com/office/drawing/2014/main" id="{EB3FABB9-8672-1196-B834-AF3C6F6C1E22}"/>
              </a:ext>
            </a:extLst>
          </p:cNvPr>
          <p:cNvPicPr>
            <a:picLocks noChangeAspect="1"/>
          </p:cNvPicPr>
          <p:nvPr/>
        </p:nvPicPr>
        <p:blipFill>
          <a:blip r:embed="rId3"/>
          <a:stretch>
            <a:fillRect/>
          </a:stretch>
        </p:blipFill>
        <p:spPr>
          <a:xfrm>
            <a:off x="895350" y="1350552"/>
            <a:ext cx="3676650" cy="2619375"/>
          </a:xfrm>
          <a:prstGeom prst="rect">
            <a:avLst/>
          </a:prstGeom>
        </p:spPr>
      </p:pic>
      <p:sp>
        <p:nvSpPr>
          <p:cNvPr id="5" name="Google Shape;1296;p56">
            <a:extLst>
              <a:ext uri="{FF2B5EF4-FFF2-40B4-BE49-F238E27FC236}">
                <a16:creationId xmlns:a16="http://schemas.microsoft.com/office/drawing/2014/main" id="{331B6DE7-68EE-6475-3CAA-F984CD877124}"/>
              </a:ext>
            </a:extLst>
          </p:cNvPr>
          <p:cNvSpPr txBox="1">
            <a:spLocks/>
          </p:cNvSpPr>
          <p:nvPr/>
        </p:nvSpPr>
        <p:spPr>
          <a:xfrm>
            <a:off x="4726853" y="1091819"/>
            <a:ext cx="3999481" cy="3136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9pPr>
          </a:lstStyle>
          <a:p>
            <a:pPr marL="285750" indent="-285750">
              <a:buFont typeface="Arial" panose="020B0604020202020204" pitchFamily="34" charset="0"/>
              <a:buChar char="•"/>
            </a:pPr>
            <a:r>
              <a:rPr lang="en-US" dirty="0"/>
              <a:t>For the model’s predictions to be accurate:</a:t>
            </a:r>
          </a:p>
          <a:p>
            <a:pPr marL="742950" lvl="1" indent="-285750">
              <a:buFont typeface="Arial" panose="020B0604020202020204" pitchFamily="34" charset="0"/>
              <a:buChar char="•"/>
            </a:pPr>
            <a:r>
              <a:rPr lang="en-US" dirty="0"/>
              <a:t>True positives &gt; False negatives</a:t>
            </a:r>
          </a:p>
          <a:p>
            <a:pPr marL="742950" lvl="1" indent="-285750">
              <a:buFont typeface="Arial" panose="020B0604020202020204" pitchFamily="34" charset="0"/>
              <a:buChar char="•"/>
            </a:pPr>
            <a:r>
              <a:rPr lang="en-US" dirty="0"/>
              <a:t>False positives &lt; True negatives</a:t>
            </a:r>
          </a:p>
          <a:p>
            <a:pPr marL="285750" indent="-285750">
              <a:buFont typeface="Arial" panose="020B0604020202020204" pitchFamily="34" charset="0"/>
              <a:buChar char="•"/>
            </a:pPr>
            <a:r>
              <a:rPr lang="en-US" dirty="0"/>
              <a:t>Here, the number of true positives (13674) is much larger than the number of false negative (1215). Similarly, the number of false positives (1617) is much less than the number of true negatives (13357).</a:t>
            </a:r>
          </a:p>
          <a:p>
            <a:pPr marL="285750" indent="-285750">
              <a:buFont typeface="Arial" panose="020B0604020202020204" pitchFamily="34" charset="0"/>
              <a:buChar char="•"/>
            </a:pPr>
            <a:r>
              <a:rPr lang="en-US" dirty="0"/>
              <a:t>Thus after the evaluation of our regression model on this dataset, the confusion matrix proves the performance based on the numbers mentioned above.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8"/>
          <p:cNvSpPr txBox="1">
            <a:spLocks noGrp="1"/>
          </p:cNvSpPr>
          <p:nvPr>
            <p:ph type="title"/>
          </p:nvPr>
        </p:nvSpPr>
        <p:spPr>
          <a:xfrm>
            <a:off x="722376" y="448056"/>
            <a:ext cx="5936521"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LOGISTIC REGRESSION CURVE</a:t>
            </a:r>
            <a:endParaRPr sz="3000" dirty="0"/>
          </a:p>
        </p:txBody>
      </p:sp>
      <p:sp>
        <p:nvSpPr>
          <p:cNvPr id="5" name="Google Shape;1296;p56">
            <a:extLst>
              <a:ext uri="{FF2B5EF4-FFF2-40B4-BE49-F238E27FC236}">
                <a16:creationId xmlns:a16="http://schemas.microsoft.com/office/drawing/2014/main" id="{331B6DE7-68EE-6475-3CAA-F984CD877124}"/>
              </a:ext>
            </a:extLst>
          </p:cNvPr>
          <p:cNvSpPr txBox="1">
            <a:spLocks/>
          </p:cNvSpPr>
          <p:nvPr/>
        </p:nvSpPr>
        <p:spPr>
          <a:xfrm>
            <a:off x="4726853" y="1091818"/>
            <a:ext cx="4070560" cy="3603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1pPr>
            <a:lvl2pPr marL="914400" marR="0" lvl="1" indent="-330200" algn="l" rtl="0">
              <a:lnSpc>
                <a:spcPct val="115000"/>
              </a:lnSpc>
              <a:spcBef>
                <a:spcPts val="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2pPr>
            <a:lvl3pPr marL="1371600" marR="0" lvl="2"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3pPr>
            <a:lvl4pPr marL="1828800" marR="0" lvl="3"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4pPr>
            <a:lvl5pPr marL="2286000" marR="0" lvl="4"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5pPr>
            <a:lvl6pPr marL="2743200" marR="0" lvl="5" indent="-330200" algn="l" rtl="0">
              <a:lnSpc>
                <a:spcPct val="115000"/>
              </a:lnSpc>
              <a:spcBef>
                <a:spcPts val="1600"/>
              </a:spcBef>
              <a:spcAft>
                <a:spcPts val="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6pPr>
            <a:lvl7pPr marL="3200400" marR="0" lvl="6" indent="-330200" algn="l" rtl="0">
              <a:lnSpc>
                <a:spcPct val="115000"/>
              </a:lnSpc>
              <a:spcBef>
                <a:spcPts val="1600"/>
              </a:spcBef>
              <a:spcAft>
                <a:spcPts val="0"/>
              </a:spcAft>
              <a:buClr>
                <a:schemeClr val="dk1"/>
              </a:buClr>
              <a:buSzPts val="1600"/>
              <a:buFont typeface="Rajdhani Medium"/>
              <a:buAutoNum type="arabicPeriod"/>
              <a:defRPr sz="1600" b="0" i="0" u="none" strike="noStrike" cap="none">
                <a:solidFill>
                  <a:schemeClr val="dk1"/>
                </a:solidFill>
                <a:latin typeface="Rajdhani Medium"/>
                <a:ea typeface="Rajdhani Medium"/>
                <a:cs typeface="Rajdhani Medium"/>
                <a:sym typeface="Rajdhani Medium"/>
              </a:defRPr>
            </a:lvl7pPr>
            <a:lvl8pPr marL="3657600" marR="0" lvl="7" indent="-330200" algn="l" rtl="0">
              <a:lnSpc>
                <a:spcPct val="115000"/>
              </a:lnSpc>
              <a:spcBef>
                <a:spcPts val="1600"/>
              </a:spcBef>
              <a:spcAft>
                <a:spcPts val="0"/>
              </a:spcAft>
              <a:buClr>
                <a:schemeClr val="dk1"/>
              </a:buClr>
              <a:buSzPts val="1600"/>
              <a:buFont typeface="Rajdhani Medium"/>
              <a:buAutoNum type="alphaLcPeriod"/>
              <a:defRPr sz="1600" b="0" i="0" u="none" strike="noStrike" cap="none">
                <a:solidFill>
                  <a:schemeClr val="dk1"/>
                </a:solidFill>
                <a:latin typeface="Rajdhani Medium"/>
                <a:ea typeface="Rajdhani Medium"/>
                <a:cs typeface="Rajdhani Medium"/>
                <a:sym typeface="Rajdhani Medium"/>
              </a:defRPr>
            </a:lvl8pPr>
            <a:lvl9pPr marL="4114800" marR="0" lvl="8" indent="-330200" algn="l" rtl="0">
              <a:lnSpc>
                <a:spcPct val="115000"/>
              </a:lnSpc>
              <a:spcBef>
                <a:spcPts val="1600"/>
              </a:spcBef>
              <a:spcAft>
                <a:spcPts val="1600"/>
              </a:spcAft>
              <a:buClr>
                <a:schemeClr val="dk1"/>
              </a:buClr>
              <a:buSzPts val="1600"/>
              <a:buFont typeface="Rajdhani Medium"/>
              <a:buAutoNum type="romanLcPeriod"/>
              <a:defRPr sz="1600" b="0" i="0" u="none" strike="noStrike" cap="none">
                <a:solidFill>
                  <a:schemeClr val="dk1"/>
                </a:solidFill>
                <a:latin typeface="Rajdhani Medium"/>
                <a:ea typeface="Rajdhani Medium"/>
                <a:cs typeface="Rajdhani Medium"/>
                <a:sym typeface="Rajdhani Medium"/>
              </a:defRPr>
            </a:lvl9pPr>
          </a:lstStyle>
          <a:p>
            <a:pPr marL="285750" indent="-285750">
              <a:buFont typeface="Arial" panose="020B0604020202020204" pitchFamily="34" charset="0"/>
              <a:buChar char="•"/>
            </a:pPr>
            <a:r>
              <a:rPr lang="en-US" dirty="0"/>
              <a:t>A receiver operating characteristic (ROC) curve is a graphical representation that shows how a binary classifier system's diagnostic capacity changes with its discrimination threshold. The closer the curve is to the top left corner of the plot, the better the model is at accurately predicting positive outcomes. </a:t>
            </a:r>
          </a:p>
          <a:p>
            <a:pPr marL="285750" indent="-285750">
              <a:buFont typeface="Arial" panose="020B0604020202020204" pitchFamily="34" charset="0"/>
              <a:buChar char="•"/>
            </a:pPr>
            <a:r>
              <a:rPr lang="en-US" dirty="0"/>
              <a:t>The area under the curve (AUC) can also be used to evaluate the performance of the model. A value of 0.5 indicates a poor model, while a value greater than 0.7 indicates a good model. A value of 1 indicates a perfect model.</a:t>
            </a:r>
          </a:p>
        </p:txBody>
      </p:sp>
      <p:pic>
        <p:nvPicPr>
          <p:cNvPr id="4" name="Picture 3">
            <a:extLst>
              <a:ext uri="{FF2B5EF4-FFF2-40B4-BE49-F238E27FC236}">
                <a16:creationId xmlns:a16="http://schemas.microsoft.com/office/drawing/2014/main" id="{CDA0097B-5E83-DBEF-E4DD-3E125055B8B0}"/>
              </a:ext>
            </a:extLst>
          </p:cNvPr>
          <p:cNvPicPr>
            <a:picLocks noChangeAspect="1"/>
          </p:cNvPicPr>
          <p:nvPr/>
        </p:nvPicPr>
        <p:blipFill>
          <a:blip r:embed="rId3"/>
          <a:stretch>
            <a:fillRect/>
          </a:stretch>
        </p:blipFill>
        <p:spPr>
          <a:xfrm>
            <a:off x="809625" y="1364904"/>
            <a:ext cx="3762375" cy="2771775"/>
          </a:xfrm>
          <a:prstGeom prst="rect">
            <a:avLst/>
          </a:prstGeom>
        </p:spPr>
      </p:pic>
    </p:spTree>
    <p:extLst>
      <p:ext uri="{BB962C8B-B14F-4D97-AF65-F5344CB8AC3E}">
        <p14:creationId xmlns:p14="http://schemas.microsoft.com/office/powerpoint/2010/main" val="1695287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2"/>
          <p:cNvSpPr txBox="1">
            <a:spLocks noGrp="1"/>
          </p:cNvSpPr>
          <p:nvPr>
            <p:ph type="title"/>
          </p:nvPr>
        </p:nvSpPr>
        <p:spPr>
          <a:xfrm>
            <a:off x="1131600" y="1307100"/>
            <a:ext cx="6880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1437" name="Google Shape;1437;p62"/>
          <p:cNvSpPr/>
          <p:nvPr/>
        </p:nvSpPr>
        <p:spPr>
          <a:xfrm>
            <a:off x="713100" y="2713638"/>
            <a:ext cx="307155" cy="330967"/>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7265925" y="3180625"/>
            <a:ext cx="1029704" cy="815313"/>
          </a:xfrm>
          <a:custGeom>
            <a:avLst/>
            <a:gdLst/>
            <a:ahLst/>
            <a:cxnLst/>
            <a:rect l="l" t="t" r="r" b="b"/>
            <a:pathLst>
              <a:path w="13176" h="10433" extrusionOk="0">
                <a:moveTo>
                  <a:pt x="4848" y="5008"/>
                </a:moveTo>
                <a:cubicBezTo>
                  <a:pt x="4885" y="5008"/>
                  <a:pt x="4922" y="5012"/>
                  <a:pt x="4960" y="5019"/>
                </a:cubicBezTo>
                <a:cubicBezTo>
                  <a:pt x="5244" y="5054"/>
                  <a:pt x="5505" y="5267"/>
                  <a:pt x="5564" y="5564"/>
                </a:cubicBezTo>
                <a:cubicBezTo>
                  <a:pt x="5611" y="5871"/>
                  <a:pt x="5315" y="6167"/>
                  <a:pt x="5055" y="6274"/>
                </a:cubicBezTo>
                <a:cubicBezTo>
                  <a:pt x="4965" y="6317"/>
                  <a:pt x="4869" y="6338"/>
                  <a:pt x="4774" y="6338"/>
                </a:cubicBezTo>
                <a:cubicBezTo>
                  <a:pt x="4606" y="6338"/>
                  <a:pt x="4442" y="6272"/>
                  <a:pt x="4321" y="6143"/>
                </a:cubicBezTo>
                <a:cubicBezTo>
                  <a:pt x="4061" y="5883"/>
                  <a:pt x="4203" y="5469"/>
                  <a:pt x="4416" y="5208"/>
                </a:cubicBezTo>
                <a:lnTo>
                  <a:pt x="4451" y="5137"/>
                </a:lnTo>
                <a:cubicBezTo>
                  <a:pt x="4564" y="5062"/>
                  <a:pt x="4701" y="5008"/>
                  <a:pt x="4848" y="5008"/>
                </a:cubicBezTo>
                <a:close/>
                <a:moveTo>
                  <a:pt x="5133" y="3626"/>
                </a:moveTo>
                <a:cubicBezTo>
                  <a:pt x="5565" y="3626"/>
                  <a:pt x="6007" y="3716"/>
                  <a:pt x="6368" y="3930"/>
                </a:cubicBezTo>
                <a:cubicBezTo>
                  <a:pt x="6629" y="4072"/>
                  <a:pt x="6831" y="4273"/>
                  <a:pt x="6984" y="4522"/>
                </a:cubicBezTo>
                <a:cubicBezTo>
                  <a:pt x="6653" y="4735"/>
                  <a:pt x="6321" y="4948"/>
                  <a:pt x="5990" y="5149"/>
                </a:cubicBezTo>
                <a:cubicBezTo>
                  <a:pt x="6026" y="5054"/>
                  <a:pt x="6061" y="4959"/>
                  <a:pt x="6084" y="4865"/>
                </a:cubicBezTo>
                <a:cubicBezTo>
                  <a:pt x="6108" y="4782"/>
                  <a:pt x="6061" y="4688"/>
                  <a:pt x="5978" y="4664"/>
                </a:cubicBezTo>
                <a:cubicBezTo>
                  <a:pt x="5968" y="4662"/>
                  <a:pt x="5957" y="4662"/>
                  <a:pt x="5947" y="4662"/>
                </a:cubicBezTo>
                <a:cubicBezTo>
                  <a:pt x="5875" y="4662"/>
                  <a:pt x="5808" y="4699"/>
                  <a:pt x="5777" y="4782"/>
                </a:cubicBezTo>
                <a:cubicBezTo>
                  <a:pt x="5742" y="4888"/>
                  <a:pt x="5706" y="4995"/>
                  <a:pt x="5671" y="5114"/>
                </a:cubicBezTo>
                <a:cubicBezTo>
                  <a:pt x="5552" y="4936"/>
                  <a:pt x="5363" y="4794"/>
                  <a:pt x="5161" y="4735"/>
                </a:cubicBezTo>
                <a:cubicBezTo>
                  <a:pt x="5068" y="4703"/>
                  <a:pt x="4971" y="4688"/>
                  <a:pt x="4875" y="4688"/>
                </a:cubicBezTo>
                <a:cubicBezTo>
                  <a:pt x="4510" y="4688"/>
                  <a:pt x="4154" y="4908"/>
                  <a:pt x="4013" y="5256"/>
                </a:cubicBezTo>
                <a:cubicBezTo>
                  <a:pt x="4001" y="5279"/>
                  <a:pt x="4001" y="5314"/>
                  <a:pt x="4013" y="5327"/>
                </a:cubicBezTo>
                <a:cubicBezTo>
                  <a:pt x="3871" y="5611"/>
                  <a:pt x="3824" y="5942"/>
                  <a:pt x="3990" y="6226"/>
                </a:cubicBezTo>
                <a:cubicBezTo>
                  <a:pt x="4155" y="6492"/>
                  <a:pt x="4455" y="6645"/>
                  <a:pt x="4764" y="6645"/>
                </a:cubicBezTo>
                <a:cubicBezTo>
                  <a:pt x="4853" y="6645"/>
                  <a:pt x="4943" y="6632"/>
                  <a:pt x="5031" y="6605"/>
                </a:cubicBezTo>
                <a:cubicBezTo>
                  <a:pt x="5421" y="6487"/>
                  <a:pt x="5800" y="6119"/>
                  <a:pt x="5848" y="5706"/>
                </a:cubicBezTo>
                <a:lnTo>
                  <a:pt x="5848" y="5682"/>
                </a:lnTo>
                <a:cubicBezTo>
                  <a:pt x="5860" y="5693"/>
                  <a:pt x="6381" y="5812"/>
                  <a:pt x="6523" y="5824"/>
                </a:cubicBezTo>
                <a:cubicBezTo>
                  <a:pt x="6530" y="5825"/>
                  <a:pt x="6538" y="5826"/>
                  <a:pt x="6545" y="5826"/>
                </a:cubicBezTo>
                <a:cubicBezTo>
                  <a:pt x="6596" y="5826"/>
                  <a:pt x="6644" y="5794"/>
                  <a:pt x="6665" y="5753"/>
                </a:cubicBezTo>
                <a:cubicBezTo>
                  <a:pt x="6688" y="5706"/>
                  <a:pt x="6688" y="5670"/>
                  <a:pt x="6676" y="5622"/>
                </a:cubicBezTo>
                <a:cubicBezTo>
                  <a:pt x="6665" y="5551"/>
                  <a:pt x="6262" y="5469"/>
                  <a:pt x="6215" y="5469"/>
                </a:cubicBezTo>
                <a:cubicBezTo>
                  <a:pt x="6523" y="5267"/>
                  <a:pt x="6842" y="5066"/>
                  <a:pt x="7150" y="4865"/>
                </a:cubicBezTo>
                <a:cubicBezTo>
                  <a:pt x="7315" y="5279"/>
                  <a:pt x="7351" y="5741"/>
                  <a:pt x="7244" y="6167"/>
                </a:cubicBezTo>
                <a:cubicBezTo>
                  <a:pt x="6978" y="7267"/>
                  <a:pt x="5824" y="7923"/>
                  <a:pt x="4742" y="7923"/>
                </a:cubicBezTo>
                <a:cubicBezTo>
                  <a:pt x="3856" y="7923"/>
                  <a:pt x="3020" y="7483"/>
                  <a:pt x="2759" y="6487"/>
                </a:cubicBezTo>
                <a:cubicBezTo>
                  <a:pt x="2546" y="5693"/>
                  <a:pt x="2806" y="4817"/>
                  <a:pt x="3386" y="4249"/>
                </a:cubicBezTo>
                <a:cubicBezTo>
                  <a:pt x="3405" y="4281"/>
                  <a:pt x="3445" y="4303"/>
                  <a:pt x="3487" y="4303"/>
                </a:cubicBezTo>
                <a:cubicBezTo>
                  <a:pt x="3523" y="4303"/>
                  <a:pt x="3560" y="4287"/>
                  <a:pt x="3587" y="4249"/>
                </a:cubicBezTo>
                <a:cubicBezTo>
                  <a:pt x="3848" y="3859"/>
                  <a:pt x="4332" y="3681"/>
                  <a:pt x="4782" y="3646"/>
                </a:cubicBezTo>
                <a:cubicBezTo>
                  <a:pt x="4897" y="3633"/>
                  <a:pt x="5015" y="3626"/>
                  <a:pt x="5133" y="3626"/>
                </a:cubicBezTo>
                <a:close/>
                <a:moveTo>
                  <a:pt x="5466" y="1363"/>
                </a:moveTo>
                <a:cubicBezTo>
                  <a:pt x="5642" y="1363"/>
                  <a:pt x="5817" y="1370"/>
                  <a:pt x="5990" y="1385"/>
                </a:cubicBezTo>
                <a:cubicBezTo>
                  <a:pt x="6866" y="1468"/>
                  <a:pt x="7741" y="1752"/>
                  <a:pt x="8452" y="2273"/>
                </a:cubicBezTo>
                <a:cubicBezTo>
                  <a:pt x="8736" y="2486"/>
                  <a:pt x="8985" y="2734"/>
                  <a:pt x="9174" y="3018"/>
                </a:cubicBezTo>
                <a:cubicBezTo>
                  <a:pt x="9115" y="3054"/>
                  <a:pt x="9056" y="3101"/>
                  <a:pt x="9009" y="3136"/>
                </a:cubicBezTo>
                <a:cubicBezTo>
                  <a:pt x="8440" y="3539"/>
                  <a:pt x="7872" y="3930"/>
                  <a:pt x="7292" y="4309"/>
                </a:cubicBezTo>
                <a:cubicBezTo>
                  <a:pt x="7162" y="4107"/>
                  <a:pt x="6996" y="3918"/>
                  <a:pt x="6795" y="3764"/>
                </a:cubicBezTo>
                <a:cubicBezTo>
                  <a:pt x="6372" y="3435"/>
                  <a:pt x="5760" y="3247"/>
                  <a:pt x="5157" y="3247"/>
                </a:cubicBezTo>
                <a:cubicBezTo>
                  <a:pt x="4697" y="3247"/>
                  <a:pt x="4242" y="3357"/>
                  <a:pt x="3883" y="3599"/>
                </a:cubicBezTo>
                <a:cubicBezTo>
                  <a:pt x="3857" y="3579"/>
                  <a:pt x="3830" y="3570"/>
                  <a:pt x="3802" y="3570"/>
                </a:cubicBezTo>
                <a:cubicBezTo>
                  <a:pt x="3780" y="3570"/>
                  <a:pt x="3756" y="3576"/>
                  <a:pt x="3729" y="3586"/>
                </a:cubicBezTo>
                <a:cubicBezTo>
                  <a:pt x="2782" y="4096"/>
                  <a:pt x="2202" y="5196"/>
                  <a:pt x="2333" y="6261"/>
                </a:cubicBezTo>
                <a:cubicBezTo>
                  <a:pt x="2415" y="6853"/>
                  <a:pt x="2688" y="7421"/>
                  <a:pt x="3161" y="7789"/>
                </a:cubicBezTo>
                <a:cubicBezTo>
                  <a:pt x="3601" y="8143"/>
                  <a:pt x="4167" y="8302"/>
                  <a:pt x="4728" y="8302"/>
                </a:cubicBezTo>
                <a:cubicBezTo>
                  <a:pt x="4785" y="8302"/>
                  <a:pt x="4843" y="8301"/>
                  <a:pt x="4901" y="8297"/>
                </a:cubicBezTo>
                <a:cubicBezTo>
                  <a:pt x="6002" y="8250"/>
                  <a:pt x="7091" y="7611"/>
                  <a:pt x="7505" y="6558"/>
                </a:cubicBezTo>
                <a:cubicBezTo>
                  <a:pt x="7754" y="5966"/>
                  <a:pt x="7730" y="5256"/>
                  <a:pt x="7470" y="4652"/>
                </a:cubicBezTo>
                <a:cubicBezTo>
                  <a:pt x="8109" y="4225"/>
                  <a:pt x="8736" y="3799"/>
                  <a:pt x="9364" y="3350"/>
                </a:cubicBezTo>
                <a:cubicBezTo>
                  <a:pt x="9553" y="3776"/>
                  <a:pt x="9600" y="4249"/>
                  <a:pt x="9600" y="4711"/>
                </a:cubicBezTo>
                <a:cubicBezTo>
                  <a:pt x="9564" y="6498"/>
                  <a:pt x="8772" y="8392"/>
                  <a:pt x="7257" y="9399"/>
                </a:cubicBezTo>
                <a:cubicBezTo>
                  <a:pt x="6554" y="9865"/>
                  <a:pt x="5736" y="10091"/>
                  <a:pt x="4917" y="10091"/>
                </a:cubicBezTo>
                <a:cubicBezTo>
                  <a:pt x="3928" y="10091"/>
                  <a:pt x="2938" y="9761"/>
                  <a:pt x="2154" y="9126"/>
                </a:cubicBezTo>
                <a:cubicBezTo>
                  <a:pt x="663" y="7919"/>
                  <a:pt x="213" y="5693"/>
                  <a:pt x="1018" y="3965"/>
                </a:cubicBezTo>
                <a:cubicBezTo>
                  <a:pt x="1113" y="3752"/>
                  <a:pt x="1231" y="3551"/>
                  <a:pt x="1362" y="3362"/>
                </a:cubicBezTo>
                <a:cubicBezTo>
                  <a:pt x="1409" y="3302"/>
                  <a:pt x="1386" y="3243"/>
                  <a:pt x="1326" y="3208"/>
                </a:cubicBezTo>
                <a:cubicBezTo>
                  <a:pt x="2261" y="1932"/>
                  <a:pt x="3913" y="1363"/>
                  <a:pt x="5466" y="1363"/>
                </a:cubicBezTo>
                <a:close/>
                <a:moveTo>
                  <a:pt x="11991" y="0"/>
                </a:moveTo>
                <a:cubicBezTo>
                  <a:pt x="11884" y="0"/>
                  <a:pt x="11802" y="83"/>
                  <a:pt x="11802" y="190"/>
                </a:cubicBezTo>
                <a:cubicBezTo>
                  <a:pt x="11802" y="355"/>
                  <a:pt x="11755" y="1006"/>
                  <a:pt x="11755" y="1030"/>
                </a:cubicBezTo>
                <a:cubicBezTo>
                  <a:pt x="11755" y="1042"/>
                  <a:pt x="11553" y="1219"/>
                  <a:pt x="11494" y="1255"/>
                </a:cubicBezTo>
                <a:cubicBezTo>
                  <a:pt x="11506" y="1184"/>
                  <a:pt x="11542" y="663"/>
                  <a:pt x="11553" y="474"/>
                </a:cubicBezTo>
                <a:cubicBezTo>
                  <a:pt x="11553" y="379"/>
                  <a:pt x="11471" y="296"/>
                  <a:pt x="11376" y="296"/>
                </a:cubicBezTo>
                <a:cubicBezTo>
                  <a:pt x="11269" y="308"/>
                  <a:pt x="11198" y="379"/>
                  <a:pt x="11198" y="474"/>
                </a:cubicBezTo>
                <a:cubicBezTo>
                  <a:pt x="11186" y="663"/>
                  <a:pt x="11139" y="1468"/>
                  <a:pt x="11139" y="1539"/>
                </a:cubicBezTo>
                <a:cubicBezTo>
                  <a:pt x="10937" y="1692"/>
                  <a:pt x="9837" y="2533"/>
                  <a:pt x="9470" y="2794"/>
                </a:cubicBezTo>
                <a:cubicBezTo>
                  <a:pt x="9399" y="2687"/>
                  <a:pt x="9328" y="2581"/>
                  <a:pt x="9233" y="2486"/>
                </a:cubicBezTo>
                <a:cubicBezTo>
                  <a:pt x="8606" y="1763"/>
                  <a:pt x="7683" y="1326"/>
                  <a:pt x="6760" y="1137"/>
                </a:cubicBezTo>
                <a:cubicBezTo>
                  <a:pt x="6335" y="1042"/>
                  <a:pt x="5896" y="996"/>
                  <a:pt x="5457" y="996"/>
                </a:cubicBezTo>
                <a:cubicBezTo>
                  <a:pt x="4905" y="996"/>
                  <a:pt x="4352" y="1069"/>
                  <a:pt x="3824" y="1208"/>
                </a:cubicBezTo>
                <a:cubicBezTo>
                  <a:pt x="2901" y="1456"/>
                  <a:pt x="1977" y="1929"/>
                  <a:pt x="1386" y="2687"/>
                </a:cubicBezTo>
                <a:cubicBezTo>
                  <a:pt x="1244" y="2876"/>
                  <a:pt x="1113" y="3065"/>
                  <a:pt x="994" y="3267"/>
                </a:cubicBezTo>
                <a:cubicBezTo>
                  <a:pt x="959" y="3338"/>
                  <a:pt x="983" y="3397"/>
                  <a:pt x="1030" y="3433"/>
                </a:cubicBezTo>
                <a:cubicBezTo>
                  <a:pt x="0" y="5090"/>
                  <a:pt x="131" y="7374"/>
                  <a:pt x="1421" y="8866"/>
                </a:cubicBezTo>
                <a:cubicBezTo>
                  <a:pt x="2304" y="9878"/>
                  <a:pt x="3630" y="10432"/>
                  <a:pt x="4953" y="10432"/>
                </a:cubicBezTo>
                <a:cubicBezTo>
                  <a:pt x="5579" y="10432"/>
                  <a:pt x="6205" y="10308"/>
                  <a:pt x="6783" y="10049"/>
                </a:cubicBezTo>
                <a:cubicBezTo>
                  <a:pt x="8617" y="9244"/>
                  <a:pt x="9683" y="7292"/>
                  <a:pt x="9919" y="5362"/>
                </a:cubicBezTo>
                <a:cubicBezTo>
                  <a:pt x="9990" y="4817"/>
                  <a:pt x="10014" y="4225"/>
                  <a:pt x="9872" y="3681"/>
                </a:cubicBezTo>
                <a:cubicBezTo>
                  <a:pt x="9825" y="3492"/>
                  <a:pt x="9754" y="3302"/>
                  <a:pt x="9671" y="3125"/>
                </a:cubicBezTo>
                <a:cubicBezTo>
                  <a:pt x="10251" y="2699"/>
                  <a:pt x="10831" y="2261"/>
                  <a:pt x="11400" y="1811"/>
                </a:cubicBezTo>
                <a:cubicBezTo>
                  <a:pt x="11422" y="1833"/>
                  <a:pt x="12448" y="2014"/>
                  <a:pt x="12641" y="2014"/>
                </a:cubicBezTo>
                <a:cubicBezTo>
                  <a:pt x="12652" y="2014"/>
                  <a:pt x="12660" y="2014"/>
                  <a:pt x="12666" y="2012"/>
                </a:cubicBezTo>
                <a:cubicBezTo>
                  <a:pt x="12796" y="1989"/>
                  <a:pt x="12808" y="1811"/>
                  <a:pt x="12702" y="1752"/>
                </a:cubicBezTo>
                <a:cubicBezTo>
                  <a:pt x="12618" y="1705"/>
                  <a:pt x="11861" y="1586"/>
                  <a:pt x="11707" y="1563"/>
                </a:cubicBezTo>
                <a:cubicBezTo>
                  <a:pt x="11742" y="1539"/>
                  <a:pt x="11790" y="1503"/>
                  <a:pt x="11826" y="1479"/>
                </a:cubicBezTo>
                <a:cubicBezTo>
                  <a:pt x="11873" y="1432"/>
                  <a:pt x="11968" y="1373"/>
                  <a:pt x="12050" y="1302"/>
                </a:cubicBezTo>
                <a:cubicBezTo>
                  <a:pt x="12063" y="1315"/>
                  <a:pt x="12336" y="1332"/>
                  <a:pt x="12603" y="1332"/>
                </a:cubicBezTo>
                <a:cubicBezTo>
                  <a:pt x="12815" y="1332"/>
                  <a:pt x="13024" y="1321"/>
                  <a:pt x="13092" y="1290"/>
                </a:cubicBezTo>
                <a:cubicBezTo>
                  <a:pt x="13175" y="1255"/>
                  <a:pt x="13175" y="1089"/>
                  <a:pt x="13092" y="1053"/>
                </a:cubicBezTo>
                <a:cubicBezTo>
                  <a:pt x="13000" y="1011"/>
                  <a:pt x="12771" y="1002"/>
                  <a:pt x="12582" y="1002"/>
                </a:cubicBezTo>
                <a:cubicBezTo>
                  <a:pt x="12456" y="1002"/>
                  <a:pt x="12348" y="1006"/>
                  <a:pt x="12311" y="1006"/>
                </a:cubicBezTo>
                <a:cubicBezTo>
                  <a:pt x="12323" y="947"/>
                  <a:pt x="12323" y="900"/>
                  <a:pt x="12299" y="840"/>
                </a:cubicBezTo>
                <a:cubicBezTo>
                  <a:pt x="12275" y="781"/>
                  <a:pt x="12228" y="745"/>
                  <a:pt x="12168" y="734"/>
                </a:cubicBezTo>
                <a:cubicBezTo>
                  <a:pt x="12168" y="722"/>
                  <a:pt x="12181" y="355"/>
                  <a:pt x="12181" y="190"/>
                </a:cubicBezTo>
                <a:cubicBezTo>
                  <a:pt x="12181" y="95"/>
                  <a:pt x="12097" y="0"/>
                  <a:pt x="11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9" name="Google Shape;1439;p62"/>
          <p:cNvGrpSpPr/>
          <p:nvPr/>
        </p:nvGrpSpPr>
        <p:grpSpPr>
          <a:xfrm rot="9900157">
            <a:off x="685455" y="590171"/>
            <a:ext cx="1265216" cy="616941"/>
            <a:chOff x="5897625" y="1449075"/>
            <a:chExt cx="1337990" cy="652427"/>
          </a:xfrm>
        </p:grpSpPr>
        <p:sp>
          <p:nvSpPr>
            <p:cNvPr id="1440" name="Google Shape;1440;p62"/>
            <p:cNvSpPr/>
            <p:nvPr/>
          </p:nvSpPr>
          <p:spPr>
            <a:xfrm>
              <a:off x="5897625" y="1449075"/>
              <a:ext cx="1337990" cy="652427"/>
            </a:xfrm>
            <a:custGeom>
              <a:avLst/>
              <a:gdLst/>
              <a:ahLst/>
              <a:cxnLst/>
              <a:rect l="l" t="t" r="r" b="b"/>
              <a:pathLst>
                <a:path w="22491" h="10967" extrusionOk="0">
                  <a:moveTo>
                    <a:pt x="3658" y="1976"/>
                  </a:moveTo>
                  <a:cubicBezTo>
                    <a:pt x="3693" y="2236"/>
                    <a:pt x="3729" y="2520"/>
                    <a:pt x="3764" y="2768"/>
                  </a:cubicBezTo>
                  <a:cubicBezTo>
                    <a:pt x="3777" y="2804"/>
                    <a:pt x="3457" y="2839"/>
                    <a:pt x="3280" y="2852"/>
                  </a:cubicBezTo>
                  <a:cubicBezTo>
                    <a:pt x="3280" y="2839"/>
                    <a:pt x="3208" y="2094"/>
                    <a:pt x="3196" y="2071"/>
                  </a:cubicBezTo>
                  <a:cubicBezTo>
                    <a:pt x="3351" y="2035"/>
                    <a:pt x="3504" y="2011"/>
                    <a:pt x="3658" y="1976"/>
                  </a:cubicBezTo>
                  <a:close/>
                  <a:moveTo>
                    <a:pt x="2936" y="2129"/>
                  </a:moveTo>
                  <a:cubicBezTo>
                    <a:pt x="2925" y="2134"/>
                    <a:pt x="2936" y="2462"/>
                    <a:pt x="2959" y="2626"/>
                  </a:cubicBezTo>
                  <a:cubicBezTo>
                    <a:pt x="2972" y="2710"/>
                    <a:pt x="2995" y="2887"/>
                    <a:pt x="2995" y="2899"/>
                  </a:cubicBezTo>
                  <a:cubicBezTo>
                    <a:pt x="2759" y="2934"/>
                    <a:pt x="2533" y="2981"/>
                    <a:pt x="2309" y="3065"/>
                  </a:cubicBezTo>
                  <a:cubicBezTo>
                    <a:pt x="2297" y="3041"/>
                    <a:pt x="2143" y="2378"/>
                    <a:pt x="2131" y="2366"/>
                  </a:cubicBezTo>
                  <a:cubicBezTo>
                    <a:pt x="2391" y="2260"/>
                    <a:pt x="2664" y="2189"/>
                    <a:pt x="2936" y="2129"/>
                  </a:cubicBezTo>
                  <a:close/>
                  <a:moveTo>
                    <a:pt x="1870" y="2461"/>
                  </a:moveTo>
                  <a:cubicBezTo>
                    <a:pt x="1870" y="2473"/>
                    <a:pt x="2036" y="3136"/>
                    <a:pt x="2036" y="3171"/>
                  </a:cubicBezTo>
                  <a:cubicBezTo>
                    <a:pt x="2012" y="3183"/>
                    <a:pt x="1977" y="3195"/>
                    <a:pt x="1941" y="3207"/>
                  </a:cubicBezTo>
                  <a:cubicBezTo>
                    <a:pt x="1799" y="3289"/>
                    <a:pt x="1657" y="3384"/>
                    <a:pt x="1528" y="3491"/>
                  </a:cubicBezTo>
                  <a:cubicBezTo>
                    <a:pt x="1504" y="3431"/>
                    <a:pt x="1208" y="2910"/>
                    <a:pt x="1160" y="2910"/>
                  </a:cubicBezTo>
                  <a:cubicBezTo>
                    <a:pt x="1291" y="2804"/>
                    <a:pt x="1421" y="2710"/>
                    <a:pt x="1563" y="2626"/>
                  </a:cubicBezTo>
                  <a:cubicBezTo>
                    <a:pt x="1657" y="2568"/>
                    <a:pt x="1764" y="2520"/>
                    <a:pt x="1870" y="2461"/>
                  </a:cubicBezTo>
                  <a:close/>
                  <a:moveTo>
                    <a:pt x="995" y="3065"/>
                  </a:moveTo>
                  <a:cubicBezTo>
                    <a:pt x="995" y="3088"/>
                    <a:pt x="1302" y="3668"/>
                    <a:pt x="1326" y="3692"/>
                  </a:cubicBezTo>
                  <a:cubicBezTo>
                    <a:pt x="1279" y="3739"/>
                    <a:pt x="1231" y="3786"/>
                    <a:pt x="1196" y="3846"/>
                  </a:cubicBezTo>
                  <a:cubicBezTo>
                    <a:pt x="1125" y="3941"/>
                    <a:pt x="1078" y="4035"/>
                    <a:pt x="1031" y="4141"/>
                  </a:cubicBezTo>
                  <a:lnTo>
                    <a:pt x="1018" y="4141"/>
                  </a:lnTo>
                  <a:cubicBezTo>
                    <a:pt x="971" y="4094"/>
                    <a:pt x="568" y="3680"/>
                    <a:pt x="557" y="3668"/>
                  </a:cubicBezTo>
                  <a:cubicBezTo>
                    <a:pt x="663" y="3444"/>
                    <a:pt x="805" y="3242"/>
                    <a:pt x="995" y="3065"/>
                  </a:cubicBezTo>
                  <a:close/>
                  <a:moveTo>
                    <a:pt x="439" y="3988"/>
                  </a:moveTo>
                  <a:cubicBezTo>
                    <a:pt x="510" y="4070"/>
                    <a:pt x="924" y="4426"/>
                    <a:pt x="924" y="4426"/>
                  </a:cubicBezTo>
                  <a:cubicBezTo>
                    <a:pt x="876" y="4580"/>
                    <a:pt x="841" y="4733"/>
                    <a:pt x="817" y="4875"/>
                  </a:cubicBezTo>
                  <a:cubicBezTo>
                    <a:pt x="781" y="4864"/>
                    <a:pt x="391" y="4746"/>
                    <a:pt x="368" y="4746"/>
                  </a:cubicBezTo>
                  <a:cubicBezTo>
                    <a:pt x="368" y="4497"/>
                    <a:pt x="379" y="4236"/>
                    <a:pt x="439" y="3988"/>
                  </a:cubicBezTo>
                  <a:close/>
                  <a:moveTo>
                    <a:pt x="368" y="5053"/>
                  </a:moveTo>
                  <a:lnTo>
                    <a:pt x="368" y="5053"/>
                  </a:lnTo>
                  <a:cubicBezTo>
                    <a:pt x="450" y="5088"/>
                    <a:pt x="770" y="5195"/>
                    <a:pt x="781" y="5195"/>
                  </a:cubicBezTo>
                  <a:cubicBezTo>
                    <a:pt x="758" y="5396"/>
                    <a:pt x="746" y="5586"/>
                    <a:pt x="734" y="5787"/>
                  </a:cubicBezTo>
                  <a:cubicBezTo>
                    <a:pt x="704" y="5777"/>
                    <a:pt x="496" y="5749"/>
                    <a:pt x="418" y="5749"/>
                  </a:cubicBezTo>
                  <a:cubicBezTo>
                    <a:pt x="405" y="5749"/>
                    <a:pt x="396" y="5750"/>
                    <a:pt x="391" y="5751"/>
                  </a:cubicBezTo>
                  <a:cubicBezTo>
                    <a:pt x="379" y="5527"/>
                    <a:pt x="368" y="5290"/>
                    <a:pt x="368" y="5053"/>
                  </a:cubicBezTo>
                  <a:close/>
                  <a:moveTo>
                    <a:pt x="415" y="6048"/>
                  </a:moveTo>
                  <a:cubicBezTo>
                    <a:pt x="415" y="6048"/>
                    <a:pt x="625" y="6074"/>
                    <a:pt x="699" y="6074"/>
                  </a:cubicBezTo>
                  <a:cubicBezTo>
                    <a:pt x="711" y="6074"/>
                    <a:pt x="719" y="6073"/>
                    <a:pt x="723" y="6071"/>
                  </a:cubicBezTo>
                  <a:lnTo>
                    <a:pt x="723" y="6521"/>
                  </a:lnTo>
                  <a:cubicBezTo>
                    <a:pt x="652" y="6521"/>
                    <a:pt x="497" y="6556"/>
                    <a:pt x="486" y="6569"/>
                  </a:cubicBezTo>
                  <a:cubicBezTo>
                    <a:pt x="462" y="6391"/>
                    <a:pt x="439" y="6225"/>
                    <a:pt x="415" y="6048"/>
                  </a:cubicBezTo>
                  <a:close/>
                  <a:moveTo>
                    <a:pt x="734" y="6769"/>
                  </a:moveTo>
                  <a:cubicBezTo>
                    <a:pt x="758" y="7137"/>
                    <a:pt x="794" y="7492"/>
                    <a:pt x="841" y="7847"/>
                  </a:cubicBezTo>
                  <a:cubicBezTo>
                    <a:pt x="710" y="7515"/>
                    <a:pt x="616" y="7172"/>
                    <a:pt x="533" y="6817"/>
                  </a:cubicBezTo>
                  <a:lnTo>
                    <a:pt x="533" y="6817"/>
                  </a:lnTo>
                  <a:cubicBezTo>
                    <a:pt x="537" y="6818"/>
                    <a:pt x="542" y="6819"/>
                    <a:pt x="549" y="6819"/>
                  </a:cubicBezTo>
                  <a:cubicBezTo>
                    <a:pt x="592" y="6819"/>
                    <a:pt x="693" y="6790"/>
                    <a:pt x="734" y="6769"/>
                  </a:cubicBezTo>
                  <a:close/>
                  <a:moveTo>
                    <a:pt x="3729" y="448"/>
                  </a:moveTo>
                  <a:lnTo>
                    <a:pt x="4724" y="1053"/>
                  </a:lnTo>
                  <a:cubicBezTo>
                    <a:pt x="4913" y="1171"/>
                    <a:pt x="5102" y="1289"/>
                    <a:pt x="5292" y="1395"/>
                  </a:cubicBezTo>
                  <a:cubicBezTo>
                    <a:pt x="5481" y="1514"/>
                    <a:pt x="5671" y="1632"/>
                    <a:pt x="5871" y="1692"/>
                  </a:cubicBezTo>
                  <a:cubicBezTo>
                    <a:pt x="5960" y="1714"/>
                    <a:pt x="6049" y="1723"/>
                    <a:pt x="6138" y="1723"/>
                  </a:cubicBezTo>
                  <a:cubicBezTo>
                    <a:pt x="6478" y="1723"/>
                    <a:pt x="6820" y="1589"/>
                    <a:pt x="7138" y="1514"/>
                  </a:cubicBezTo>
                  <a:cubicBezTo>
                    <a:pt x="7576" y="1419"/>
                    <a:pt x="8014" y="1337"/>
                    <a:pt x="8452" y="1266"/>
                  </a:cubicBezTo>
                  <a:cubicBezTo>
                    <a:pt x="9578" y="1088"/>
                    <a:pt x="10713" y="1012"/>
                    <a:pt x="11850" y="1012"/>
                  </a:cubicBezTo>
                  <a:cubicBezTo>
                    <a:pt x="12529" y="1012"/>
                    <a:pt x="13208" y="1039"/>
                    <a:pt x="13885" y="1088"/>
                  </a:cubicBezTo>
                  <a:cubicBezTo>
                    <a:pt x="14809" y="1159"/>
                    <a:pt x="15732" y="1266"/>
                    <a:pt x="16643" y="1408"/>
                  </a:cubicBezTo>
                  <a:cubicBezTo>
                    <a:pt x="17484" y="1537"/>
                    <a:pt x="18336" y="1656"/>
                    <a:pt x="19117" y="1964"/>
                  </a:cubicBezTo>
                  <a:cubicBezTo>
                    <a:pt x="20620" y="2544"/>
                    <a:pt x="21579" y="4035"/>
                    <a:pt x="21804" y="5598"/>
                  </a:cubicBezTo>
                  <a:cubicBezTo>
                    <a:pt x="21922" y="6391"/>
                    <a:pt x="21816" y="7231"/>
                    <a:pt x="21425" y="7929"/>
                  </a:cubicBezTo>
                  <a:cubicBezTo>
                    <a:pt x="21070" y="8568"/>
                    <a:pt x="20514" y="9066"/>
                    <a:pt x="19886" y="9433"/>
                  </a:cubicBezTo>
                  <a:cubicBezTo>
                    <a:pt x="18347" y="10297"/>
                    <a:pt x="16489" y="10333"/>
                    <a:pt x="14773" y="10427"/>
                  </a:cubicBezTo>
                  <a:cubicBezTo>
                    <a:pt x="12867" y="10533"/>
                    <a:pt x="10961" y="10604"/>
                    <a:pt x="9056" y="10617"/>
                  </a:cubicBezTo>
                  <a:cubicBezTo>
                    <a:pt x="8663" y="10621"/>
                    <a:pt x="8273" y="10624"/>
                    <a:pt x="7883" y="10624"/>
                  </a:cubicBezTo>
                  <a:cubicBezTo>
                    <a:pt x="7320" y="10624"/>
                    <a:pt x="6757" y="10618"/>
                    <a:pt x="6191" y="10604"/>
                  </a:cubicBezTo>
                  <a:cubicBezTo>
                    <a:pt x="5315" y="10569"/>
                    <a:pt x="4416" y="10510"/>
                    <a:pt x="3551" y="10297"/>
                  </a:cubicBezTo>
                  <a:cubicBezTo>
                    <a:pt x="2877" y="10131"/>
                    <a:pt x="2155" y="9847"/>
                    <a:pt x="1717" y="9279"/>
                  </a:cubicBezTo>
                  <a:cubicBezTo>
                    <a:pt x="1468" y="8960"/>
                    <a:pt x="1338" y="8581"/>
                    <a:pt x="1267" y="8190"/>
                  </a:cubicBezTo>
                  <a:cubicBezTo>
                    <a:pt x="1173" y="7752"/>
                    <a:pt x="1125" y="7290"/>
                    <a:pt x="1089" y="6840"/>
                  </a:cubicBezTo>
                  <a:cubicBezTo>
                    <a:pt x="1066" y="6379"/>
                    <a:pt x="1078" y="5917"/>
                    <a:pt x="1113" y="5467"/>
                  </a:cubicBezTo>
                  <a:cubicBezTo>
                    <a:pt x="1149" y="5041"/>
                    <a:pt x="1184" y="4580"/>
                    <a:pt x="1386" y="4201"/>
                  </a:cubicBezTo>
                  <a:cubicBezTo>
                    <a:pt x="1717" y="3597"/>
                    <a:pt x="2380" y="3349"/>
                    <a:pt x="3019" y="3242"/>
                  </a:cubicBezTo>
                  <a:cubicBezTo>
                    <a:pt x="3362" y="3183"/>
                    <a:pt x="3622" y="3160"/>
                    <a:pt x="3954" y="3147"/>
                  </a:cubicBezTo>
                  <a:cubicBezTo>
                    <a:pt x="4179" y="3136"/>
                    <a:pt x="4061" y="2721"/>
                    <a:pt x="4048" y="2650"/>
                  </a:cubicBezTo>
                  <a:lnTo>
                    <a:pt x="3729" y="448"/>
                  </a:lnTo>
                  <a:close/>
                  <a:moveTo>
                    <a:pt x="3538" y="1"/>
                  </a:moveTo>
                  <a:cubicBezTo>
                    <a:pt x="3449" y="1"/>
                    <a:pt x="3377" y="97"/>
                    <a:pt x="3386" y="200"/>
                  </a:cubicBezTo>
                  <a:cubicBezTo>
                    <a:pt x="3469" y="685"/>
                    <a:pt x="3540" y="1182"/>
                    <a:pt x="3611" y="1679"/>
                  </a:cubicBezTo>
                  <a:cubicBezTo>
                    <a:pt x="2368" y="1928"/>
                    <a:pt x="900" y="2271"/>
                    <a:pt x="297" y="3526"/>
                  </a:cubicBezTo>
                  <a:cubicBezTo>
                    <a:pt x="0" y="4130"/>
                    <a:pt x="36" y="4840"/>
                    <a:pt x="71" y="5503"/>
                  </a:cubicBezTo>
                  <a:cubicBezTo>
                    <a:pt x="95" y="6142"/>
                    <a:pt x="166" y="6782"/>
                    <a:pt x="344" y="7397"/>
                  </a:cubicBezTo>
                  <a:cubicBezTo>
                    <a:pt x="510" y="8000"/>
                    <a:pt x="758" y="8557"/>
                    <a:pt x="1149" y="9031"/>
                  </a:cubicBezTo>
                  <a:cubicBezTo>
                    <a:pt x="1173" y="9066"/>
                    <a:pt x="1196" y="9113"/>
                    <a:pt x="1208" y="9160"/>
                  </a:cubicBezTo>
                  <a:cubicBezTo>
                    <a:pt x="1386" y="9480"/>
                    <a:pt x="1634" y="9741"/>
                    <a:pt x="1918" y="9954"/>
                  </a:cubicBezTo>
                  <a:cubicBezTo>
                    <a:pt x="2546" y="10427"/>
                    <a:pt x="3327" y="10628"/>
                    <a:pt x="4072" y="10759"/>
                  </a:cubicBezTo>
                  <a:cubicBezTo>
                    <a:pt x="5019" y="10912"/>
                    <a:pt x="5966" y="10948"/>
                    <a:pt x="6913" y="10960"/>
                  </a:cubicBezTo>
                  <a:cubicBezTo>
                    <a:pt x="7324" y="10964"/>
                    <a:pt x="7735" y="10967"/>
                    <a:pt x="8147" y="10967"/>
                  </a:cubicBezTo>
                  <a:cubicBezTo>
                    <a:pt x="9740" y="10967"/>
                    <a:pt x="11337" y="10931"/>
                    <a:pt x="12926" y="10865"/>
                  </a:cubicBezTo>
                  <a:cubicBezTo>
                    <a:pt x="13920" y="10830"/>
                    <a:pt x="14915" y="10770"/>
                    <a:pt x="15909" y="10699"/>
                  </a:cubicBezTo>
                  <a:cubicBezTo>
                    <a:pt x="16845" y="10640"/>
                    <a:pt x="17791" y="10546"/>
                    <a:pt x="18702" y="10285"/>
                  </a:cubicBezTo>
                  <a:cubicBezTo>
                    <a:pt x="20206" y="9859"/>
                    <a:pt x="21614" y="8865"/>
                    <a:pt x="22053" y="7302"/>
                  </a:cubicBezTo>
                  <a:cubicBezTo>
                    <a:pt x="22490" y="5740"/>
                    <a:pt x="21934" y="3952"/>
                    <a:pt x="20880" y="2757"/>
                  </a:cubicBezTo>
                  <a:cubicBezTo>
                    <a:pt x="19673" y="1395"/>
                    <a:pt x="17768" y="1195"/>
                    <a:pt x="16075" y="969"/>
                  </a:cubicBezTo>
                  <a:cubicBezTo>
                    <a:pt x="14703" y="781"/>
                    <a:pt x="13325" y="673"/>
                    <a:pt x="11945" y="673"/>
                  </a:cubicBezTo>
                  <a:cubicBezTo>
                    <a:pt x="11420" y="673"/>
                    <a:pt x="10895" y="688"/>
                    <a:pt x="10369" y="721"/>
                  </a:cubicBezTo>
                  <a:cubicBezTo>
                    <a:pt x="9446" y="780"/>
                    <a:pt x="8523" y="898"/>
                    <a:pt x="7612" y="1088"/>
                  </a:cubicBezTo>
                  <a:cubicBezTo>
                    <a:pt x="7386" y="1135"/>
                    <a:pt x="7150" y="1182"/>
                    <a:pt x="6925" y="1242"/>
                  </a:cubicBezTo>
                  <a:cubicBezTo>
                    <a:pt x="6676" y="1301"/>
                    <a:pt x="6416" y="1395"/>
                    <a:pt x="6168" y="1408"/>
                  </a:cubicBezTo>
                  <a:cubicBezTo>
                    <a:pt x="5931" y="1408"/>
                    <a:pt x="5742" y="1289"/>
                    <a:pt x="5540" y="1171"/>
                  </a:cubicBezTo>
                  <a:cubicBezTo>
                    <a:pt x="5327" y="1040"/>
                    <a:pt x="5102" y="910"/>
                    <a:pt x="4877" y="780"/>
                  </a:cubicBezTo>
                  <a:cubicBezTo>
                    <a:pt x="4463" y="532"/>
                    <a:pt x="4037" y="271"/>
                    <a:pt x="3611" y="22"/>
                  </a:cubicBezTo>
                  <a:cubicBezTo>
                    <a:pt x="3586" y="8"/>
                    <a:pt x="3562" y="1"/>
                    <a:pt x="353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2"/>
            <p:cNvSpPr/>
            <p:nvPr/>
          </p:nvSpPr>
          <p:spPr>
            <a:xfrm>
              <a:off x="6654633" y="1562344"/>
              <a:ext cx="226062" cy="24093"/>
            </a:xfrm>
            <a:custGeom>
              <a:avLst/>
              <a:gdLst/>
              <a:ahLst/>
              <a:cxnLst/>
              <a:rect l="l" t="t" r="r" b="b"/>
              <a:pathLst>
                <a:path w="3800" h="405" extrusionOk="0">
                  <a:moveTo>
                    <a:pt x="1989" y="1"/>
                  </a:moveTo>
                  <a:cubicBezTo>
                    <a:pt x="1385" y="1"/>
                    <a:pt x="782" y="36"/>
                    <a:pt x="190" y="107"/>
                  </a:cubicBezTo>
                  <a:cubicBezTo>
                    <a:pt x="8" y="130"/>
                    <a:pt x="1" y="405"/>
                    <a:pt x="169" y="405"/>
                  </a:cubicBezTo>
                  <a:cubicBezTo>
                    <a:pt x="175" y="405"/>
                    <a:pt x="182" y="404"/>
                    <a:pt x="190" y="403"/>
                  </a:cubicBezTo>
                  <a:cubicBezTo>
                    <a:pt x="696" y="351"/>
                    <a:pt x="1212" y="318"/>
                    <a:pt x="1729" y="318"/>
                  </a:cubicBezTo>
                  <a:cubicBezTo>
                    <a:pt x="1804" y="318"/>
                    <a:pt x="1878" y="318"/>
                    <a:pt x="1953" y="320"/>
                  </a:cubicBezTo>
                  <a:cubicBezTo>
                    <a:pt x="2237" y="320"/>
                    <a:pt x="2521" y="320"/>
                    <a:pt x="2805" y="344"/>
                  </a:cubicBezTo>
                  <a:lnTo>
                    <a:pt x="3267" y="380"/>
                  </a:lnTo>
                  <a:cubicBezTo>
                    <a:pt x="3356" y="387"/>
                    <a:pt x="3445" y="403"/>
                    <a:pt x="3533" y="403"/>
                  </a:cubicBezTo>
                  <a:cubicBezTo>
                    <a:pt x="3587" y="403"/>
                    <a:pt x="3640" y="397"/>
                    <a:pt x="3693" y="380"/>
                  </a:cubicBezTo>
                  <a:cubicBezTo>
                    <a:pt x="3788" y="344"/>
                    <a:pt x="3799" y="225"/>
                    <a:pt x="3717" y="167"/>
                  </a:cubicBezTo>
                  <a:cubicBezTo>
                    <a:pt x="3610" y="95"/>
                    <a:pt x="3468" y="95"/>
                    <a:pt x="3338" y="83"/>
                  </a:cubicBezTo>
                  <a:cubicBezTo>
                    <a:pt x="3184" y="60"/>
                    <a:pt x="3031" y="48"/>
                    <a:pt x="2876" y="36"/>
                  </a:cubicBezTo>
                  <a:lnTo>
                    <a:pt x="198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2"/>
            <p:cNvSpPr/>
            <p:nvPr/>
          </p:nvSpPr>
          <p:spPr>
            <a:xfrm>
              <a:off x="6903896" y="1574182"/>
              <a:ext cx="64130" cy="23558"/>
            </a:xfrm>
            <a:custGeom>
              <a:avLst/>
              <a:gdLst/>
              <a:ahLst/>
              <a:cxnLst/>
              <a:rect l="l" t="t" r="r" b="b"/>
              <a:pathLst>
                <a:path w="1078" h="396" extrusionOk="0">
                  <a:moveTo>
                    <a:pt x="200" y="1"/>
                  </a:moveTo>
                  <a:cubicBezTo>
                    <a:pt x="122" y="1"/>
                    <a:pt x="34" y="47"/>
                    <a:pt x="24" y="121"/>
                  </a:cubicBezTo>
                  <a:cubicBezTo>
                    <a:pt x="1" y="204"/>
                    <a:pt x="48" y="299"/>
                    <a:pt x="130" y="323"/>
                  </a:cubicBezTo>
                  <a:cubicBezTo>
                    <a:pt x="293" y="365"/>
                    <a:pt x="469" y="396"/>
                    <a:pt x="638" y="396"/>
                  </a:cubicBezTo>
                  <a:cubicBezTo>
                    <a:pt x="703" y="396"/>
                    <a:pt x="767" y="391"/>
                    <a:pt x="829" y="381"/>
                  </a:cubicBezTo>
                  <a:cubicBezTo>
                    <a:pt x="1077" y="334"/>
                    <a:pt x="1030" y="192"/>
                    <a:pt x="888" y="110"/>
                  </a:cubicBezTo>
                  <a:cubicBezTo>
                    <a:pt x="841" y="86"/>
                    <a:pt x="782" y="62"/>
                    <a:pt x="711" y="62"/>
                  </a:cubicBezTo>
                  <a:cubicBezTo>
                    <a:pt x="545" y="62"/>
                    <a:pt x="379" y="50"/>
                    <a:pt x="225" y="3"/>
                  </a:cubicBezTo>
                  <a:cubicBezTo>
                    <a:pt x="217" y="1"/>
                    <a:pt x="208" y="1"/>
                    <a:pt x="20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2"/>
            <p:cNvSpPr/>
            <p:nvPr/>
          </p:nvSpPr>
          <p:spPr>
            <a:xfrm>
              <a:off x="6194122" y="2004532"/>
              <a:ext cx="211308" cy="26235"/>
            </a:xfrm>
            <a:custGeom>
              <a:avLst/>
              <a:gdLst/>
              <a:ahLst/>
              <a:cxnLst/>
              <a:rect l="l" t="t" r="r" b="b"/>
              <a:pathLst>
                <a:path w="3552" h="441" extrusionOk="0">
                  <a:moveTo>
                    <a:pt x="3206" y="1"/>
                  </a:moveTo>
                  <a:cubicBezTo>
                    <a:pt x="3024" y="1"/>
                    <a:pt x="2824" y="44"/>
                    <a:pt x="2663" y="60"/>
                  </a:cubicBezTo>
                  <a:cubicBezTo>
                    <a:pt x="2391" y="84"/>
                    <a:pt x="2118" y="107"/>
                    <a:pt x="1847" y="107"/>
                  </a:cubicBezTo>
                  <a:cubicBezTo>
                    <a:pt x="1601" y="118"/>
                    <a:pt x="1355" y="124"/>
                    <a:pt x="1110" y="124"/>
                  </a:cubicBezTo>
                  <a:cubicBezTo>
                    <a:pt x="811" y="124"/>
                    <a:pt x="512" y="115"/>
                    <a:pt x="213" y="96"/>
                  </a:cubicBezTo>
                  <a:cubicBezTo>
                    <a:pt x="209" y="96"/>
                    <a:pt x="205" y="96"/>
                    <a:pt x="201" y="96"/>
                  </a:cubicBezTo>
                  <a:cubicBezTo>
                    <a:pt x="0" y="96"/>
                    <a:pt x="4" y="404"/>
                    <a:pt x="213" y="415"/>
                  </a:cubicBezTo>
                  <a:cubicBezTo>
                    <a:pt x="559" y="430"/>
                    <a:pt x="905" y="440"/>
                    <a:pt x="1251" y="440"/>
                  </a:cubicBezTo>
                  <a:cubicBezTo>
                    <a:pt x="1461" y="440"/>
                    <a:pt x="1672" y="436"/>
                    <a:pt x="1882" y="427"/>
                  </a:cubicBezTo>
                  <a:cubicBezTo>
                    <a:pt x="2154" y="415"/>
                    <a:pt x="2426" y="392"/>
                    <a:pt x="2699" y="368"/>
                  </a:cubicBezTo>
                  <a:cubicBezTo>
                    <a:pt x="2936" y="356"/>
                    <a:pt x="3267" y="368"/>
                    <a:pt x="3468" y="226"/>
                  </a:cubicBezTo>
                  <a:cubicBezTo>
                    <a:pt x="3551" y="178"/>
                    <a:pt x="3527" y="72"/>
                    <a:pt x="3444" y="36"/>
                  </a:cubicBezTo>
                  <a:cubicBezTo>
                    <a:pt x="3372" y="10"/>
                    <a:pt x="3291" y="1"/>
                    <a:pt x="32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2"/>
            <p:cNvSpPr/>
            <p:nvPr/>
          </p:nvSpPr>
          <p:spPr>
            <a:xfrm>
              <a:off x="6436841" y="2000665"/>
              <a:ext cx="61096" cy="19453"/>
            </a:xfrm>
            <a:custGeom>
              <a:avLst/>
              <a:gdLst/>
              <a:ahLst/>
              <a:cxnLst/>
              <a:rect l="l" t="t" r="r" b="b"/>
              <a:pathLst>
                <a:path w="1027" h="327" extrusionOk="0">
                  <a:moveTo>
                    <a:pt x="536" y="0"/>
                  </a:moveTo>
                  <a:cubicBezTo>
                    <a:pt x="382" y="0"/>
                    <a:pt x="201" y="27"/>
                    <a:pt x="145" y="90"/>
                  </a:cubicBezTo>
                  <a:cubicBezTo>
                    <a:pt x="0" y="261"/>
                    <a:pt x="165" y="327"/>
                    <a:pt x="374" y="327"/>
                  </a:cubicBezTo>
                  <a:cubicBezTo>
                    <a:pt x="659" y="327"/>
                    <a:pt x="1026" y="204"/>
                    <a:pt x="808" y="54"/>
                  </a:cubicBezTo>
                  <a:cubicBezTo>
                    <a:pt x="784" y="30"/>
                    <a:pt x="749" y="19"/>
                    <a:pt x="726" y="19"/>
                  </a:cubicBezTo>
                  <a:cubicBezTo>
                    <a:pt x="682" y="7"/>
                    <a:pt x="612" y="0"/>
                    <a:pt x="53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62"/>
          <p:cNvSpPr/>
          <p:nvPr/>
        </p:nvSpPr>
        <p:spPr>
          <a:xfrm>
            <a:off x="8236788" y="2152288"/>
            <a:ext cx="307155" cy="330967"/>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 name="Google Shape;1446;p62"/>
          <p:cNvGrpSpPr/>
          <p:nvPr/>
        </p:nvGrpSpPr>
        <p:grpSpPr>
          <a:xfrm rot="1815436">
            <a:off x="7344642" y="587943"/>
            <a:ext cx="1142811" cy="621396"/>
            <a:chOff x="4881150" y="1603125"/>
            <a:chExt cx="1142774" cy="621375"/>
          </a:xfrm>
        </p:grpSpPr>
        <p:sp>
          <p:nvSpPr>
            <p:cNvPr id="1447" name="Google Shape;1447;p62"/>
            <p:cNvSpPr/>
            <p:nvPr/>
          </p:nvSpPr>
          <p:spPr>
            <a:xfrm>
              <a:off x="4881150" y="1603125"/>
              <a:ext cx="1142774" cy="621375"/>
            </a:xfrm>
            <a:custGeom>
              <a:avLst/>
              <a:gdLst/>
              <a:ahLst/>
              <a:cxnLst/>
              <a:rect l="l" t="t" r="r" b="b"/>
              <a:pathLst>
                <a:path w="12642" h="6874" extrusionOk="0">
                  <a:moveTo>
                    <a:pt x="9275" y="425"/>
                  </a:moveTo>
                  <a:cubicBezTo>
                    <a:pt x="9623" y="425"/>
                    <a:pt x="9972" y="427"/>
                    <a:pt x="10322" y="430"/>
                  </a:cubicBezTo>
                  <a:cubicBezTo>
                    <a:pt x="11150" y="430"/>
                    <a:pt x="11908" y="797"/>
                    <a:pt x="11813" y="1744"/>
                  </a:cubicBezTo>
                  <a:cubicBezTo>
                    <a:pt x="11766" y="2206"/>
                    <a:pt x="11506" y="2632"/>
                    <a:pt x="11209" y="2975"/>
                  </a:cubicBezTo>
                  <a:cubicBezTo>
                    <a:pt x="10606" y="3697"/>
                    <a:pt x="9789" y="4229"/>
                    <a:pt x="8889" y="4502"/>
                  </a:cubicBezTo>
                  <a:cubicBezTo>
                    <a:pt x="8807" y="4526"/>
                    <a:pt x="8736" y="4715"/>
                    <a:pt x="8736" y="4739"/>
                  </a:cubicBezTo>
                  <a:cubicBezTo>
                    <a:pt x="8712" y="5271"/>
                    <a:pt x="8629" y="5792"/>
                    <a:pt x="8487" y="6301"/>
                  </a:cubicBezTo>
                  <a:cubicBezTo>
                    <a:pt x="8203" y="6005"/>
                    <a:pt x="7918" y="5709"/>
                    <a:pt x="7647" y="5425"/>
                  </a:cubicBezTo>
                  <a:cubicBezTo>
                    <a:pt x="7339" y="5118"/>
                    <a:pt x="7066" y="4739"/>
                    <a:pt x="6605" y="4691"/>
                  </a:cubicBezTo>
                  <a:cubicBezTo>
                    <a:pt x="6535" y="4684"/>
                    <a:pt x="6465" y="4681"/>
                    <a:pt x="6395" y="4681"/>
                  </a:cubicBezTo>
                  <a:cubicBezTo>
                    <a:pt x="6240" y="4681"/>
                    <a:pt x="6085" y="4695"/>
                    <a:pt x="5930" y="4703"/>
                  </a:cubicBezTo>
                  <a:cubicBezTo>
                    <a:pt x="5728" y="4712"/>
                    <a:pt x="5525" y="4716"/>
                    <a:pt x="5323" y="4716"/>
                  </a:cubicBezTo>
                  <a:cubicBezTo>
                    <a:pt x="4717" y="4716"/>
                    <a:pt x="4110" y="4676"/>
                    <a:pt x="3515" y="4597"/>
                  </a:cubicBezTo>
                  <a:cubicBezTo>
                    <a:pt x="2758" y="4490"/>
                    <a:pt x="1894" y="4384"/>
                    <a:pt x="1219" y="4005"/>
                  </a:cubicBezTo>
                  <a:cubicBezTo>
                    <a:pt x="900" y="3827"/>
                    <a:pt x="639" y="3555"/>
                    <a:pt x="580" y="3188"/>
                  </a:cubicBezTo>
                  <a:cubicBezTo>
                    <a:pt x="521" y="2845"/>
                    <a:pt x="627" y="2478"/>
                    <a:pt x="816" y="2182"/>
                  </a:cubicBezTo>
                  <a:cubicBezTo>
                    <a:pt x="1255" y="1472"/>
                    <a:pt x="2142" y="1211"/>
                    <a:pt x="2900" y="1033"/>
                  </a:cubicBezTo>
                  <a:cubicBezTo>
                    <a:pt x="5007" y="515"/>
                    <a:pt x="7132" y="425"/>
                    <a:pt x="9275" y="425"/>
                  </a:cubicBezTo>
                  <a:close/>
                  <a:moveTo>
                    <a:pt x="8492" y="1"/>
                  </a:moveTo>
                  <a:cubicBezTo>
                    <a:pt x="8360" y="1"/>
                    <a:pt x="8228" y="2"/>
                    <a:pt x="8097" y="4"/>
                  </a:cubicBezTo>
                  <a:cubicBezTo>
                    <a:pt x="6818" y="28"/>
                    <a:pt x="5551" y="146"/>
                    <a:pt x="4285" y="336"/>
                  </a:cubicBezTo>
                  <a:cubicBezTo>
                    <a:pt x="3220" y="501"/>
                    <a:pt x="2000" y="678"/>
                    <a:pt x="1100" y="1330"/>
                  </a:cubicBezTo>
                  <a:cubicBezTo>
                    <a:pt x="461" y="1780"/>
                    <a:pt x="0" y="2596"/>
                    <a:pt x="213" y="3401"/>
                  </a:cubicBezTo>
                  <a:cubicBezTo>
                    <a:pt x="450" y="4242"/>
                    <a:pt x="1337" y="4549"/>
                    <a:pt x="2095" y="4727"/>
                  </a:cubicBezTo>
                  <a:cubicBezTo>
                    <a:pt x="3155" y="4989"/>
                    <a:pt x="4235" y="5120"/>
                    <a:pt x="5326" y="5120"/>
                  </a:cubicBezTo>
                  <a:cubicBezTo>
                    <a:pt x="5417" y="5120"/>
                    <a:pt x="5508" y="5119"/>
                    <a:pt x="5598" y="5118"/>
                  </a:cubicBezTo>
                  <a:cubicBezTo>
                    <a:pt x="5883" y="5105"/>
                    <a:pt x="6167" y="5070"/>
                    <a:pt x="6463" y="5070"/>
                  </a:cubicBezTo>
                  <a:cubicBezTo>
                    <a:pt x="6771" y="5082"/>
                    <a:pt x="6937" y="5260"/>
                    <a:pt x="7137" y="5473"/>
                  </a:cubicBezTo>
                  <a:cubicBezTo>
                    <a:pt x="7576" y="5923"/>
                    <a:pt x="8002" y="6372"/>
                    <a:pt x="8439" y="6822"/>
                  </a:cubicBezTo>
                  <a:cubicBezTo>
                    <a:pt x="8475" y="6858"/>
                    <a:pt x="8520" y="6874"/>
                    <a:pt x="8564" y="6874"/>
                  </a:cubicBezTo>
                  <a:cubicBezTo>
                    <a:pt x="8651" y="6874"/>
                    <a:pt x="8739" y="6813"/>
                    <a:pt x="8771" y="6727"/>
                  </a:cubicBezTo>
                  <a:cubicBezTo>
                    <a:pt x="8972" y="6112"/>
                    <a:pt x="9091" y="5484"/>
                    <a:pt x="9126" y="4834"/>
                  </a:cubicBezTo>
                  <a:cubicBezTo>
                    <a:pt x="9943" y="4561"/>
                    <a:pt x="10688" y="4111"/>
                    <a:pt x="11280" y="3495"/>
                  </a:cubicBezTo>
                  <a:cubicBezTo>
                    <a:pt x="11979" y="2774"/>
                    <a:pt x="12642" y="1531"/>
                    <a:pt x="11884" y="607"/>
                  </a:cubicBezTo>
                  <a:cubicBezTo>
                    <a:pt x="11493" y="134"/>
                    <a:pt x="10914" y="99"/>
                    <a:pt x="10346" y="63"/>
                  </a:cubicBezTo>
                  <a:cubicBezTo>
                    <a:pt x="9731" y="24"/>
                    <a:pt x="9109" y="1"/>
                    <a:pt x="8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2"/>
            <p:cNvSpPr/>
            <p:nvPr/>
          </p:nvSpPr>
          <p:spPr>
            <a:xfrm>
              <a:off x="5585147" y="1703283"/>
              <a:ext cx="179886" cy="40768"/>
            </a:xfrm>
            <a:custGeom>
              <a:avLst/>
              <a:gdLst/>
              <a:ahLst/>
              <a:cxnLst/>
              <a:rect l="l" t="t" r="r" b="b"/>
              <a:pathLst>
                <a:path w="1990" h="451" extrusionOk="0">
                  <a:moveTo>
                    <a:pt x="1652" y="1"/>
                  </a:moveTo>
                  <a:cubicBezTo>
                    <a:pt x="1567" y="1"/>
                    <a:pt x="1483" y="9"/>
                    <a:pt x="1421" y="9"/>
                  </a:cubicBezTo>
                  <a:lnTo>
                    <a:pt x="1398" y="9"/>
                  </a:lnTo>
                  <a:cubicBezTo>
                    <a:pt x="1054" y="20"/>
                    <a:pt x="722" y="20"/>
                    <a:pt x="380" y="32"/>
                  </a:cubicBezTo>
                  <a:cubicBezTo>
                    <a:pt x="285" y="32"/>
                    <a:pt x="166" y="32"/>
                    <a:pt x="83" y="91"/>
                  </a:cubicBezTo>
                  <a:cubicBezTo>
                    <a:pt x="36" y="127"/>
                    <a:pt x="1" y="198"/>
                    <a:pt x="12" y="257"/>
                  </a:cubicBezTo>
                  <a:cubicBezTo>
                    <a:pt x="36" y="388"/>
                    <a:pt x="154" y="435"/>
                    <a:pt x="273" y="446"/>
                  </a:cubicBezTo>
                  <a:cubicBezTo>
                    <a:pt x="287" y="446"/>
                    <a:pt x="506" y="450"/>
                    <a:pt x="777" y="450"/>
                  </a:cubicBezTo>
                  <a:cubicBezTo>
                    <a:pt x="1183" y="450"/>
                    <a:pt x="1707" y="442"/>
                    <a:pt x="1835" y="399"/>
                  </a:cubicBezTo>
                  <a:cubicBezTo>
                    <a:pt x="1930" y="364"/>
                    <a:pt x="1989" y="245"/>
                    <a:pt x="1966" y="151"/>
                  </a:cubicBezTo>
                  <a:cubicBezTo>
                    <a:pt x="1936" y="24"/>
                    <a:pt x="1794" y="1"/>
                    <a:pt x="1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2"/>
            <p:cNvSpPr/>
            <p:nvPr/>
          </p:nvSpPr>
          <p:spPr>
            <a:xfrm>
              <a:off x="5458956" y="1717836"/>
              <a:ext cx="69514" cy="30915"/>
            </a:xfrm>
            <a:custGeom>
              <a:avLst/>
              <a:gdLst/>
              <a:ahLst/>
              <a:cxnLst/>
              <a:rect l="l" t="t" r="r" b="b"/>
              <a:pathLst>
                <a:path w="769" h="342" extrusionOk="0">
                  <a:moveTo>
                    <a:pt x="498" y="0"/>
                  </a:moveTo>
                  <a:cubicBezTo>
                    <a:pt x="445" y="0"/>
                    <a:pt x="394" y="6"/>
                    <a:pt x="355" y="13"/>
                  </a:cubicBezTo>
                  <a:cubicBezTo>
                    <a:pt x="284" y="25"/>
                    <a:pt x="177" y="37"/>
                    <a:pt x="118" y="72"/>
                  </a:cubicBezTo>
                  <a:cubicBezTo>
                    <a:pt x="0" y="156"/>
                    <a:pt x="59" y="262"/>
                    <a:pt x="153" y="309"/>
                  </a:cubicBezTo>
                  <a:cubicBezTo>
                    <a:pt x="177" y="321"/>
                    <a:pt x="201" y="333"/>
                    <a:pt x="224" y="333"/>
                  </a:cubicBezTo>
                  <a:cubicBezTo>
                    <a:pt x="278" y="339"/>
                    <a:pt x="343" y="342"/>
                    <a:pt x="408" y="342"/>
                  </a:cubicBezTo>
                  <a:cubicBezTo>
                    <a:pt x="473" y="342"/>
                    <a:pt x="538" y="339"/>
                    <a:pt x="592" y="333"/>
                  </a:cubicBezTo>
                  <a:cubicBezTo>
                    <a:pt x="687" y="321"/>
                    <a:pt x="769" y="274"/>
                    <a:pt x="769" y="167"/>
                  </a:cubicBezTo>
                  <a:cubicBezTo>
                    <a:pt x="761" y="34"/>
                    <a:pt x="624"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62"/>
          <p:cNvGrpSpPr/>
          <p:nvPr/>
        </p:nvGrpSpPr>
        <p:grpSpPr>
          <a:xfrm>
            <a:off x="4042283" y="3516276"/>
            <a:ext cx="1059421" cy="926186"/>
            <a:chOff x="5352845" y="4020214"/>
            <a:chExt cx="1059421" cy="926186"/>
          </a:xfrm>
        </p:grpSpPr>
        <p:sp>
          <p:nvSpPr>
            <p:cNvPr id="1451" name="Google Shape;1451;p6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62"/>
          <p:cNvSpPr/>
          <p:nvPr/>
        </p:nvSpPr>
        <p:spPr>
          <a:xfrm rot="1483507">
            <a:off x="609643" y="1613213"/>
            <a:ext cx="361260" cy="847522"/>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2"/>
          <p:cNvSpPr/>
          <p:nvPr/>
        </p:nvSpPr>
        <p:spPr>
          <a:xfrm rot="-7812849">
            <a:off x="7132117" y="3983720"/>
            <a:ext cx="361268" cy="847541"/>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5" name="Google Shape;1455;p62"/>
          <p:cNvGrpSpPr/>
          <p:nvPr/>
        </p:nvGrpSpPr>
        <p:grpSpPr>
          <a:xfrm>
            <a:off x="856381" y="3948662"/>
            <a:ext cx="1033255" cy="733637"/>
            <a:chOff x="2322275" y="2894125"/>
            <a:chExt cx="1245336" cy="884219"/>
          </a:xfrm>
        </p:grpSpPr>
        <p:sp>
          <p:nvSpPr>
            <p:cNvPr id="1456" name="Google Shape;1456;p62"/>
            <p:cNvSpPr/>
            <p:nvPr/>
          </p:nvSpPr>
          <p:spPr>
            <a:xfrm>
              <a:off x="2322275" y="2948778"/>
              <a:ext cx="1166937" cy="829567"/>
            </a:xfrm>
            <a:custGeom>
              <a:avLst/>
              <a:gdLst/>
              <a:ahLst/>
              <a:cxnLst/>
              <a:rect l="l" t="t" r="r" b="b"/>
              <a:pathLst>
                <a:path w="17893" h="12720" extrusionOk="0">
                  <a:moveTo>
                    <a:pt x="5571" y="0"/>
                  </a:moveTo>
                  <a:cubicBezTo>
                    <a:pt x="5085" y="0"/>
                    <a:pt x="4537" y="209"/>
                    <a:pt x="4168" y="394"/>
                  </a:cubicBezTo>
                  <a:cubicBezTo>
                    <a:pt x="2179" y="1400"/>
                    <a:pt x="1019" y="3460"/>
                    <a:pt x="25" y="5354"/>
                  </a:cubicBezTo>
                  <a:cubicBezTo>
                    <a:pt x="0" y="5404"/>
                    <a:pt x="47" y="5449"/>
                    <a:pt x="89" y="5449"/>
                  </a:cubicBezTo>
                  <a:cubicBezTo>
                    <a:pt x="106" y="5449"/>
                    <a:pt x="122" y="5442"/>
                    <a:pt x="132" y="5425"/>
                  </a:cubicBezTo>
                  <a:cubicBezTo>
                    <a:pt x="1185" y="3661"/>
                    <a:pt x="2357" y="1708"/>
                    <a:pt x="4239" y="737"/>
                  </a:cubicBezTo>
                  <a:cubicBezTo>
                    <a:pt x="4585" y="564"/>
                    <a:pt x="4998" y="360"/>
                    <a:pt x="5397" y="360"/>
                  </a:cubicBezTo>
                  <a:cubicBezTo>
                    <a:pt x="5599" y="360"/>
                    <a:pt x="5796" y="413"/>
                    <a:pt x="5979" y="548"/>
                  </a:cubicBezTo>
                  <a:cubicBezTo>
                    <a:pt x="6335" y="796"/>
                    <a:pt x="6204" y="1222"/>
                    <a:pt x="6074" y="1566"/>
                  </a:cubicBezTo>
                  <a:cubicBezTo>
                    <a:pt x="5837" y="2158"/>
                    <a:pt x="5246" y="2655"/>
                    <a:pt x="4819" y="3128"/>
                  </a:cubicBezTo>
                  <a:cubicBezTo>
                    <a:pt x="4121" y="3897"/>
                    <a:pt x="3410" y="4667"/>
                    <a:pt x="2771" y="5483"/>
                  </a:cubicBezTo>
                  <a:cubicBezTo>
                    <a:pt x="2168" y="6265"/>
                    <a:pt x="1611" y="7106"/>
                    <a:pt x="1221" y="8017"/>
                  </a:cubicBezTo>
                  <a:cubicBezTo>
                    <a:pt x="1043" y="8455"/>
                    <a:pt x="475" y="9532"/>
                    <a:pt x="996" y="9923"/>
                  </a:cubicBezTo>
                  <a:cubicBezTo>
                    <a:pt x="1093" y="9996"/>
                    <a:pt x="1204" y="10028"/>
                    <a:pt x="1322" y="10028"/>
                  </a:cubicBezTo>
                  <a:cubicBezTo>
                    <a:pt x="1849" y="10028"/>
                    <a:pt x="2523" y="9407"/>
                    <a:pt x="2842" y="9165"/>
                  </a:cubicBezTo>
                  <a:cubicBezTo>
                    <a:pt x="3552" y="8621"/>
                    <a:pt x="4180" y="7993"/>
                    <a:pt x="4783" y="7342"/>
                  </a:cubicBezTo>
                  <a:cubicBezTo>
                    <a:pt x="6027" y="5993"/>
                    <a:pt x="7103" y="4489"/>
                    <a:pt x="8382" y="3176"/>
                  </a:cubicBezTo>
                  <a:cubicBezTo>
                    <a:pt x="9057" y="2477"/>
                    <a:pt x="9791" y="1826"/>
                    <a:pt x="10631" y="1329"/>
                  </a:cubicBezTo>
                  <a:cubicBezTo>
                    <a:pt x="10985" y="1116"/>
                    <a:pt x="11546" y="665"/>
                    <a:pt x="12034" y="665"/>
                  </a:cubicBezTo>
                  <a:cubicBezTo>
                    <a:pt x="12197" y="665"/>
                    <a:pt x="12353" y="716"/>
                    <a:pt x="12490" y="843"/>
                  </a:cubicBezTo>
                  <a:cubicBezTo>
                    <a:pt x="12987" y="1317"/>
                    <a:pt x="12312" y="2240"/>
                    <a:pt x="12064" y="2655"/>
                  </a:cubicBezTo>
                  <a:cubicBezTo>
                    <a:pt x="10927" y="4608"/>
                    <a:pt x="9518" y="6359"/>
                    <a:pt x="8287" y="8242"/>
                  </a:cubicBezTo>
                  <a:cubicBezTo>
                    <a:pt x="7648" y="9213"/>
                    <a:pt x="7045" y="10207"/>
                    <a:pt x="6571" y="11272"/>
                  </a:cubicBezTo>
                  <a:cubicBezTo>
                    <a:pt x="6358" y="11757"/>
                    <a:pt x="6085" y="12385"/>
                    <a:pt x="6737" y="12645"/>
                  </a:cubicBezTo>
                  <a:cubicBezTo>
                    <a:pt x="6866" y="12697"/>
                    <a:pt x="7003" y="12720"/>
                    <a:pt x="7144" y="12720"/>
                  </a:cubicBezTo>
                  <a:cubicBezTo>
                    <a:pt x="7739" y="12720"/>
                    <a:pt x="8404" y="12317"/>
                    <a:pt x="8844" y="12030"/>
                  </a:cubicBezTo>
                  <a:cubicBezTo>
                    <a:pt x="9542" y="11544"/>
                    <a:pt x="10134" y="10917"/>
                    <a:pt x="10691" y="10266"/>
                  </a:cubicBezTo>
                  <a:cubicBezTo>
                    <a:pt x="11282" y="9555"/>
                    <a:pt x="11838" y="8798"/>
                    <a:pt x="12477" y="8124"/>
                  </a:cubicBezTo>
                  <a:cubicBezTo>
                    <a:pt x="12740" y="7851"/>
                    <a:pt x="13884" y="6688"/>
                    <a:pt x="14454" y="6688"/>
                  </a:cubicBezTo>
                  <a:cubicBezTo>
                    <a:pt x="14528" y="6688"/>
                    <a:pt x="14592" y="6707"/>
                    <a:pt x="14644" y="6750"/>
                  </a:cubicBezTo>
                  <a:cubicBezTo>
                    <a:pt x="15070" y="7117"/>
                    <a:pt x="13945" y="8621"/>
                    <a:pt x="13756" y="8999"/>
                  </a:cubicBezTo>
                  <a:cubicBezTo>
                    <a:pt x="13484" y="9532"/>
                    <a:pt x="13093" y="10408"/>
                    <a:pt x="13460" y="10988"/>
                  </a:cubicBezTo>
                  <a:cubicBezTo>
                    <a:pt x="13609" y="11222"/>
                    <a:pt x="13815" y="11305"/>
                    <a:pt x="14040" y="11305"/>
                  </a:cubicBezTo>
                  <a:cubicBezTo>
                    <a:pt x="14407" y="11305"/>
                    <a:pt x="14824" y="11083"/>
                    <a:pt x="15117" y="10928"/>
                  </a:cubicBezTo>
                  <a:cubicBezTo>
                    <a:pt x="16088" y="10396"/>
                    <a:pt x="16952" y="9733"/>
                    <a:pt x="17745" y="8976"/>
                  </a:cubicBezTo>
                  <a:cubicBezTo>
                    <a:pt x="17892" y="8838"/>
                    <a:pt x="17754" y="8635"/>
                    <a:pt x="17601" y="8635"/>
                  </a:cubicBezTo>
                  <a:cubicBezTo>
                    <a:pt x="17557" y="8635"/>
                    <a:pt x="17512" y="8652"/>
                    <a:pt x="17473" y="8692"/>
                  </a:cubicBezTo>
                  <a:cubicBezTo>
                    <a:pt x="16846" y="9271"/>
                    <a:pt x="16183" y="9792"/>
                    <a:pt x="15473" y="10242"/>
                  </a:cubicBezTo>
                  <a:cubicBezTo>
                    <a:pt x="15153" y="10444"/>
                    <a:pt x="14786" y="10621"/>
                    <a:pt x="14442" y="10763"/>
                  </a:cubicBezTo>
                  <a:cubicBezTo>
                    <a:pt x="14347" y="10796"/>
                    <a:pt x="14238" y="10822"/>
                    <a:pt x="14135" y="10822"/>
                  </a:cubicBezTo>
                  <a:cubicBezTo>
                    <a:pt x="14021" y="10822"/>
                    <a:pt x="13914" y="10791"/>
                    <a:pt x="13839" y="10704"/>
                  </a:cubicBezTo>
                  <a:cubicBezTo>
                    <a:pt x="13661" y="10515"/>
                    <a:pt x="13744" y="10231"/>
                    <a:pt x="13803" y="10005"/>
                  </a:cubicBezTo>
                  <a:cubicBezTo>
                    <a:pt x="13850" y="9792"/>
                    <a:pt x="13921" y="9591"/>
                    <a:pt x="14016" y="9390"/>
                  </a:cubicBezTo>
                  <a:cubicBezTo>
                    <a:pt x="14336" y="8715"/>
                    <a:pt x="15650" y="7093"/>
                    <a:pt x="15010" y="6359"/>
                  </a:cubicBezTo>
                  <a:cubicBezTo>
                    <a:pt x="14915" y="6250"/>
                    <a:pt x="14788" y="6204"/>
                    <a:pt x="14643" y="6204"/>
                  </a:cubicBezTo>
                  <a:cubicBezTo>
                    <a:pt x="14055" y="6204"/>
                    <a:pt x="13172" y="6956"/>
                    <a:pt x="12868" y="7212"/>
                  </a:cubicBezTo>
                  <a:cubicBezTo>
                    <a:pt x="12241" y="7745"/>
                    <a:pt x="11708" y="8372"/>
                    <a:pt x="11188" y="9011"/>
                  </a:cubicBezTo>
                  <a:cubicBezTo>
                    <a:pt x="10643" y="9674"/>
                    <a:pt x="10122" y="10349"/>
                    <a:pt x="9507" y="10941"/>
                  </a:cubicBezTo>
                  <a:cubicBezTo>
                    <a:pt x="9187" y="11248"/>
                    <a:pt x="8855" y="11533"/>
                    <a:pt x="8477" y="11769"/>
                  </a:cubicBezTo>
                  <a:cubicBezTo>
                    <a:pt x="8299" y="11888"/>
                    <a:pt x="8121" y="11994"/>
                    <a:pt x="7932" y="12077"/>
                  </a:cubicBezTo>
                  <a:cubicBezTo>
                    <a:pt x="7814" y="12136"/>
                    <a:pt x="7684" y="12183"/>
                    <a:pt x="7553" y="12230"/>
                  </a:cubicBezTo>
                  <a:cubicBezTo>
                    <a:pt x="7439" y="12264"/>
                    <a:pt x="7302" y="12310"/>
                    <a:pt x="7172" y="12310"/>
                  </a:cubicBezTo>
                  <a:cubicBezTo>
                    <a:pt x="7073" y="12310"/>
                    <a:pt x="6979" y="12284"/>
                    <a:pt x="6903" y="12207"/>
                  </a:cubicBezTo>
                  <a:cubicBezTo>
                    <a:pt x="6808" y="12101"/>
                    <a:pt x="6772" y="11946"/>
                    <a:pt x="6784" y="11804"/>
                  </a:cubicBezTo>
                  <a:cubicBezTo>
                    <a:pt x="6819" y="11485"/>
                    <a:pt x="7056" y="11177"/>
                    <a:pt x="7198" y="10893"/>
                  </a:cubicBezTo>
                  <a:cubicBezTo>
                    <a:pt x="7317" y="10657"/>
                    <a:pt x="7435" y="10431"/>
                    <a:pt x="7566" y="10207"/>
                  </a:cubicBezTo>
                  <a:cubicBezTo>
                    <a:pt x="7850" y="9686"/>
                    <a:pt x="8169" y="9165"/>
                    <a:pt x="8489" y="8668"/>
                  </a:cubicBezTo>
                  <a:cubicBezTo>
                    <a:pt x="9152" y="7650"/>
                    <a:pt x="9862" y="6667"/>
                    <a:pt x="10560" y="5685"/>
                  </a:cubicBezTo>
                  <a:cubicBezTo>
                    <a:pt x="11235" y="4726"/>
                    <a:pt x="11898" y="3768"/>
                    <a:pt x="12477" y="2750"/>
                  </a:cubicBezTo>
                  <a:cubicBezTo>
                    <a:pt x="12797" y="2193"/>
                    <a:pt x="13342" y="1341"/>
                    <a:pt x="12987" y="678"/>
                  </a:cubicBezTo>
                  <a:cubicBezTo>
                    <a:pt x="12814" y="351"/>
                    <a:pt x="12538" y="222"/>
                    <a:pt x="12208" y="222"/>
                  </a:cubicBezTo>
                  <a:cubicBezTo>
                    <a:pt x="11138" y="222"/>
                    <a:pt x="9501" y="1587"/>
                    <a:pt x="8986" y="2039"/>
                  </a:cubicBezTo>
                  <a:cubicBezTo>
                    <a:pt x="7530" y="3305"/>
                    <a:pt x="6382" y="4880"/>
                    <a:pt x="5127" y="6336"/>
                  </a:cubicBezTo>
                  <a:cubicBezTo>
                    <a:pt x="4512" y="7058"/>
                    <a:pt x="3872" y="7756"/>
                    <a:pt x="3162" y="8384"/>
                  </a:cubicBezTo>
                  <a:cubicBezTo>
                    <a:pt x="2783" y="8715"/>
                    <a:pt x="2381" y="9023"/>
                    <a:pt x="1966" y="9295"/>
                  </a:cubicBezTo>
                  <a:cubicBezTo>
                    <a:pt x="1843" y="9371"/>
                    <a:pt x="1619" y="9571"/>
                    <a:pt x="1437" y="9571"/>
                  </a:cubicBezTo>
                  <a:cubicBezTo>
                    <a:pt x="1394" y="9571"/>
                    <a:pt x="1352" y="9559"/>
                    <a:pt x="1316" y="9532"/>
                  </a:cubicBezTo>
                  <a:cubicBezTo>
                    <a:pt x="1232" y="9461"/>
                    <a:pt x="1221" y="9355"/>
                    <a:pt x="1221" y="9248"/>
                  </a:cubicBezTo>
                  <a:cubicBezTo>
                    <a:pt x="1221" y="8928"/>
                    <a:pt x="1398" y="8644"/>
                    <a:pt x="1516" y="8348"/>
                  </a:cubicBezTo>
                  <a:cubicBezTo>
                    <a:pt x="2381" y="6111"/>
                    <a:pt x="4204" y="4430"/>
                    <a:pt x="5743" y="2655"/>
                  </a:cubicBezTo>
                  <a:cubicBezTo>
                    <a:pt x="6109" y="2229"/>
                    <a:pt x="6571" y="1684"/>
                    <a:pt x="6571" y="1092"/>
                  </a:cubicBezTo>
                  <a:cubicBezTo>
                    <a:pt x="6571" y="749"/>
                    <a:pt x="6453" y="299"/>
                    <a:pt x="6121" y="122"/>
                  </a:cubicBezTo>
                  <a:cubicBezTo>
                    <a:pt x="5959" y="36"/>
                    <a:pt x="5770"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2"/>
            <p:cNvSpPr/>
            <p:nvPr/>
          </p:nvSpPr>
          <p:spPr>
            <a:xfrm>
              <a:off x="3447154" y="3410977"/>
              <a:ext cx="120457" cy="135522"/>
            </a:xfrm>
            <a:custGeom>
              <a:avLst/>
              <a:gdLst/>
              <a:ahLst/>
              <a:cxnLst/>
              <a:rect l="l" t="t" r="r" b="b"/>
              <a:pathLst>
                <a:path w="1847" h="2078" extrusionOk="0">
                  <a:moveTo>
                    <a:pt x="1018" y="369"/>
                  </a:moveTo>
                  <a:cubicBezTo>
                    <a:pt x="1089" y="369"/>
                    <a:pt x="1161" y="402"/>
                    <a:pt x="1231" y="480"/>
                  </a:cubicBezTo>
                  <a:cubicBezTo>
                    <a:pt x="1456" y="716"/>
                    <a:pt x="1444" y="1261"/>
                    <a:pt x="1278" y="1521"/>
                  </a:cubicBezTo>
                  <a:cubicBezTo>
                    <a:pt x="1182" y="1678"/>
                    <a:pt x="1002" y="1758"/>
                    <a:pt x="822" y="1758"/>
                  </a:cubicBezTo>
                  <a:cubicBezTo>
                    <a:pt x="650" y="1758"/>
                    <a:pt x="477" y="1685"/>
                    <a:pt x="379" y="1534"/>
                  </a:cubicBezTo>
                  <a:cubicBezTo>
                    <a:pt x="294" y="1390"/>
                    <a:pt x="277" y="1191"/>
                    <a:pt x="320" y="1010"/>
                  </a:cubicBezTo>
                  <a:lnTo>
                    <a:pt x="320" y="1010"/>
                  </a:lnTo>
                  <a:cubicBezTo>
                    <a:pt x="370" y="1004"/>
                    <a:pt x="418" y="976"/>
                    <a:pt x="450" y="918"/>
                  </a:cubicBezTo>
                  <a:cubicBezTo>
                    <a:pt x="550" y="735"/>
                    <a:pt x="778" y="369"/>
                    <a:pt x="1018" y="369"/>
                  </a:cubicBezTo>
                  <a:close/>
                  <a:moveTo>
                    <a:pt x="1019" y="0"/>
                  </a:moveTo>
                  <a:cubicBezTo>
                    <a:pt x="647" y="0"/>
                    <a:pt x="300" y="400"/>
                    <a:pt x="118" y="729"/>
                  </a:cubicBezTo>
                  <a:cubicBezTo>
                    <a:pt x="77" y="803"/>
                    <a:pt x="91" y="874"/>
                    <a:pt x="131" y="927"/>
                  </a:cubicBezTo>
                  <a:lnTo>
                    <a:pt x="131" y="927"/>
                  </a:lnTo>
                  <a:cubicBezTo>
                    <a:pt x="113" y="960"/>
                    <a:pt x="97" y="996"/>
                    <a:pt x="83" y="1037"/>
                  </a:cubicBezTo>
                  <a:cubicBezTo>
                    <a:pt x="0" y="1261"/>
                    <a:pt x="24" y="1534"/>
                    <a:pt x="154" y="1734"/>
                  </a:cubicBezTo>
                  <a:cubicBezTo>
                    <a:pt x="306" y="1966"/>
                    <a:pt x="567" y="2078"/>
                    <a:pt x="832" y="2078"/>
                  </a:cubicBezTo>
                  <a:cubicBezTo>
                    <a:pt x="1083" y="2078"/>
                    <a:pt x="1336" y="1977"/>
                    <a:pt x="1503" y="1782"/>
                  </a:cubicBezTo>
                  <a:cubicBezTo>
                    <a:pt x="1847" y="1379"/>
                    <a:pt x="1834" y="551"/>
                    <a:pt x="1432" y="184"/>
                  </a:cubicBezTo>
                  <a:cubicBezTo>
                    <a:pt x="1296" y="54"/>
                    <a:pt x="1156" y="0"/>
                    <a:pt x="1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2"/>
            <p:cNvSpPr/>
            <p:nvPr/>
          </p:nvSpPr>
          <p:spPr>
            <a:xfrm>
              <a:off x="2323253" y="3122975"/>
              <a:ext cx="39261" cy="170152"/>
            </a:xfrm>
            <a:custGeom>
              <a:avLst/>
              <a:gdLst/>
              <a:ahLst/>
              <a:cxnLst/>
              <a:rect l="l" t="t" r="r" b="b"/>
              <a:pathLst>
                <a:path w="602" h="2609" extrusionOk="0">
                  <a:moveTo>
                    <a:pt x="551" y="1"/>
                  </a:moveTo>
                  <a:cubicBezTo>
                    <a:pt x="532" y="1"/>
                    <a:pt x="513" y="10"/>
                    <a:pt x="507" y="31"/>
                  </a:cubicBezTo>
                  <a:cubicBezTo>
                    <a:pt x="330" y="824"/>
                    <a:pt x="152" y="1617"/>
                    <a:pt x="22" y="2410"/>
                  </a:cubicBezTo>
                  <a:cubicBezTo>
                    <a:pt x="1" y="2531"/>
                    <a:pt x="103" y="2609"/>
                    <a:pt x="195" y="2609"/>
                  </a:cubicBezTo>
                  <a:cubicBezTo>
                    <a:pt x="258" y="2609"/>
                    <a:pt x="316" y="2574"/>
                    <a:pt x="330" y="2493"/>
                  </a:cubicBezTo>
                  <a:cubicBezTo>
                    <a:pt x="448" y="1688"/>
                    <a:pt x="531" y="871"/>
                    <a:pt x="602" y="43"/>
                  </a:cubicBezTo>
                  <a:cubicBezTo>
                    <a:pt x="602" y="16"/>
                    <a:pt x="576"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2"/>
            <p:cNvSpPr/>
            <p:nvPr/>
          </p:nvSpPr>
          <p:spPr>
            <a:xfrm>
              <a:off x="2323710" y="3192888"/>
              <a:ext cx="127305" cy="111587"/>
            </a:xfrm>
            <a:custGeom>
              <a:avLst/>
              <a:gdLst/>
              <a:ahLst/>
              <a:cxnLst/>
              <a:rect l="l" t="t" r="r" b="b"/>
              <a:pathLst>
                <a:path w="1952" h="1711" extrusionOk="0">
                  <a:moveTo>
                    <a:pt x="1727" y="0"/>
                  </a:moveTo>
                  <a:cubicBezTo>
                    <a:pt x="1702" y="0"/>
                    <a:pt x="1675" y="8"/>
                    <a:pt x="1649" y="25"/>
                  </a:cubicBezTo>
                  <a:cubicBezTo>
                    <a:pt x="997" y="474"/>
                    <a:pt x="476" y="983"/>
                    <a:pt x="27" y="1634"/>
                  </a:cubicBezTo>
                  <a:cubicBezTo>
                    <a:pt x="1" y="1669"/>
                    <a:pt x="33" y="1711"/>
                    <a:pt x="70" y="1711"/>
                  </a:cubicBezTo>
                  <a:cubicBezTo>
                    <a:pt x="84" y="1711"/>
                    <a:pt x="98" y="1705"/>
                    <a:pt x="110" y="1693"/>
                  </a:cubicBezTo>
                  <a:cubicBezTo>
                    <a:pt x="631" y="1196"/>
                    <a:pt x="1210" y="711"/>
                    <a:pt x="1802" y="296"/>
                  </a:cubicBezTo>
                  <a:cubicBezTo>
                    <a:pt x="1952" y="207"/>
                    <a:pt x="1859" y="0"/>
                    <a:pt x="1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2"/>
            <p:cNvSpPr/>
            <p:nvPr/>
          </p:nvSpPr>
          <p:spPr>
            <a:xfrm>
              <a:off x="2355536" y="3128453"/>
              <a:ext cx="17804" cy="90326"/>
            </a:xfrm>
            <a:custGeom>
              <a:avLst/>
              <a:gdLst/>
              <a:ahLst/>
              <a:cxnLst/>
              <a:rect l="l" t="t" r="r" b="b"/>
              <a:pathLst>
                <a:path w="273" h="1385" extrusionOk="0">
                  <a:moveTo>
                    <a:pt x="137" y="0"/>
                  </a:moveTo>
                  <a:cubicBezTo>
                    <a:pt x="110" y="0"/>
                    <a:pt x="83" y="18"/>
                    <a:pt x="83" y="53"/>
                  </a:cubicBezTo>
                  <a:cubicBezTo>
                    <a:pt x="36" y="456"/>
                    <a:pt x="12" y="858"/>
                    <a:pt x="1" y="1261"/>
                  </a:cubicBezTo>
                  <a:cubicBezTo>
                    <a:pt x="1" y="1344"/>
                    <a:pt x="69" y="1385"/>
                    <a:pt x="137" y="1385"/>
                  </a:cubicBezTo>
                  <a:cubicBezTo>
                    <a:pt x="205" y="1385"/>
                    <a:pt x="273" y="1344"/>
                    <a:pt x="273" y="1261"/>
                  </a:cubicBezTo>
                  <a:cubicBezTo>
                    <a:pt x="261" y="858"/>
                    <a:pt x="238" y="456"/>
                    <a:pt x="190" y="53"/>
                  </a:cubicBezTo>
                  <a:cubicBezTo>
                    <a:pt x="190" y="18"/>
                    <a:pt x="163"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2"/>
            <p:cNvSpPr/>
            <p:nvPr/>
          </p:nvSpPr>
          <p:spPr>
            <a:xfrm>
              <a:off x="2357362" y="3193867"/>
              <a:ext cx="77022" cy="33522"/>
            </a:xfrm>
            <a:custGeom>
              <a:avLst/>
              <a:gdLst/>
              <a:ahLst/>
              <a:cxnLst/>
              <a:rect l="l" t="t" r="r" b="b"/>
              <a:pathLst>
                <a:path w="1181" h="514" extrusionOk="0">
                  <a:moveTo>
                    <a:pt x="818" y="0"/>
                  </a:moveTo>
                  <a:cubicBezTo>
                    <a:pt x="575" y="0"/>
                    <a:pt x="342" y="65"/>
                    <a:pt x="126" y="223"/>
                  </a:cubicBezTo>
                  <a:cubicBezTo>
                    <a:pt x="0" y="320"/>
                    <a:pt x="81" y="513"/>
                    <a:pt x="200" y="513"/>
                  </a:cubicBezTo>
                  <a:cubicBezTo>
                    <a:pt x="226" y="513"/>
                    <a:pt x="253" y="504"/>
                    <a:pt x="281" y="483"/>
                  </a:cubicBezTo>
                  <a:cubicBezTo>
                    <a:pt x="529" y="294"/>
                    <a:pt x="825" y="139"/>
                    <a:pt x="1133" y="104"/>
                  </a:cubicBezTo>
                  <a:cubicBezTo>
                    <a:pt x="1168" y="92"/>
                    <a:pt x="1180" y="45"/>
                    <a:pt x="1133" y="33"/>
                  </a:cubicBezTo>
                  <a:cubicBezTo>
                    <a:pt x="1027" y="12"/>
                    <a:pt x="921" y="0"/>
                    <a:pt x="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2"/>
            <p:cNvSpPr/>
            <p:nvPr/>
          </p:nvSpPr>
          <p:spPr>
            <a:xfrm>
              <a:off x="2346080" y="3196997"/>
              <a:ext cx="66261" cy="74609"/>
            </a:xfrm>
            <a:custGeom>
              <a:avLst/>
              <a:gdLst/>
              <a:ahLst/>
              <a:cxnLst/>
              <a:rect l="l" t="t" r="r" b="b"/>
              <a:pathLst>
                <a:path w="1016" h="1144" extrusionOk="0">
                  <a:moveTo>
                    <a:pt x="821" y="1"/>
                  </a:moveTo>
                  <a:cubicBezTo>
                    <a:pt x="801" y="1"/>
                    <a:pt x="781" y="7"/>
                    <a:pt x="761" y="20"/>
                  </a:cubicBezTo>
                  <a:cubicBezTo>
                    <a:pt x="621" y="128"/>
                    <a:pt x="482" y="226"/>
                    <a:pt x="342" y="322"/>
                  </a:cubicBezTo>
                  <a:lnTo>
                    <a:pt x="342" y="322"/>
                  </a:lnTo>
                  <a:cubicBezTo>
                    <a:pt x="337" y="250"/>
                    <a:pt x="327" y="177"/>
                    <a:pt x="312" y="104"/>
                  </a:cubicBezTo>
                  <a:cubicBezTo>
                    <a:pt x="312" y="89"/>
                    <a:pt x="301" y="82"/>
                    <a:pt x="288" y="82"/>
                  </a:cubicBezTo>
                  <a:cubicBezTo>
                    <a:pt x="270" y="82"/>
                    <a:pt x="247" y="95"/>
                    <a:pt x="241" y="115"/>
                  </a:cubicBezTo>
                  <a:cubicBezTo>
                    <a:pt x="241" y="250"/>
                    <a:pt x="229" y="384"/>
                    <a:pt x="202" y="513"/>
                  </a:cubicBezTo>
                  <a:lnTo>
                    <a:pt x="202" y="513"/>
                  </a:lnTo>
                  <a:cubicBezTo>
                    <a:pt x="195" y="518"/>
                    <a:pt x="188" y="524"/>
                    <a:pt x="181" y="530"/>
                  </a:cubicBezTo>
                  <a:cubicBezTo>
                    <a:pt x="140" y="567"/>
                    <a:pt x="131" y="608"/>
                    <a:pt x="141" y="645"/>
                  </a:cubicBezTo>
                  <a:lnTo>
                    <a:pt x="141" y="645"/>
                  </a:lnTo>
                  <a:cubicBezTo>
                    <a:pt x="80" y="743"/>
                    <a:pt x="38" y="853"/>
                    <a:pt x="19" y="973"/>
                  </a:cubicBezTo>
                  <a:lnTo>
                    <a:pt x="19" y="973"/>
                  </a:lnTo>
                  <a:cubicBezTo>
                    <a:pt x="18" y="975"/>
                    <a:pt x="17" y="977"/>
                    <a:pt x="15" y="980"/>
                  </a:cubicBezTo>
                  <a:cubicBezTo>
                    <a:pt x="16" y="980"/>
                    <a:pt x="17" y="980"/>
                    <a:pt x="18" y="981"/>
                  </a:cubicBezTo>
                  <a:lnTo>
                    <a:pt x="18" y="981"/>
                  </a:lnTo>
                  <a:cubicBezTo>
                    <a:pt x="17" y="988"/>
                    <a:pt x="16" y="996"/>
                    <a:pt x="15" y="1003"/>
                  </a:cubicBezTo>
                  <a:cubicBezTo>
                    <a:pt x="1" y="1088"/>
                    <a:pt x="63" y="1144"/>
                    <a:pt x="126" y="1144"/>
                  </a:cubicBezTo>
                  <a:cubicBezTo>
                    <a:pt x="167" y="1144"/>
                    <a:pt x="209" y="1119"/>
                    <a:pt x="228" y="1062"/>
                  </a:cubicBezTo>
                  <a:cubicBezTo>
                    <a:pt x="241" y="1025"/>
                    <a:pt x="253" y="989"/>
                    <a:pt x="264" y="952"/>
                  </a:cubicBezTo>
                  <a:lnTo>
                    <a:pt x="264" y="952"/>
                  </a:lnTo>
                  <a:cubicBezTo>
                    <a:pt x="330" y="779"/>
                    <a:pt x="440" y="638"/>
                    <a:pt x="607" y="530"/>
                  </a:cubicBezTo>
                  <a:cubicBezTo>
                    <a:pt x="606" y="528"/>
                    <a:pt x="605" y="527"/>
                    <a:pt x="604" y="526"/>
                  </a:cubicBezTo>
                  <a:lnTo>
                    <a:pt x="604" y="526"/>
                  </a:lnTo>
                  <a:cubicBezTo>
                    <a:pt x="613" y="519"/>
                    <a:pt x="622" y="513"/>
                    <a:pt x="631" y="506"/>
                  </a:cubicBezTo>
                  <a:cubicBezTo>
                    <a:pt x="648" y="492"/>
                    <a:pt x="659" y="476"/>
                    <a:pt x="664" y="458"/>
                  </a:cubicBezTo>
                  <a:lnTo>
                    <a:pt x="664" y="458"/>
                  </a:lnTo>
                  <a:cubicBezTo>
                    <a:pt x="752" y="384"/>
                    <a:pt x="840" y="310"/>
                    <a:pt x="927" y="233"/>
                  </a:cubicBezTo>
                  <a:cubicBezTo>
                    <a:pt x="1016" y="154"/>
                    <a:pt x="923"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2"/>
            <p:cNvSpPr/>
            <p:nvPr/>
          </p:nvSpPr>
          <p:spPr>
            <a:xfrm>
              <a:off x="2344123" y="3194258"/>
              <a:ext cx="24326" cy="64761"/>
            </a:xfrm>
            <a:custGeom>
              <a:avLst/>
              <a:gdLst/>
              <a:ahLst/>
              <a:cxnLst/>
              <a:rect l="l" t="t" r="r" b="b"/>
              <a:pathLst>
                <a:path w="373" h="993" extrusionOk="0">
                  <a:moveTo>
                    <a:pt x="299" y="0"/>
                  </a:moveTo>
                  <a:cubicBezTo>
                    <a:pt x="277" y="0"/>
                    <a:pt x="256" y="12"/>
                    <a:pt x="247" y="39"/>
                  </a:cubicBezTo>
                  <a:cubicBezTo>
                    <a:pt x="163" y="311"/>
                    <a:pt x="92" y="595"/>
                    <a:pt x="21" y="867"/>
                  </a:cubicBezTo>
                  <a:cubicBezTo>
                    <a:pt x="1" y="944"/>
                    <a:pt x="62" y="992"/>
                    <a:pt x="120" y="992"/>
                  </a:cubicBezTo>
                  <a:cubicBezTo>
                    <a:pt x="161" y="992"/>
                    <a:pt x="201" y="968"/>
                    <a:pt x="211" y="915"/>
                  </a:cubicBezTo>
                  <a:cubicBezTo>
                    <a:pt x="258" y="643"/>
                    <a:pt x="329" y="359"/>
                    <a:pt x="365" y="75"/>
                  </a:cubicBezTo>
                  <a:cubicBezTo>
                    <a:pt x="372" y="31"/>
                    <a:pt x="33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2"/>
            <p:cNvSpPr/>
            <p:nvPr/>
          </p:nvSpPr>
          <p:spPr>
            <a:xfrm>
              <a:off x="2355080" y="3216758"/>
              <a:ext cx="40891" cy="31957"/>
            </a:xfrm>
            <a:custGeom>
              <a:avLst/>
              <a:gdLst/>
              <a:ahLst/>
              <a:cxnLst/>
              <a:rect l="l" t="t" r="r" b="b"/>
              <a:pathLst>
                <a:path w="627" h="490" extrusionOk="0">
                  <a:moveTo>
                    <a:pt x="507" y="0"/>
                  </a:moveTo>
                  <a:cubicBezTo>
                    <a:pt x="490" y="0"/>
                    <a:pt x="473" y="7"/>
                    <a:pt x="458" y="25"/>
                  </a:cubicBezTo>
                  <a:cubicBezTo>
                    <a:pt x="316" y="167"/>
                    <a:pt x="174" y="298"/>
                    <a:pt x="31" y="440"/>
                  </a:cubicBezTo>
                  <a:cubicBezTo>
                    <a:pt x="0" y="460"/>
                    <a:pt x="23" y="489"/>
                    <a:pt x="53" y="489"/>
                  </a:cubicBezTo>
                  <a:cubicBezTo>
                    <a:pt x="57" y="489"/>
                    <a:pt x="62" y="489"/>
                    <a:pt x="67" y="487"/>
                  </a:cubicBezTo>
                  <a:cubicBezTo>
                    <a:pt x="221" y="369"/>
                    <a:pt x="387" y="262"/>
                    <a:pt x="552" y="156"/>
                  </a:cubicBezTo>
                  <a:cubicBezTo>
                    <a:pt x="627" y="100"/>
                    <a:pt x="569"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2"/>
            <p:cNvSpPr/>
            <p:nvPr/>
          </p:nvSpPr>
          <p:spPr>
            <a:xfrm>
              <a:off x="3399349" y="3203193"/>
              <a:ext cx="64826" cy="81065"/>
            </a:xfrm>
            <a:custGeom>
              <a:avLst/>
              <a:gdLst/>
              <a:ahLst/>
              <a:cxnLst/>
              <a:rect l="l" t="t" r="r" b="b"/>
              <a:pathLst>
                <a:path w="994" h="1243" extrusionOk="0">
                  <a:moveTo>
                    <a:pt x="379" y="238"/>
                  </a:moveTo>
                  <a:cubicBezTo>
                    <a:pt x="497" y="238"/>
                    <a:pt x="656" y="475"/>
                    <a:pt x="673" y="564"/>
                  </a:cubicBezTo>
                  <a:cubicBezTo>
                    <a:pt x="697" y="671"/>
                    <a:pt x="686" y="801"/>
                    <a:pt x="638" y="896"/>
                  </a:cubicBezTo>
                  <a:cubicBezTo>
                    <a:pt x="599" y="975"/>
                    <a:pt x="540" y="1014"/>
                    <a:pt x="476" y="1014"/>
                  </a:cubicBezTo>
                  <a:cubicBezTo>
                    <a:pt x="425" y="1014"/>
                    <a:pt x="370" y="990"/>
                    <a:pt x="318" y="943"/>
                  </a:cubicBezTo>
                  <a:cubicBezTo>
                    <a:pt x="141" y="790"/>
                    <a:pt x="247" y="506"/>
                    <a:pt x="307" y="304"/>
                  </a:cubicBezTo>
                  <a:cubicBezTo>
                    <a:pt x="309" y="297"/>
                    <a:pt x="308" y="289"/>
                    <a:pt x="306" y="282"/>
                  </a:cubicBezTo>
                  <a:lnTo>
                    <a:pt x="306" y="282"/>
                  </a:lnTo>
                  <a:cubicBezTo>
                    <a:pt x="327" y="251"/>
                    <a:pt x="352" y="238"/>
                    <a:pt x="379" y="238"/>
                  </a:cubicBezTo>
                  <a:close/>
                  <a:moveTo>
                    <a:pt x="394" y="1"/>
                  </a:moveTo>
                  <a:cubicBezTo>
                    <a:pt x="240" y="1"/>
                    <a:pt x="94" y="84"/>
                    <a:pt x="34" y="257"/>
                  </a:cubicBezTo>
                  <a:cubicBezTo>
                    <a:pt x="0" y="353"/>
                    <a:pt x="69" y="417"/>
                    <a:pt x="144" y="422"/>
                  </a:cubicBezTo>
                  <a:lnTo>
                    <a:pt x="144" y="422"/>
                  </a:lnTo>
                  <a:cubicBezTo>
                    <a:pt x="49" y="679"/>
                    <a:pt x="27" y="993"/>
                    <a:pt x="271" y="1169"/>
                  </a:cubicBezTo>
                  <a:cubicBezTo>
                    <a:pt x="341" y="1220"/>
                    <a:pt x="415" y="1243"/>
                    <a:pt x="488" y="1243"/>
                  </a:cubicBezTo>
                  <a:cubicBezTo>
                    <a:pt x="649" y="1243"/>
                    <a:pt x="801" y="1130"/>
                    <a:pt x="875" y="967"/>
                  </a:cubicBezTo>
                  <a:cubicBezTo>
                    <a:pt x="994" y="707"/>
                    <a:pt x="934" y="364"/>
                    <a:pt x="733" y="151"/>
                  </a:cubicBezTo>
                  <a:cubicBezTo>
                    <a:pt x="640" y="52"/>
                    <a:pt x="514"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2"/>
            <p:cNvSpPr/>
            <p:nvPr/>
          </p:nvSpPr>
          <p:spPr>
            <a:xfrm>
              <a:off x="3370393" y="2894125"/>
              <a:ext cx="81457" cy="287087"/>
            </a:xfrm>
            <a:custGeom>
              <a:avLst/>
              <a:gdLst/>
              <a:ahLst/>
              <a:cxnLst/>
              <a:rect l="l" t="t" r="r" b="b"/>
              <a:pathLst>
                <a:path w="1249" h="4402" extrusionOk="0">
                  <a:moveTo>
                    <a:pt x="756" y="517"/>
                  </a:moveTo>
                  <a:cubicBezTo>
                    <a:pt x="810" y="517"/>
                    <a:pt x="867" y="578"/>
                    <a:pt x="928" y="723"/>
                  </a:cubicBezTo>
                  <a:cubicBezTo>
                    <a:pt x="1070" y="1078"/>
                    <a:pt x="810" y="1978"/>
                    <a:pt x="762" y="2344"/>
                  </a:cubicBezTo>
                  <a:cubicBezTo>
                    <a:pt x="722" y="2715"/>
                    <a:pt x="678" y="3082"/>
                    <a:pt x="632" y="3450"/>
                  </a:cubicBezTo>
                  <a:lnTo>
                    <a:pt x="632" y="3450"/>
                  </a:lnTo>
                  <a:cubicBezTo>
                    <a:pt x="529" y="2994"/>
                    <a:pt x="416" y="2537"/>
                    <a:pt x="372" y="2072"/>
                  </a:cubicBezTo>
                  <a:cubicBezTo>
                    <a:pt x="353" y="1819"/>
                    <a:pt x="509" y="517"/>
                    <a:pt x="756" y="517"/>
                  </a:cubicBezTo>
                  <a:close/>
                  <a:moveTo>
                    <a:pt x="816" y="0"/>
                  </a:moveTo>
                  <a:cubicBezTo>
                    <a:pt x="390" y="0"/>
                    <a:pt x="194" y="845"/>
                    <a:pt x="147" y="1126"/>
                  </a:cubicBezTo>
                  <a:cubicBezTo>
                    <a:pt x="1" y="2037"/>
                    <a:pt x="304" y="2929"/>
                    <a:pt x="589" y="3788"/>
                  </a:cubicBezTo>
                  <a:lnTo>
                    <a:pt x="589" y="3788"/>
                  </a:lnTo>
                  <a:cubicBezTo>
                    <a:pt x="568" y="3953"/>
                    <a:pt x="547" y="4119"/>
                    <a:pt x="526" y="4286"/>
                  </a:cubicBezTo>
                  <a:cubicBezTo>
                    <a:pt x="514" y="4363"/>
                    <a:pt x="570" y="4401"/>
                    <a:pt x="632" y="4401"/>
                  </a:cubicBezTo>
                  <a:cubicBezTo>
                    <a:pt x="695" y="4401"/>
                    <a:pt x="763" y="4363"/>
                    <a:pt x="775" y="4286"/>
                  </a:cubicBezTo>
                  <a:cubicBezTo>
                    <a:pt x="917" y="3197"/>
                    <a:pt x="1130" y="2072"/>
                    <a:pt x="1177" y="971"/>
                  </a:cubicBezTo>
                  <a:cubicBezTo>
                    <a:pt x="1177" y="723"/>
                    <a:pt x="1248" y="13"/>
                    <a:pt x="833" y="1"/>
                  </a:cubicBezTo>
                  <a:cubicBezTo>
                    <a:pt x="827" y="0"/>
                    <a:pt x="822" y="0"/>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GOALS</a:t>
            </a:r>
            <a:endParaRPr dirty="0"/>
          </a:p>
        </p:txBody>
      </p:sp>
      <p:sp>
        <p:nvSpPr>
          <p:cNvPr id="975" name="Google Shape;975;p46"/>
          <p:cNvSpPr txBox="1">
            <a:spLocks noGrp="1"/>
          </p:cNvSpPr>
          <p:nvPr>
            <p:ph type="subTitle" idx="6"/>
          </p:nvPr>
        </p:nvSpPr>
        <p:spPr>
          <a:xfrm>
            <a:off x="2006265" y="3806425"/>
            <a:ext cx="24399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Getting the data ready for modeling</a:t>
            </a:r>
            <a:endParaRPr sz="1500" dirty="0"/>
          </a:p>
        </p:txBody>
      </p:sp>
      <p:sp>
        <p:nvSpPr>
          <p:cNvPr id="976" name="Google Shape;976;p46"/>
          <p:cNvSpPr txBox="1">
            <a:spLocks noGrp="1"/>
          </p:cNvSpPr>
          <p:nvPr>
            <p:ph type="title" idx="2"/>
          </p:nvPr>
        </p:nvSpPr>
        <p:spPr>
          <a:xfrm>
            <a:off x="2006253" y="1330075"/>
            <a:ext cx="2439900" cy="84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Processing</a:t>
            </a:r>
            <a:endParaRPr dirty="0"/>
          </a:p>
        </p:txBody>
      </p:sp>
      <p:sp>
        <p:nvSpPr>
          <p:cNvPr id="977" name="Google Shape;977;p46"/>
          <p:cNvSpPr txBox="1">
            <a:spLocks noGrp="1"/>
          </p:cNvSpPr>
          <p:nvPr>
            <p:ph type="subTitle" idx="1"/>
          </p:nvPr>
        </p:nvSpPr>
        <p:spPr>
          <a:xfrm>
            <a:off x="2006265" y="2174575"/>
            <a:ext cx="24399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Checking for data unconsistency</a:t>
            </a:r>
            <a:endParaRPr sz="1500" dirty="0"/>
          </a:p>
        </p:txBody>
      </p:sp>
      <p:sp>
        <p:nvSpPr>
          <p:cNvPr id="978" name="Google Shape;978;p46"/>
          <p:cNvSpPr txBox="1">
            <a:spLocks noGrp="1"/>
          </p:cNvSpPr>
          <p:nvPr>
            <p:ph type="title" idx="3"/>
          </p:nvPr>
        </p:nvSpPr>
        <p:spPr>
          <a:xfrm>
            <a:off x="6000565" y="1330075"/>
            <a:ext cx="2380200" cy="84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Visualization</a:t>
            </a:r>
            <a:endParaRPr dirty="0"/>
          </a:p>
        </p:txBody>
      </p:sp>
      <p:sp>
        <p:nvSpPr>
          <p:cNvPr id="979" name="Google Shape;979;p46"/>
          <p:cNvSpPr txBox="1">
            <a:spLocks noGrp="1"/>
          </p:cNvSpPr>
          <p:nvPr>
            <p:ph type="subTitle" idx="4"/>
          </p:nvPr>
        </p:nvSpPr>
        <p:spPr>
          <a:xfrm>
            <a:off x="6000566" y="2174583"/>
            <a:ext cx="2732308"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Some basic insights to understand the correaltions better</a:t>
            </a:r>
            <a:endParaRPr sz="1500" dirty="0"/>
          </a:p>
        </p:txBody>
      </p:sp>
      <p:sp>
        <p:nvSpPr>
          <p:cNvPr id="980" name="Google Shape;980;p46"/>
          <p:cNvSpPr txBox="1">
            <a:spLocks noGrp="1"/>
          </p:cNvSpPr>
          <p:nvPr>
            <p:ph type="title" idx="5"/>
          </p:nvPr>
        </p:nvSpPr>
        <p:spPr>
          <a:xfrm>
            <a:off x="2006253" y="2961996"/>
            <a:ext cx="2439900" cy="84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&amp; Testing Data</a:t>
            </a:r>
            <a:endParaRPr dirty="0"/>
          </a:p>
        </p:txBody>
      </p:sp>
      <p:sp>
        <p:nvSpPr>
          <p:cNvPr id="981" name="Google Shape;981;p46"/>
          <p:cNvSpPr txBox="1">
            <a:spLocks noGrp="1"/>
          </p:cNvSpPr>
          <p:nvPr>
            <p:ph type="title" idx="7"/>
          </p:nvPr>
        </p:nvSpPr>
        <p:spPr>
          <a:xfrm>
            <a:off x="6000565" y="2961997"/>
            <a:ext cx="2380200" cy="84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Regression Modeling</a:t>
            </a:r>
            <a:endParaRPr dirty="0"/>
          </a:p>
        </p:txBody>
      </p:sp>
      <p:sp>
        <p:nvSpPr>
          <p:cNvPr id="982" name="Google Shape;982;p46"/>
          <p:cNvSpPr txBox="1">
            <a:spLocks noGrp="1"/>
          </p:cNvSpPr>
          <p:nvPr>
            <p:ph type="subTitle" idx="8"/>
          </p:nvPr>
        </p:nvSpPr>
        <p:spPr>
          <a:xfrm>
            <a:off x="6000566" y="3806426"/>
            <a:ext cx="2380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Predicting possible deaths</a:t>
            </a:r>
            <a:endParaRPr sz="1500" dirty="0"/>
          </a:p>
        </p:txBody>
      </p:sp>
      <p:cxnSp>
        <p:nvCxnSpPr>
          <p:cNvPr id="983" name="Google Shape;983;p46"/>
          <p:cNvCxnSpPr/>
          <p:nvPr/>
        </p:nvCxnSpPr>
        <p:spPr>
          <a:xfrm>
            <a:off x="5970720" y="2199091"/>
            <a:ext cx="2439900" cy="0"/>
          </a:xfrm>
          <a:prstGeom prst="straightConnector1">
            <a:avLst/>
          </a:prstGeom>
          <a:noFill/>
          <a:ln w="9525" cap="flat" cmpd="sng">
            <a:solidFill>
              <a:schemeClr val="dk1"/>
            </a:solidFill>
            <a:prstDash val="solid"/>
            <a:round/>
            <a:headEnd type="none" w="med" len="med"/>
            <a:tailEnd type="none" w="med" len="med"/>
          </a:ln>
        </p:spPr>
      </p:cxnSp>
      <p:cxnSp>
        <p:nvCxnSpPr>
          <p:cNvPr id="984" name="Google Shape;984;p46"/>
          <p:cNvCxnSpPr/>
          <p:nvPr/>
        </p:nvCxnSpPr>
        <p:spPr>
          <a:xfrm>
            <a:off x="5970720" y="3830944"/>
            <a:ext cx="2439900" cy="0"/>
          </a:xfrm>
          <a:prstGeom prst="straightConnector1">
            <a:avLst/>
          </a:prstGeom>
          <a:noFill/>
          <a:ln w="9525" cap="flat" cmpd="sng">
            <a:solidFill>
              <a:schemeClr val="dk1"/>
            </a:solidFill>
            <a:prstDash val="solid"/>
            <a:round/>
            <a:headEnd type="none" w="med" len="med"/>
            <a:tailEnd type="none" w="med" len="med"/>
          </a:ln>
        </p:spPr>
      </p:cxnSp>
      <p:cxnSp>
        <p:nvCxnSpPr>
          <p:cNvPr id="985" name="Google Shape;985;p46"/>
          <p:cNvCxnSpPr/>
          <p:nvPr/>
        </p:nvCxnSpPr>
        <p:spPr>
          <a:xfrm>
            <a:off x="1975670" y="3830943"/>
            <a:ext cx="2501100" cy="0"/>
          </a:xfrm>
          <a:prstGeom prst="straightConnector1">
            <a:avLst/>
          </a:prstGeom>
          <a:noFill/>
          <a:ln w="9525" cap="flat" cmpd="sng">
            <a:solidFill>
              <a:schemeClr val="dk1"/>
            </a:solidFill>
            <a:prstDash val="solid"/>
            <a:round/>
            <a:headEnd type="none" w="med" len="med"/>
            <a:tailEnd type="none" w="med" len="med"/>
          </a:ln>
        </p:spPr>
      </p:cxnSp>
      <p:cxnSp>
        <p:nvCxnSpPr>
          <p:cNvPr id="986" name="Google Shape;986;p46"/>
          <p:cNvCxnSpPr/>
          <p:nvPr/>
        </p:nvCxnSpPr>
        <p:spPr>
          <a:xfrm>
            <a:off x="1975670" y="2199091"/>
            <a:ext cx="2501100" cy="0"/>
          </a:xfrm>
          <a:prstGeom prst="straightConnector1">
            <a:avLst/>
          </a:prstGeom>
          <a:noFill/>
          <a:ln w="9525" cap="flat" cmpd="sng">
            <a:solidFill>
              <a:schemeClr val="dk1"/>
            </a:solidFill>
            <a:prstDash val="solid"/>
            <a:round/>
            <a:headEnd type="none" w="med" len="med"/>
            <a:tailEnd type="none" w="med" len="med"/>
          </a:ln>
        </p:spPr>
      </p:cxnSp>
      <p:sp>
        <p:nvSpPr>
          <p:cNvPr id="987" name="Google Shape;987;p46"/>
          <p:cNvSpPr/>
          <p:nvPr/>
        </p:nvSpPr>
        <p:spPr>
          <a:xfrm rot="502052">
            <a:off x="791597" y="1505469"/>
            <a:ext cx="1004051" cy="873560"/>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88" name="Google Shape;988;p46"/>
          <p:cNvSpPr/>
          <p:nvPr/>
        </p:nvSpPr>
        <p:spPr>
          <a:xfrm rot="502052">
            <a:off x="4785897" y="1505469"/>
            <a:ext cx="1004051" cy="873560"/>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89" name="Google Shape;989;p46"/>
          <p:cNvSpPr/>
          <p:nvPr/>
        </p:nvSpPr>
        <p:spPr>
          <a:xfrm rot="502052">
            <a:off x="791597" y="3147388"/>
            <a:ext cx="1004051" cy="873560"/>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90" name="Google Shape;990;p46"/>
          <p:cNvSpPr/>
          <p:nvPr/>
        </p:nvSpPr>
        <p:spPr>
          <a:xfrm rot="502052">
            <a:off x="4785897" y="3147388"/>
            <a:ext cx="1004051" cy="873560"/>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grpSp>
        <p:nvGrpSpPr>
          <p:cNvPr id="997" name="Google Shape;997;p46"/>
          <p:cNvGrpSpPr/>
          <p:nvPr/>
        </p:nvGrpSpPr>
        <p:grpSpPr>
          <a:xfrm>
            <a:off x="5063943" y="3360336"/>
            <a:ext cx="447982" cy="447669"/>
            <a:chOff x="6479471" y="2079003"/>
            <a:chExt cx="348923" cy="348706"/>
          </a:xfrm>
        </p:grpSpPr>
        <p:sp>
          <p:nvSpPr>
            <p:cNvPr id="998" name="Google Shape;998;p46"/>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 name="Google Shape;999;p46"/>
            <p:cNvGrpSpPr/>
            <p:nvPr/>
          </p:nvGrpSpPr>
          <p:grpSpPr>
            <a:xfrm>
              <a:off x="6520582" y="2079003"/>
              <a:ext cx="307811" cy="348706"/>
              <a:chOff x="-60218325" y="2304850"/>
              <a:chExt cx="279625" cy="316775"/>
            </a:xfrm>
          </p:grpSpPr>
          <p:sp>
            <p:nvSpPr>
              <p:cNvPr id="1000" name="Google Shape;1000;p46"/>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7" name="Google Shape;1007;p46"/>
          <p:cNvGrpSpPr/>
          <p:nvPr/>
        </p:nvGrpSpPr>
        <p:grpSpPr>
          <a:xfrm>
            <a:off x="1069644" y="3357933"/>
            <a:ext cx="447965" cy="452453"/>
            <a:chOff x="-64764500" y="2280550"/>
            <a:chExt cx="316650" cy="319800"/>
          </a:xfrm>
        </p:grpSpPr>
        <p:sp>
          <p:nvSpPr>
            <p:cNvPr id="1008" name="Google Shape;1008;p46"/>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46"/>
          <p:cNvGrpSpPr/>
          <p:nvPr/>
        </p:nvGrpSpPr>
        <p:grpSpPr>
          <a:xfrm>
            <a:off x="5023554" y="1706493"/>
            <a:ext cx="519212" cy="493941"/>
            <a:chOff x="-59889100" y="1945025"/>
            <a:chExt cx="317425" cy="301975"/>
          </a:xfrm>
        </p:grpSpPr>
        <p:sp>
          <p:nvSpPr>
            <p:cNvPr id="1011" name="Google Shape;1011;p46"/>
            <p:cNvSpPr/>
            <p:nvPr/>
          </p:nvSpPr>
          <p:spPr>
            <a:xfrm>
              <a:off x="-59845000" y="2074200"/>
              <a:ext cx="63025" cy="61450"/>
            </a:xfrm>
            <a:custGeom>
              <a:avLst/>
              <a:gdLst/>
              <a:ahLst/>
              <a:cxnLst/>
              <a:rect l="l" t="t" r="r" b="b"/>
              <a:pathLst>
                <a:path w="2521" h="2458" extrusionOk="0">
                  <a:moveTo>
                    <a:pt x="1702" y="788"/>
                  </a:moveTo>
                  <a:lnTo>
                    <a:pt x="1702" y="1639"/>
                  </a:lnTo>
                  <a:lnTo>
                    <a:pt x="883" y="1639"/>
                  </a:lnTo>
                  <a:lnTo>
                    <a:pt x="883" y="788"/>
                  </a:lnTo>
                  <a:close/>
                  <a:moveTo>
                    <a:pt x="442" y="0"/>
                  </a:moveTo>
                  <a:cubicBezTo>
                    <a:pt x="190" y="0"/>
                    <a:pt x="1" y="190"/>
                    <a:pt x="1" y="410"/>
                  </a:cubicBezTo>
                  <a:lnTo>
                    <a:pt x="1" y="2048"/>
                  </a:lnTo>
                  <a:cubicBezTo>
                    <a:pt x="1" y="2300"/>
                    <a:pt x="190" y="2458"/>
                    <a:pt x="442" y="2458"/>
                  </a:cubicBezTo>
                  <a:lnTo>
                    <a:pt x="2080" y="2458"/>
                  </a:lnTo>
                  <a:cubicBezTo>
                    <a:pt x="2332" y="2458"/>
                    <a:pt x="2521" y="2237"/>
                    <a:pt x="2521" y="2048"/>
                  </a:cubicBezTo>
                  <a:lnTo>
                    <a:pt x="2521" y="410"/>
                  </a:lnTo>
                  <a:cubicBezTo>
                    <a:pt x="2521" y="158"/>
                    <a:pt x="2332" y="0"/>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59761500" y="1990700"/>
              <a:ext cx="61450" cy="144950"/>
            </a:xfrm>
            <a:custGeom>
              <a:avLst/>
              <a:gdLst/>
              <a:ahLst/>
              <a:cxnLst/>
              <a:rect l="l" t="t" r="r" b="b"/>
              <a:pathLst>
                <a:path w="2458" h="5798" extrusionOk="0">
                  <a:moveTo>
                    <a:pt x="1670" y="820"/>
                  </a:moveTo>
                  <a:lnTo>
                    <a:pt x="1670" y="4979"/>
                  </a:lnTo>
                  <a:lnTo>
                    <a:pt x="851" y="4979"/>
                  </a:lnTo>
                  <a:lnTo>
                    <a:pt x="851" y="820"/>
                  </a:lnTo>
                  <a:close/>
                  <a:moveTo>
                    <a:pt x="410" y="1"/>
                  </a:moveTo>
                  <a:cubicBezTo>
                    <a:pt x="158" y="1"/>
                    <a:pt x="0" y="190"/>
                    <a:pt x="0" y="411"/>
                  </a:cubicBezTo>
                  <a:lnTo>
                    <a:pt x="0" y="5357"/>
                  </a:lnTo>
                  <a:cubicBezTo>
                    <a:pt x="0" y="5577"/>
                    <a:pt x="158" y="5798"/>
                    <a:pt x="410" y="5798"/>
                  </a:cubicBezTo>
                  <a:lnTo>
                    <a:pt x="2048" y="5798"/>
                  </a:lnTo>
                  <a:cubicBezTo>
                    <a:pt x="2300" y="5798"/>
                    <a:pt x="2458" y="5577"/>
                    <a:pt x="2458" y="5388"/>
                  </a:cubicBezTo>
                  <a:lnTo>
                    <a:pt x="2458" y="411"/>
                  </a:lnTo>
                  <a:cubicBezTo>
                    <a:pt x="2458" y="158"/>
                    <a:pt x="2269"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59678800" y="2053725"/>
              <a:ext cx="61450" cy="81925"/>
            </a:xfrm>
            <a:custGeom>
              <a:avLst/>
              <a:gdLst/>
              <a:ahLst/>
              <a:cxnLst/>
              <a:rect l="l" t="t" r="r" b="b"/>
              <a:pathLst>
                <a:path w="2458" h="3277" extrusionOk="0">
                  <a:moveTo>
                    <a:pt x="1670" y="788"/>
                  </a:moveTo>
                  <a:lnTo>
                    <a:pt x="1670" y="2458"/>
                  </a:lnTo>
                  <a:lnTo>
                    <a:pt x="851" y="2458"/>
                  </a:lnTo>
                  <a:lnTo>
                    <a:pt x="851" y="788"/>
                  </a:lnTo>
                  <a:close/>
                  <a:moveTo>
                    <a:pt x="410" y="0"/>
                  </a:moveTo>
                  <a:cubicBezTo>
                    <a:pt x="158" y="0"/>
                    <a:pt x="0" y="189"/>
                    <a:pt x="0" y="410"/>
                  </a:cubicBezTo>
                  <a:lnTo>
                    <a:pt x="0" y="2867"/>
                  </a:lnTo>
                  <a:cubicBezTo>
                    <a:pt x="0" y="3056"/>
                    <a:pt x="158" y="3277"/>
                    <a:pt x="410" y="3277"/>
                  </a:cubicBezTo>
                  <a:lnTo>
                    <a:pt x="2048" y="3277"/>
                  </a:lnTo>
                  <a:cubicBezTo>
                    <a:pt x="2300" y="3277"/>
                    <a:pt x="2458" y="3056"/>
                    <a:pt x="2458" y="2867"/>
                  </a:cubicBezTo>
                  <a:lnTo>
                    <a:pt x="2458" y="410"/>
                  </a:lnTo>
                  <a:cubicBezTo>
                    <a:pt x="2458" y="158"/>
                    <a:pt x="2269" y="0"/>
                    <a:pt x="2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59889100" y="1945025"/>
              <a:ext cx="317425" cy="301975"/>
            </a:xfrm>
            <a:custGeom>
              <a:avLst/>
              <a:gdLst/>
              <a:ahLst/>
              <a:cxnLst/>
              <a:rect l="l" t="t" r="r" b="b"/>
              <a:pathLst>
                <a:path w="12697" h="12079" extrusionOk="0">
                  <a:moveTo>
                    <a:pt x="6333" y="851"/>
                  </a:moveTo>
                  <a:cubicBezTo>
                    <a:pt x="9357" y="851"/>
                    <a:pt x="11846" y="2931"/>
                    <a:pt x="11846" y="5546"/>
                  </a:cubicBezTo>
                  <a:cubicBezTo>
                    <a:pt x="11846" y="8129"/>
                    <a:pt x="9357" y="10208"/>
                    <a:pt x="6333" y="10208"/>
                  </a:cubicBezTo>
                  <a:cubicBezTo>
                    <a:pt x="5482" y="10208"/>
                    <a:pt x="4600" y="10019"/>
                    <a:pt x="3812" y="9704"/>
                  </a:cubicBezTo>
                  <a:cubicBezTo>
                    <a:pt x="3757" y="9682"/>
                    <a:pt x="3697" y="9671"/>
                    <a:pt x="3637" y="9671"/>
                  </a:cubicBezTo>
                  <a:cubicBezTo>
                    <a:pt x="3529" y="9671"/>
                    <a:pt x="3421" y="9706"/>
                    <a:pt x="3340" y="9767"/>
                  </a:cubicBezTo>
                  <a:lnTo>
                    <a:pt x="2489" y="10649"/>
                  </a:lnTo>
                  <a:lnTo>
                    <a:pt x="2489" y="9074"/>
                  </a:lnTo>
                  <a:cubicBezTo>
                    <a:pt x="2489" y="8948"/>
                    <a:pt x="2426" y="8822"/>
                    <a:pt x="2363" y="8759"/>
                  </a:cubicBezTo>
                  <a:cubicBezTo>
                    <a:pt x="1387" y="7877"/>
                    <a:pt x="819" y="6743"/>
                    <a:pt x="819" y="5514"/>
                  </a:cubicBezTo>
                  <a:cubicBezTo>
                    <a:pt x="819" y="2962"/>
                    <a:pt x="3308" y="851"/>
                    <a:pt x="6333" y="851"/>
                  </a:cubicBezTo>
                  <a:close/>
                  <a:moveTo>
                    <a:pt x="6333" y="1"/>
                  </a:moveTo>
                  <a:cubicBezTo>
                    <a:pt x="2836" y="1"/>
                    <a:pt x="0" y="2490"/>
                    <a:pt x="0" y="5514"/>
                  </a:cubicBezTo>
                  <a:cubicBezTo>
                    <a:pt x="0" y="6963"/>
                    <a:pt x="599" y="8255"/>
                    <a:pt x="1639" y="9263"/>
                  </a:cubicBezTo>
                  <a:lnTo>
                    <a:pt x="1639" y="11689"/>
                  </a:lnTo>
                  <a:cubicBezTo>
                    <a:pt x="1639" y="11918"/>
                    <a:pt x="1832" y="12079"/>
                    <a:pt x="2045" y="12079"/>
                  </a:cubicBezTo>
                  <a:cubicBezTo>
                    <a:pt x="2153" y="12079"/>
                    <a:pt x="2267" y="12037"/>
                    <a:pt x="2363" y="11941"/>
                  </a:cubicBezTo>
                  <a:lnTo>
                    <a:pt x="3749" y="10555"/>
                  </a:lnTo>
                  <a:cubicBezTo>
                    <a:pt x="4569" y="10901"/>
                    <a:pt x="5419" y="11027"/>
                    <a:pt x="6333" y="11027"/>
                  </a:cubicBezTo>
                  <a:cubicBezTo>
                    <a:pt x="9830" y="11027"/>
                    <a:pt x="12697" y="8570"/>
                    <a:pt x="12697" y="5514"/>
                  </a:cubicBezTo>
                  <a:cubicBezTo>
                    <a:pt x="12697" y="2490"/>
                    <a:pt x="9861" y="1"/>
                    <a:pt x="6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9821;p81">
            <a:extLst>
              <a:ext uri="{FF2B5EF4-FFF2-40B4-BE49-F238E27FC236}">
                <a16:creationId xmlns:a16="http://schemas.microsoft.com/office/drawing/2014/main" id="{6720746F-A536-97BA-98EE-F665F20CD9E1}"/>
              </a:ext>
            </a:extLst>
          </p:cNvPr>
          <p:cNvGrpSpPr/>
          <p:nvPr/>
        </p:nvGrpSpPr>
        <p:grpSpPr>
          <a:xfrm>
            <a:off x="1083161" y="1649270"/>
            <a:ext cx="399161" cy="527379"/>
            <a:chOff x="-39783425" y="2337925"/>
            <a:chExt cx="275700" cy="318350"/>
          </a:xfrm>
          <a:solidFill>
            <a:schemeClr val="tx1"/>
          </a:solidFill>
        </p:grpSpPr>
        <p:sp>
          <p:nvSpPr>
            <p:cNvPr id="3" name="Google Shape;9822;p81">
              <a:extLst>
                <a:ext uri="{FF2B5EF4-FFF2-40B4-BE49-F238E27FC236}">
                  <a16:creationId xmlns:a16="http://schemas.microsoft.com/office/drawing/2014/main" id="{576522D4-8AF9-B1D0-9C42-1954FEDB671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823;p81">
              <a:extLst>
                <a:ext uri="{FF2B5EF4-FFF2-40B4-BE49-F238E27FC236}">
                  <a16:creationId xmlns:a16="http://schemas.microsoft.com/office/drawing/2014/main" id="{FDAF9798-AEA9-FB51-FE05-65C0C7E4DBF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5"/>
          <p:cNvSpPr txBox="1">
            <a:spLocks noGrp="1"/>
          </p:cNvSpPr>
          <p:nvPr>
            <p:ph type="title"/>
          </p:nvPr>
        </p:nvSpPr>
        <p:spPr>
          <a:xfrm>
            <a:off x="722376" y="448056"/>
            <a:ext cx="7708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WHY LOGISTIC REGRESSION?</a:t>
            </a:r>
            <a:endParaRPr sz="3000" dirty="0"/>
          </a:p>
        </p:txBody>
      </p:sp>
      <p:sp>
        <p:nvSpPr>
          <p:cNvPr id="939" name="Google Shape;939;p45"/>
          <p:cNvSpPr txBox="1"/>
          <p:nvPr/>
        </p:nvSpPr>
        <p:spPr>
          <a:xfrm>
            <a:off x="1032388" y="1495614"/>
            <a:ext cx="7012914" cy="2849558"/>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Logistic regression is used to predict binary outcomes, such as whether a patient will develop a particular disease or if a client will leave. It is a kind of regression analysis that simulates the likelihood that an event will occur based on a set of predictor factors. Here, our data is composed of columns that qualify that criteria. And the predictor values are binary, helping the regression technique.</a:t>
            </a:r>
          </a:p>
          <a:p>
            <a:pPr marL="285750" lvl="0" indent="-285750" algn="l"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The link between predictor factors and the outcome can be understood, as well as which predictor variables are most crucial for generating predictions, using this information.</a:t>
            </a:r>
          </a:p>
          <a:p>
            <a:pPr marL="285750" lvl="0" indent="-285750" algn="l" rtl="0">
              <a:spcBef>
                <a:spcPts val="0"/>
              </a:spcBef>
              <a:spcAft>
                <a:spcPts val="0"/>
              </a:spcAft>
              <a:buFont typeface="Arial" panose="020B0604020202020204" pitchFamily="34" charset="0"/>
              <a:buChar char="•"/>
            </a:pPr>
            <a:r>
              <a:rPr lang="en-US" sz="1600" dirty="0">
                <a:solidFill>
                  <a:schemeClr val="dk1"/>
                </a:solidFill>
                <a:latin typeface="Rajdhani Medium"/>
                <a:ea typeface="Rajdhani Medium"/>
                <a:cs typeface="Rajdhani Medium"/>
                <a:sym typeface="Rajdhani Medium"/>
              </a:rPr>
              <a:t>We will better understand this after taking a look at the dataset in the coming slides.</a:t>
            </a:r>
            <a:endParaRPr sz="1600" dirty="0">
              <a:solidFill>
                <a:schemeClr val="dk1"/>
              </a:solidFill>
              <a:latin typeface="Rajdhani Medium"/>
              <a:ea typeface="Rajdhani Medium"/>
              <a:cs typeface="Rajdhani Medium"/>
              <a:sym typeface="Rajdhani Medium"/>
            </a:endParaRPr>
          </a:p>
        </p:txBody>
      </p:sp>
    </p:spTree>
    <p:extLst>
      <p:ext uri="{BB962C8B-B14F-4D97-AF65-F5344CB8AC3E}">
        <p14:creationId xmlns:p14="http://schemas.microsoft.com/office/powerpoint/2010/main" val="73804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979100"/>
            <a:ext cx="5067600" cy="16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OVERVIEW</a:t>
            </a:r>
            <a:endParaRPr dirty="0"/>
          </a:p>
        </p:txBody>
      </p:sp>
      <p:sp>
        <p:nvSpPr>
          <p:cNvPr id="845" name="Google Shape;845;p42"/>
          <p:cNvSpPr txBox="1">
            <a:spLocks noGrp="1"/>
          </p:cNvSpPr>
          <p:nvPr>
            <p:ph type="title" idx="2"/>
          </p:nvPr>
        </p:nvSpPr>
        <p:spPr>
          <a:xfrm>
            <a:off x="720000" y="1026438"/>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BE9EDB8C-723D-35AD-FE30-5745D177F656}"/>
              </a:ext>
            </a:extLst>
          </p:cNvPr>
          <p:cNvSpPr>
            <a:spLocks noGrp="1"/>
          </p:cNvSpPr>
          <p:nvPr>
            <p:ph type="subTitle" idx="1"/>
          </p:nvPr>
        </p:nvSpPr>
        <p:spPr/>
        <p:txBody>
          <a:bodyPr/>
          <a:lstStyle/>
          <a:p>
            <a:r>
              <a:rPr lang="en-US" sz="1800" dirty="0">
                <a:solidFill>
                  <a:schemeClr val="dk1"/>
                </a:solidFill>
                <a:latin typeface="Rajdhani Medium"/>
                <a:ea typeface="Rajdhani Medium"/>
                <a:cs typeface="Rajdhani Medium"/>
                <a:sym typeface="Rajdhani Medium"/>
              </a:rPr>
              <a:t>The dataset, its capabilities and limitations…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3"/>
          <p:cNvSpPr/>
          <p:nvPr/>
        </p:nvSpPr>
        <p:spPr>
          <a:xfrm rot="9962716">
            <a:off x="6753418" y="238262"/>
            <a:ext cx="3135777" cy="313531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79" name="Google Shape;879;p43"/>
          <p:cNvSpPr txBox="1">
            <a:spLocks noGrp="1"/>
          </p:cNvSpPr>
          <p:nvPr>
            <p:ph type="body" idx="1"/>
          </p:nvPr>
        </p:nvSpPr>
        <p:spPr>
          <a:xfrm>
            <a:off x="573995" y="872565"/>
            <a:ext cx="5847647" cy="2832847"/>
          </a:xfrm>
          <a:prstGeom prst="rect">
            <a:avLst/>
          </a:prstGeom>
        </p:spPr>
        <p:txBody>
          <a:bodyPr spcFirstLastPara="1" wrap="square" lIns="91425" tIns="91425" rIns="91425" bIns="91425" anchor="t" anchorCtr="0">
            <a:noAutofit/>
          </a:bodyPr>
          <a:lstStyle/>
          <a:p>
            <a:pPr marL="285750" indent="-285750"/>
            <a:r>
              <a:rPr lang="en-US" dirty="0">
                <a:solidFill>
                  <a:schemeClr val="dk1"/>
                </a:solidFill>
              </a:rPr>
              <a:t>An large amount of patient-related data, including pre-conditions, is contained in this dataset. 1,048,576 distinct patients and 21 distinctive features make up the raw dataset. 1 denotes "yes" in the Boolean characteristics, while 2 denotes "no." There is no data for the variables 97 and 99.</a:t>
            </a:r>
          </a:p>
          <a:p>
            <a:pPr marL="285750" indent="-285750"/>
            <a:r>
              <a:rPr lang="en-US" dirty="0"/>
              <a:t>Thus, after considerable data cleaning and organizing, the major objective of this research is to create a machine learning model that, given a patient's present symptom, condition, and medical history, can determine whether or not the patient is at high risk.</a:t>
            </a:r>
          </a:p>
          <a:p>
            <a:pPr marL="285750" indent="-285750"/>
            <a:r>
              <a:rPr lang="en-US" dirty="0">
                <a:solidFill>
                  <a:schemeClr val="dk1"/>
                </a:solidFill>
              </a:rPr>
              <a:t>Soon</a:t>
            </a:r>
            <a:r>
              <a:rPr lang="en-US" dirty="0"/>
              <a:t>, we will eliminate missing data to avoid flaws in our data visuals.</a:t>
            </a:r>
            <a:endParaRPr lang="en-US" dirty="0">
              <a:solidFill>
                <a:schemeClr val="dk1"/>
              </a:solidFill>
            </a:endParaRPr>
          </a:p>
        </p:txBody>
      </p:sp>
      <p:grpSp>
        <p:nvGrpSpPr>
          <p:cNvPr id="881" name="Google Shape;881;p43"/>
          <p:cNvGrpSpPr/>
          <p:nvPr/>
        </p:nvGrpSpPr>
        <p:grpSpPr>
          <a:xfrm rot="-3606345">
            <a:off x="8586459" y="195829"/>
            <a:ext cx="242123" cy="498942"/>
            <a:chOff x="5907675" y="835275"/>
            <a:chExt cx="117800" cy="242750"/>
          </a:xfrm>
        </p:grpSpPr>
        <p:sp>
          <p:nvSpPr>
            <p:cNvPr id="882" name="Google Shape;882;p43"/>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3"/>
          <p:cNvGrpSpPr/>
          <p:nvPr/>
        </p:nvGrpSpPr>
        <p:grpSpPr>
          <a:xfrm rot="8974022">
            <a:off x="6963599" y="1943502"/>
            <a:ext cx="484950" cy="1001887"/>
            <a:chOff x="2116625" y="3074975"/>
            <a:chExt cx="152750" cy="315575"/>
          </a:xfrm>
        </p:grpSpPr>
        <p:sp>
          <p:nvSpPr>
            <p:cNvPr id="888" name="Google Shape;888;p43"/>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3"/>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43"/>
          <p:cNvSpPr/>
          <p:nvPr/>
        </p:nvSpPr>
        <p:spPr>
          <a:xfrm>
            <a:off x="7127915" y="389290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743263" y="3539514"/>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7217947" y="968517"/>
            <a:ext cx="307148" cy="288500"/>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8016217" y="2999192"/>
            <a:ext cx="307148" cy="288500"/>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3"/>
          <p:cNvSpPr/>
          <p:nvPr/>
        </p:nvSpPr>
        <p:spPr>
          <a:xfrm rot="9962716">
            <a:off x="7429550" y="214219"/>
            <a:ext cx="2002709" cy="184750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79" name="Google Shape;879;p43"/>
          <p:cNvSpPr txBox="1">
            <a:spLocks noGrp="1"/>
          </p:cNvSpPr>
          <p:nvPr>
            <p:ph type="body" idx="1"/>
          </p:nvPr>
        </p:nvSpPr>
        <p:spPr>
          <a:xfrm>
            <a:off x="597901" y="290062"/>
            <a:ext cx="6672577" cy="4497091"/>
          </a:xfrm>
          <a:prstGeom prst="rect">
            <a:avLst/>
          </a:prstGeom>
        </p:spPr>
        <p:txBody>
          <a:bodyPr spcFirstLastPara="1" wrap="square" lIns="91425" tIns="91425" rIns="91425" bIns="91425" anchor="t" anchorCtr="0">
            <a:noAutofit/>
          </a:bodyPr>
          <a:lstStyle/>
          <a:p>
            <a:pPr marL="171450" indent="-171450"/>
            <a:r>
              <a:rPr lang="en-US" sz="1200" b="1" dirty="0">
                <a:solidFill>
                  <a:schemeClr val="dk1"/>
                </a:solidFill>
              </a:rPr>
              <a:t>sex:</a:t>
            </a:r>
            <a:r>
              <a:rPr lang="en-US" sz="1200" dirty="0">
                <a:solidFill>
                  <a:schemeClr val="dk1"/>
                </a:solidFill>
              </a:rPr>
              <a:t> 1 for female and 2 for male.</a:t>
            </a:r>
          </a:p>
          <a:p>
            <a:pPr marL="171450" indent="-171450"/>
            <a:r>
              <a:rPr lang="en-US" sz="1200" b="1" dirty="0">
                <a:solidFill>
                  <a:schemeClr val="dk1"/>
                </a:solidFill>
              </a:rPr>
              <a:t>age:</a:t>
            </a:r>
            <a:r>
              <a:rPr lang="en-US" sz="1200" dirty="0">
                <a:solidFill>
                  <a:schemeClr val="dk1"/>
                </a:solidFill>
              </a:rPr>
              <a:t> of the patient.</a:t>
            </a:r>
          </a:p>
          <a:p>
            <a:pPr marL="171450" indent="-171450"/>
            <a:r>
              <a:rPr lang="en-US" sz="1200" b="1" dirty="0">
                <a:solidFill>
                  <a:schemeClr val="dk1"/>
                </a:solidFill>
              </a:rPr>
              <a:t>classification:</a:t>
            </a:r>
            <a:r>
              <a:rPr lang="en-US" sz="1200" dirty="0">
                <a:solidFill>
                  <a:schemeClr val="dk1"/>
                </a:solidFill>
              </a:rPr>
              <a:t> covid test findings. Values 1-3 mean that the patient was diagnosed with covid in different</a:t>
            </a:r>
          </a:p>
          <a:p>
            <a:pPr marL="171450" indent="-171450"/>
            <a:r>
              <a:rPr lang="en-US" sz="1200" b="1" dirty="0"/>
              <a:t>d</a:t>
            </a:r>
            <a:r>
              <a:rPr lang="en-US" sz="1200" b="1" dirty="0">
                <a:solidFill>
                  <a:schemeClr val="dk1"/>
                </a:solidFill>
              </a:rPr>
              <a:t>egrees:</a:t>
            </a:r>
            <a:r>
              <a:rPr lang="en-US" sz="1200" dirty="0">
                <a:solidFill>
                  <a:schemeClr val="dk1"/>
                </a:solidFill>
              </a:rPr>
              <a:t> 4 or higher means that the patient is not a carrier of covid or that the test is inconclusive.</a:t>
            </a:r>
          </a:p>
          <a:p>
            <a:pPr marL="171450" indent="-171450"/>
            <a:r>
              <a:rPr lang="en-US" sz="1200" b="1" dirty="0">
                <a:solidFill>
                  <a:schemeClr val="dk1"/>
                </a:solidFill>
              </a:rPr>
              <a:t>patient type: </a:t>
            </a:r>
            <a:r>
              <a:rPr lang="en-US" sz="1200" dirty="0">
                <a:solidFill>
                  <a:schemeClr val="dk1"/>
                </a:solidFill>
              </a:rPr>
              <a:t>type of care the patient received in the unit. 1 for returned home and 2 for hospitalization.</a:t>
            </a:r>
          </a:p>
          <a:p>
            <a:pPr marL="171450" indent="-171450"/>
            <a:r>
              <a:rPr lang="en-US" sz="1200" b="1" dirty="0">
                <a:solidFill>
                  <a:schemeClr val="dk1"/>
                </a:solidFill>
              </a:rPr>
              <a:t>pneumonia:</a:t>
            </a:r>
            <a:r>
              <a:rPr lang="en-US" sz="1200" dirty="0">
                <a:solidFill>
                  <a:schemeClr val="dk1"/>
                </a:solidFill>
              </a:rPr>
              <a:t> whether the patient already have air sacs inflammation or not.</a:t>
            </a:r>
          </a:p>
          <a:p>
            <a:pPr marL="171450" indent="-171450"/>
            <a:r>
              <a:rPr lang="en-US" sz="1200" b="1" dirty="0">
                <a:solidFill>
                  <a:schemeClr val="dk1"/>
                </a:solidFill>
              </a:rPr>
              <a:t>pregnancy:</a:t>
            </a:r>
            <a:r>
              <a:rPr lang="en-US" sz="1200" dirty="0">
                <a:solidFill>
                  <a:schemeClr val="dk1"/>
                </a:solidFill>
              </a:rPr>
              <a:t> whether the patient is pregnant or not.</a:t>
            </a:r>
          </a:p>
          <a:p>
            <a:pPr marL="171450" indent="-171450"/>
            <a:r>
              <a:rPr lang="en-US" sz="1200" b="1" dirty="0">
                <a:solidFill>
                  <a:schemeClr val="dk1"/>
                </a:solidFill>
              </a:rPr>
              <a:t>diabetes:</a:t>
            </a:r>
            <a:r>
              <a:rPr lang="en-US" sz="1200" dirty="0">
                <a:solidFill>
                  <a:schemeClr val="dk1"/>
                </a:solidFill>
              </a:rPr>
              <a:t> whether the patient has diabetes or not.</a:t>
            </a:r>
          </a:p>
          <a:p>
            <a:pPr marL="171450" indent="-171450"/>
            <a:r>
              <a:rPr lang="en-US" sz="1200" b="1" dirty="0" err="1">
                <a:solidFill>
                  <a:schemeClr val="dk1"/>
                </a:solidFill>
              </a:rPr>
              <a:t>copd</a:t>
            </a:r>
            <a:r>
              <a:rPr lang="en-US" sz="1200" b="1" dirty="0">
                <a:solidFill>
                  <a:schemeClr val="dk1"/>
                </a:solidFill>
              </a:rPr>
              <a:t>:</a:t>
            </a:r>
            <a:r>
              <a:rPr lang="en-US" sz="1200" dirty="0">
                <a:solidFill>
                  <a:schemeClr val="dk1"/>
                </a:solidFill>
              </a:rPr>
              <a:t> Indicates whether the patient has Chronic obstructive pulmonary disease or not.</a:t>
            </a:r>
          </a:p>
          <a:p>
            <a:pPr marL="171450" indent="-171450"/>
            <a:r>
              <a:rPr lang="en-US" sz="1200" b="1" dirty="0">
                <a:solidFill>
                  <a:schemeClr val="dk1"/>
                </a:solidFill>
              </a:rPr>
              <a:t>asthma:</a:t>
            </a:r>
            <a:r>
              <a:rPr lang="en-US" sz="1200" dirty="0">
                <a:solidFill>
                  <a:schemeClr val="dk1"/>
                </a:solidFill>
              </a:rPr>
              <a:t> whether the patient has asthma or not.</a:t>
            </a:r>
          </a:p>
          <a:p>
            <a:pPr marL="171450" indent="-171450"/>
            <a:r>
              <a:rPr lang="en-US" sz="1200" b="1" dirty="0" err="1">
                <a:solidFill>
                  <a:schemeClr val="dk1"/>
                </a:solidFill>
              </a:rPr>
              <a:t>inmsupr</a:t>
            </a:r>
            <a:r>
              <a:rPr lang="en-US" sz="1200" b="1" dirty="0">
                <a:solidFill>
                  <a:schemeClr val="dk1"/>
                </a:solidFill>
              </a:rPr>
              <a:t>:</a:t>
            </a:r>
            <a:r>
              <a:rPr lang="en-US" sz="1200" dirty="0">
                <a:solidFill>
                  <a:schemeClr val="dk1"/>
                </a:solidFill>
              </a:rPr>
              <a:t> whether the patient is immunosuppressed or not.</a:t>
            </a:r>
          </a:p>
          <a:p>
            <a:pPr marL="171450" indent="-171450"/>
            <a:r>
              <a:rPr lang="en-US" sz="1200" b="1" dirty="0">
                <a:solidFill>
                  <a:schemeClr val="dk1"/>
                </a:solidFill>
              </a:rPr>
              <a:t>hypertension:</a:t>
            </a:r>
            <a:r>
              <a:rPr lang="en-US" sz="1200" dirty="0">
                <a:solidFill>
                  <a:schemeClr val="dk1"/>
                </a:solidFill>
              </a:rPr>
              <a:t> whether the patient has hypertension or not.</a:t>
            </a:r>
          </a:p>
          <a:p>
            <a:pPr marL="171450" indent="-171450"/>
            <a:r>
              <a:rPr lang="en-US" sz="1200" b="1" dirty="0">
                <a:solidFill>
                  <a:schemeClr val="dk1"/>
                </a:solidFill>
              </a:rPr>
              <a:t>cardiovascular:</a:t>
            </a:r>
            <a:r>
              <a:rPr lang="en-US" sz="1200" dirty="0">
                <a:solidFill>
                  <a:schemeClr val="dk1"/>
                </a:solidFill>
              </a:rPr>
              <a:t> whether the patient has heart or blood vessels related disease.</a:t>
            </a:r>
          </a:p>
          <a:p>
            <a:pPr marL="171450" indent="-171450"/>
            <a:r>
              <a:rPr lang="en-US" sz="1200" b="1" dirty="0">
                <a:solidFill>
                  <a:schemeClr val="dk1"/>
                </a:solidFill>
              </a:rPr>
              <a:t>renal chronic: </a:t>
            </a:r>
            <a:r>
              <a:rPr lang="en-US" sz="1200" dirty="0">
                <a:solidFill>
                  <a:schemeClr val="dk1"/>
                </a:solidFill>
              </a:rPr>
              <a:t>whether the patient has chronic renal disease or not.</a:t>
            </a:r>
          </a:p>
          <a:p>
            <a:pPr marL="171450" indent="-171450"/>
            <a:r>
              <a:rPr lang="en-US" sz="1200" b="1" dirty="0">
                <a:solidFill>
                  <a:schemeClr val="dk1"/>
                </a:solidFill>
              </a:rPr>
              <a:t>other disease:</a:t>
            </a:r>
            <a:r>
              <a:rPr lang="en-US" sz="1200" dirty="0">
                <a:solidFill>
                  <a:schemeClr val="dk1"/>
                </a:solidFill>
              </a:rPr>
              <a:t> whether the patient has other disease or not.</a:t>
            </a:r>
          </a:p>
          <a:p>
            <a:pPr marL="171450" indent="-171450"/>
            <a:r>
              <a:rPr lang="en-US" sz="1200" b="1" dirty="0">
                <a:solidFill>
                  <a:schemeClr val="dk1"/>
                </a:solidFill>
              </a:rPr>
              <a:t>obesity:</a:t>
            </a:r>
            <a:r>
              <a:rPr lang="en-US" sz="1200" dirty="0">
                <a:solidFill>
                  <a:schemeClr val="dk1"/>
                </a:solidFill>
              </a:rPr>
              <a:t> whether the patient is obese or not.</a:t>
            </a:r>
          </a:p>
          <a:p>
            <a:pPr marL="171450" indent="-171450"/>
            <a:r>
              <a:rPr lang="en-US" sz="1200" b="1" dirty="0">
                <a:solidFill>
                  <a:schemeClr val="dk1"/>
                </a:solidFill>
              </a:rPr>
              <a:t>tobacco:</a:t>
            </a:r>
            <a:r>
              <a:rPr lang="en-US" sz="1200" dirty="0">
                <a:solidFill>
                  <a:schemeClr val="dk1"/>
                </a:solidFill>
              </a:rPr>
              <a:t> whether the patient is a tobacco user.</a:t>
            </a:r>
          </a:p>
          <a:p>
            <a:pPr marL="171450" indent="-171450"/>
            <a:r>
              <a:rPr lang="en-US" sz="1200" b="1" dirty="0" err="1">
                <a:solidFill>
                  <a:schemeClr val="dk1"/>
                </a:solidFill>
              </a:rPr>
              <a:t>usmr</a:t>
            </a:r>
            <a:r>
              <a:rPr lang="en-US" sz="1200" b="1" dirty="0">
                <a:solidFill>
                  <a:schemeClr val="dk1"/>
                </a:solidFill>
              </a:rPr>
              <a:t>:</a:t>
            </a:r>
            <a:r>
              <a:rPr lang="en-US" sz="1200" dirty="0">
                <a:solidFill>
                  <a:schemeClr val="dk1"/>
                </a:solidFill>
              </a:rPr>
              <a:t> Indicates whether the patient treated medical units of the first, second or third level.</a:t>
            </a:r>
          </a:p>
          <a:p>
            <a:pPr marL="171450" indent="-171450"/>
            <a:r>
              <a:rPr lang="en-US" sz="1200" b="1" dirty="0">
                <a:solidFill>
                  <a:schemeClr val="dk1"/>
                </a:solidFill>
              </a:rPr>
              <a:t>medical unit: </a:t>
            </a:r>
            <a:r>
              <a:rPr lang="en-US" sz="1200" dirty="0">
                <a:solidFill>
                  <a:schemeClr val="dk1"/>
                </a:solidFill>
              </a:rPr>
              <a:t>type of institution of the National Health System that provided the care.</a:t>
            </a:r>
          </a:p>
          <a:p>
            <a:pPr marL="171450" indent="-171450"/>
            <a:r>
              <a:rPr lang="en-US" sz="1200" b="1" dirty="0" err="1">
                <a:solidFill>
                  <a:schemeClr val="dk1"/>
                </a:solidFill>
              </a:rPr>
              <a:t>intubed</a:t>
            </a:r>
            <a:r>
              <a:rPr lang="en-US" sz="1200" b="1" dirty="0">
                <a:solidFill>
                  <a:schemeClr val="dk1"/>
                </a:solidFill>
              </a:rPr>
              <a:t>:</a:t>
            </a:r>
            <a:r>
              <a:rPr lang="en-US" sz="1200" dirty="0">
                <a:solidFill>
                  <a:schemeClr val="dk1"/>
                </a:solidFill>
              </a:rPr>
              <a:t> whether the patient was connected to the ventilator.</a:t>
            </a:r>
          </a:p>
          <a:p>
            <a:pPr marL="171450" indent="-171450"/>
            <a:r>
              <a:rPr lang="en-US" sz="1200" b="1" dirty="0" err="1">
                <a:solidFill>
                  <a:schemeClr val="dk1"/>
                </a:solidFill>
              </a:rPr>
              <a:t>icu</a:t>
            </a:r>
            <a:r>
              <a:rPr lang="en-US" sz="1200" b="1" dirty="0">
                <a:solidFill>
                  <a:schemeClr val="dk1"/>
                </a:solidFill>
              </a:rPr>
              <a:t>:</a:t>
            </a:r>
            <a:r>
              <a:rPr lang="en-US" sz="1200" dirty="0">
                <a:solidFill>
                  <a:schemeClr val="dk1"/>
                </a:solidFill>
              </a:rPr>
              <a:t> Indicates whether the patient had been admitted to an Intensive Care Unit.</a:t>
            </a:r>
          </a:p>
          <a:p>
            <a:pPr marL="171450" indent="-171450"/>
            <a:r>
              <a:rPr lang="en-US" sz="1200" b="1" dirty="0">
                <a:solidFill>
                  <a:schemeClr val="dk1"/>
                </a:solidFill>
              </a:rPr>
              <a:t>date died: </a:t>
            </a:r>
            <a:r>
              <a:rPr lang="en-US" sz="1200" dirty="0">
                <a:solidFill>
                  <a:schemeClr val="dk1"/>
                </a:solidFill>
              </a:rPr>
              <a:t>If the patient died indicate the date of death, and 9999-99-99 otherwise.</a:t>
            </a:r>
            <a:endParaRPr sz="1200" dirty="0">
              <a:solidFill>
                <a:schemeClr val="dk1"/>
              </a:solidFill>
            </a:endParaRPr>
          </a:p>
        </p:txBody>
      </p:sp>
      <p:grpSp>
        <p:nvGrpSpPr>
          <p:cNvPr id="881" name="Google Shape;881;p43"/>
          <p:cNvGrpSpPr/>
          <p:nvPr/>
        </p:nvGrpSpPr>
        <p:grpSpPr>
          <a:xfrm rot="-3606345">
            <a:off x="8586459" y="195829"/>
            <a:ext cx="242123" cy="498942"/>
            <a:chOff x="5907675" y="835275"/>
            <a:chExt cx="117800" cy="242750"/>
          </a:xfrm>
        </p:grpSpPr>
        <p:sp>
          <p:nvSpPr>
            <p:cNvPr id="882" name="Google Shape;882;p43"/>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3"/>
          <p:cNvGrpSpPr/>
          <p:nvPr/>
        </p:nvGrpSpPr>
        <p:grpSpPr>
          <a:xfrm rot="8974022">
            <a:off x="7601135" y="800121"/>
            <a:ext cx="484950" cy="1001887"/>
            <a:chOff x="2116625" y="3074975"/>
            <a:chExt cx="152750" cy="315575"/>
          </a:xfrm>
        </p:grpSpPr>
        <p:sp>
          <p:nvSpPr>
            <p:cNvPr id="888" name="Google Shape;888;p43"/>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3"/>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43"/>
          <p:cNvSpPr/>
          <p:nvPr/>
        </p:nvSpPr>
        <p:spPr>
          <a:xfrm>
            <a:off x="8390418" y="4338094"/>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8152842" y="4051177"/>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7824546" y="487707"/>
            <a:ext cx="307148" cy="288500"/>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8068968" y="1701975"/>
            <a:ext cx="307148" cy="288500"/>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15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5164827" y="774223"/>
            <a:ext cx="4113723" cy="357908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720000" y="1979100"/>
            <a:ext cx="5067600" cy="16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SAMPLE </a:t>
            </a:r>
            <a:br>
              <a:rPr lang="en" dirty="0"/>
            </a:br>
            <a:r>
              <a:rPr lang="en" dirty="0"/>
              <a:t>DATA</a:t>
            </a:r>
            <a:endParaRPr dirty="0"/>
          </a:p>
        </p:txBody>
      </p:sp>
      <p:sp>
        <p:nvSpPr>
          <p:cNvPr id="845" name="Google Shape;845;p42"/>
          <p:cNvSpPr txBox="1">
            <a:spLocks noGrp="1"/>
          </p:cNvSpPr>
          <p:nvPr>
            <p:ph type="title" idx="2"/>
          </p:nvPr>
        </p:nvSpPr>
        <p:spPr>
          <a:xfrm>
            <a:off x="720000" y="1026438"/>
            <a:ext cx="144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848" name="Google Shape;848;p42"/>
          <p:cNvCxnSpPr/>
          <p:nvPr/>
        </p:nvCxnSpPr>
        <p:spPr>
          <a:xfrm>
            <a:off x="720000" y="3611400"/>
            <a:ext cx="43401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7285250" y="1026450"/>
            <a:ext cx="570902" cy="643107"/>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542450" y="1605578"/>
            <a:ext cx="307157" cy="346005"/>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rot="-1772336">
            <a:off x="8226491" y="1608660"/>
            <a:ext cx="484943" cy="1001872"/>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a:off x="719995" y="1434001"/>
            <a:ext cx="1059421" cy="926186"/>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5974890">
            <a:off x="6157259" y="778877"/>
            <a:ext cx="297950" cy="61398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150272">
            <a:off x="5441759" y="2256541"/>
            <a:ext cx="297956" cy="613978"/>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rot="-8836118" flipH="1">
            <a:off x="5692448" y="293386"/>
            <a:ext cx="637949" cy="848433"/>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2">
            <a:extLst>
              <a:ext uri="{FF2B5EF4-FFF2-40B4-BE49-F238E27FC236}">
                <a16:creationId xmlns:a16="http://schemas.microsoft.com/office/drawing/2014/main" id="{0C14612E-F7DE-F59F-A4FB-60DF981475D8}"/>
              </a:ext>
            </a:extLst>
          </p:cNvPr>
          <p:cNvSpPr>
            <a:spLocks noGrp="1"/>
          </p:cNvSpPr>
          <p:nvPr>
            <p:ph type="subTitle" idx="1"/>
          </p:nvPr>
        </p:nvSpPr>
        <p:spPr>
          <a:xfrm>
            <a:off x="720000" y="3722263"/>
            <a:ext cx="5067600" cy="394800"/>
          </a:xfrm>
        </p:spPr>
        <p:txBody>
          <a:bodyPr/>
          <a:lstStyle/>
          <a:p>
            <a:r>
              <a:rPr lang="en-US" sz="1800" dirty="0">
                <a:solidFill>
                  <a:schemeClr val="dk1"/>
                </a:solidFill>
                <a:latin typeface="Rajdhani Medium"/>
                <a:ea typeface="Rajdhani Medium"/>
                <a:cs typeface="Rajdhani Medium"/>
                <a:sym typeface="Rajdhani Medium"/>
              </a:rPr>
              <a:t>Glimpse of the type of data we are working with…</a:t>
            </a:r>
          </a:p>
        </p:txBody>
      </p:sp>
    </p:spTree>
    <p:extLst>
      <p:ext uri="{BB962C8B-B14F-4D97-AF65-F5344CB8AC3E}">
        <p14:creationId xmlns:p14="http://schemas.microsoft.com/office/powerpoint/2010/main" val="276049635"/>
      </p:ext>
    </p:extLst>
  </p:cSld>
  <p:clrMapOvr>
    <a:masterClrMapping/>
  </p:clrMapOvr>
</p:sld>
</file>

<file path=ppt/theme/theme1.xml><?xml version="1.0" encoding="utf-8"?>
<a:theme xmlns:a="http://schemas.openxmlformats.org/drawingml/2006/main" name="Strategic Customer Relationship Management Project Proposal by Slidesgo">
  <a:themeElements>
    <a:clrScheme name="Simple Light">
      <a:dk1>
        <a:srgbClr val="191919"/>
      </a:dk1>
      <a:lt1>
        <a:srgbClr val="F0F0F3"/>
      </a:lt1>
      <a:dk2>
        <a:srgbClr val="5353D5"/>
      </a:dk2>
      <a:lt2>
        <a:srgbClr val="4141C2"/>
      </a:lt2>
      <a:accent1>
        <a:srgbClr val="C0F73E"/>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2475</Words>
  <Application>Microsoft Office PowerPoint</Application>
  <PresentationFormat>On-screen Show (16:9)</PresentationFormat>
  <Paragraphs>203</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Oxanium ExtraBold</vt:lpstr>
      <vt:lpstr>Rajdhani</vt:lpstr>
      <vt:lpstr>Arial</vt:lpstr>
      <vt:lpstr>Rajdhani Medium</vt:lpstr>
      <vt:lpstr>Strategic Customer Relationship Management Project Proposal by Slidesgo</vt:lpstr>
      <vt:lpstr>Death Prediction using COVID-19 Data</vt:lpstr>
      <vt:lpstr>TABLE OF CONTENTS</vt:lpstr>
      <vt:lpstr>INTRODUCTION</vt:lpstr>
      <vt:lpstr>PROJECT GOALS</vt:lpstr>
      <vt:lpstr>WHY LOGISTIC REGRESSION?</vt:lpstr>
      <vt:lpstr>DATASET OVERVIEW</vt:lpstr>
      <vt:lpstr>PowerPoint Presentation</vt:lpstr>
      <vt:lpstr>PowerPoint Presentation</vt:lpstr>
      <vt:lpstr>SAMPLE  DATA</vt:lpstr>
      <vt:lpstr>WHAT WE ARE WORKING ON?</vt:lpstr>
      <vt:lpstr>ABOUT THE DATASET</vt:lpstr>
      <vt:lpstr>DATA PROCESSING</vt:lpstr>
      <vt:lpstr>WHAT WE ARE WORKING ON?</vt:lpstr>
      <vt:lpstr>DATA CHECK</vt:lpstr>
      <vt:lpstr>DATA CHECK</vt:lpstr>
      <vt:lpstr>DATA CHECK with GRAPHS</vt:lpstr>
      <vt:lpstr>MISSING VALUE ANALYSIS</vt:lpstr>
      <vt:lpstr>DATA VISUALIZATION</vt:lpstr>
      <vt:lpstr>DISTRIBUTION METRICS</vt:lpstr>
      <vt:lpstr>DISTRIBUTION METRICS</vt:lpstr>
      <vt:lpstr>DISTRIBUTION METRICS</vt:lpstr>
      <vt:lpstr>CORRELATION ANALYSIS</vt:lpstr>
      <vt:lpstr>TRAINING &amp; TEST DATA</vt:lpstr>
      <vt:lpstr>PREREQUISITES</vt:lpstr>
      <vt:lpstr>TRAIN TEST SPLIT</vt:lpstr>
      <vt:lpstr>CONFUSION MATRIX</vt:lpstr>
      <vt:lpstr>UNDERSAMPLING</vt:lpstr>
      <vt:lpstr>SOLVING DATASET IMBALANCE</vt:lpstr>
      <vt:lpstr>DISTRIBUTION CHECK</vt:lpstr>
      <vt:lpstr>REGRESSION POST UNDERSAMPLING</vt:lpstr>
      <vt:lpstr>TRAIN TEST SPLIT POST UNDERSAMPLING</vt:lpstr>
      <vt:lpstr>CONFUSION MATRIX</vt:lpstr>
      <vt:lpstr>LOGISTIC REGRESSION CURVE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Predictions using COVID-19 Data</dc:title>
  <dc:creator>Pravah Malunjkar</dc:creator>
  <cp:lastModifiedBy>Pravah Malunjkar</cp:lastModifiedBy>
  <cp:revision>28</cp:revision>
  <dcterms:modified xsi:type="dcterms:W3CDTF">2022-12-13T05:15:07Z</dcterms:modified>
</cp:coreProperties>
</file>