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Proxima Nova Semibold"/>
      <p:regular r:id="rId36"/>
      <p:bold r:id="rId37"/>
      <p:boldItalic r:id="rId38"/>
    </p:embeddedFont>
    <p:embeddedFont>
      <p:font typeface="Fira Sans Extra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C87364-1591-4F48-9ADA-17F40E731EB7}">
  <a:tblStyle styleId="{15C87364-1591-4F48-9ADA-17F40E731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.fntdata"/><Relationship Id="rId20" Type="http://schemas.openxmlformats.org/officeDocument/2006/relationships/slide" Target="slides/slide14.xml"/><Relationship Id="rId42" Type="http://schemas.openxmlformats.org/officeDocument/2006/relationships/font" Target="fonts/FiraSansExtraCondensed-boldItalic.fntdata"/><Relationship Id="rId41" Type="http://schemas.openxmlformats.org/officeDocument/2006/relationships/font" Target="fonts/FiraSansExtraCondensed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37" Type="http://schemas.openxmlformats.org/officeDocument/2006/relationships/font" Target="fonts/ProximaNovaSemibold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Joanna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51d6f605f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51d6f605f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Pravah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a22ed0e398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a22ed0e398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Pravah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a22ed0e398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a22ed0e398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Pravah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51d6f605f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51d6f605f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Pravah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a22ed0e3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a22ed0e3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Wendy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a22ed0e3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a22ed0e3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Wendy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522d6102d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522d6102d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a22ed0e398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a22ed0e398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5 basketball teams may represent a more homogenous or distinct subset of the data compared to all conferences. The model may perform better when focusing on a specific group rather than trying to generalize across all conferences where there may be more outliers, leading to a higher adjusted R-squared.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a22ed0e398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a22ed0e398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522d6102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522d6102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process for march madness pick the best 36 teams overall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 5 basketball teams may represent a more homogenous or distinct subset of the data compared to all conferences. The model may perform better when focusing on a specific group rather than trying to generalize across all conferences, leading to a higher adjusted R-squared.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Maryland's performance is influenced by factors that extend beyond the typical patterns seen in Power 5 teams, a model trained on all conferences might capture those nuances better.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1d368d4c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1d368d4c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Joanna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a22ed0e398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a22ed0e398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e506658f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e506658f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1d6f605f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51d6f605f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8e652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18e652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51d6f605f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51d6f605f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1d6f605f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51d6f605f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wendy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22ed0e39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22ed0e39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Wendy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522d6102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522d6102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51d6f605f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51d6f605f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datasets/andrewsundberg/college-basketball-dataset/data?select=cbb.csv" TargetMode="External"/><Relationship Id="rId4" Type="http://schemas.openxmlformats.org/officeDocument/2006/relationships/hyperlink" Target="https://www.kaggle.com/datasets/andrewsundberg/college-basketball-dataset/data?select=cbb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569875" y="477575"/>
            <a:ext cx="4117200" cy="19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All-Stars </a:t>
            </a:r>
            <a:endParaRPr sz="5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Analytics</a:t>
            </a:r>
            <a:endParaRPr sz="5700"/>
          </a:p>
        </p:txBody>
      </p:sp>
      <p:grpSp>
        <p:nvGrpSpPr>
          <p:cNvPr id="59" name="Google Shape;59;p15"/>
          <p:cNvGrpSpPr/>
          <p:nvPr/>
        </p:nvGrpSpPr>
        <p:grpSpPr>
          <a:xfrm>
            <a:off x="478203" y="477572"/>
            <a:ext cx="3458460" cy="3998214"/>
            <a:chOff x="1278825" y="608350"/>
            <a:chExt cx="3177271" cy="4011452"/>
          </a:xfrm>
        </p:grpSpPr>
        <p:sp>
          <p:nvSpPr>
            <p:cNvPr id="60" name="Google Shape;60;p15"/>
            <p:cNvSpPr/>
            <p:nvPr/>
          </p:nvSpPr>
          <p:spPr>
            <a:xfrm>
              <a:off x="1880762" y="1333050"/>
              <a:ext cx="1973476" cy="1727751"/>
            </a:xfrm>
            <a:custGeom>
              <a:rect b="b" l="l" r="r" t="t"/>
              <a:pathLst>
                <a:path extrusionOk="0" h="25207" w="28792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992199" y="1313481"/>
              <a:ext cx="1750296" cy="1738373"/>
            </a:xfrm>
            <a:custGeom>
              <a:rect b="b" l="l" r="r" t="t"/>
              <a:pathLst>
                <a:path extrusionOk="0" h="26536" w="26718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916267" y="2752156"/>
              <a:ext cx="1902123" cy="1867646"/>
            </a:xfrm>
            <a:custGeom>
              <a:rect b="b" l="l" r="r" t="t"/>
              <a:pathLst>
                <a:path extrusionOk="0" h="27248" w="27751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710229" y="2661885"/>
              <a:ext cx="2314475" cy="252579"/>
            </a:xfrm>
            <a:custGeom>
              <a:rect b="b" l="l" r="r" t="t"/>
              <a:pathLst>
                <a:path extrusionOk="0" h="3685" w="33767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63444" y="608350"/>
              <a:ext cx="379383" cy="360739"/>
            </a:xfrm>
            <a:custGeom>
              <a:rect b="b" l="l" r="r" t="t"/>
              <a:pathLst>
                <a:path extrusionOk="0" h="5263" w="5535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965549" y="828097"/>
              <a:ext cx="377189" cy="371363"/>
            </a:xfrm>
            <a:custGeom>
              <a:rect b="b" l="l" r="r" t="t"/>
              <a:pathLst>
                <a:path extrusionOk="0" h="5418" w="5503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484589" y="1319342"/>
              <a:ext cx="370952" cy="377601"/>
            </a:xfrm>
            <a:custGeom>
              <a:rect b="b" l="l" r="r" t="t"/>
              <a:pathLst>
                <a:path extrusionOk="0" h="5509" w="5412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278825" y="2021355"/>
              <a:ext cx="360739" cy="379383"/>
            </a:xfrm>
            <a:custGeom>
              <a:rect b="b" l="l" r="r" t="t"/>
              <a:pathLst>
                <a:path extrusionOk="0" h="5535" w="5263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095083" y="1992978"/>
              <a:ext cx="361013" cy="379383"/>
            </a:xfrm>
            <a:custGeom>
              <a:rect b="b" l="l" r="r" t="t"/>
              <a:pathLst>
                <a:path extrusionOk="0" h="5535" w="5267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65056" y="1295078"/>
              <a:ext cx="370952" cy="377189"/>
            </a:xfrm>
            <a:custGeom>
              <a:rect b="b" l="l" r="r" t="t"/>
              <a:pathLst>
                <a:path extrusionOk="0" h="5503" w="5412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367577" y="814115"/>
              <a:ext cx="377189" cy="370952"/>
            </a:xfrm>
            <a:custGeom>
              <a:rect b="b" l="l" r="r" t="t"/>
              <a:pathLst>
                <a:path extrusionOk="0" h="5412" w="5503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4799550" y="3147825"/>
            <a:ext cx="3887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Farley, Wendy Guan, Jack Kinkead,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Joanna Kwok, Pravah Malunjkar, Shane O’Brien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902264" y="2600496"/>
            <a:ext cx="2784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NCAA Basketball Analysis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"/>
          <p:cNvSpPr txBox="1"/>
          <p:nvPr>
            <p:ph type="title"/>
          </p:nvPr>
        </p:nvSpPr>
        <p:spPr>
          <a:xfrm>
            <a:off x="457200" y="0"/>
            <a:ext cx="8229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Conference-wise </a:t>
            </a:r>
            <a:r>
              <a:rPr lang="en"/>
              <a:t>Wins vs. Adjusted Offensive Efficiency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p24"/>
          <p:cNvPicPr preferRelativeResize="0"/>
          <p:nvPr/>
        </p:nvPicPr>
        <p:blipFill rotWithShape="1">
          <a:blip r:embed="rId3">
            <a:alphaModFix/>
          </a:blip>
          <a:srcRect b="6428" l="90375" r="0" t="0"/>
          <a:stretch/>
        </p:blipFill>
        <p:spPr>
          <a:xfrm>
            <a:off x="0" y="495900"/>
            <a:ext cx="541826" cy="39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4"/>
          <p:cNvPicPr preferRelativeResize="0"/>
          <p:nvPr/>
        </p:nvPicPr>
        <p:blipFill rotWithShape="1">
          <a:blip r:embed="rId3">
            <a:alphaModFix/>
          </a:blip>
          <a:srcRect b="0" l="0" r="11535" t="35300"/>
          <a:stretch/>
        </p:blipFill>
        <p:spPr>
          <a:xfrm>
            <a:off x="579975" y="767977"/>
            <a:ext cx="5468651" cy="2987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90" name="Google Shape;590;p24"/>
          <p:cNvGrpSpPr/>
          <p:nvPr/>
        </p:nvGrpSpPr>
        <p:grpSpPr>
          <a:xfrm>
            <a:off x="1177425" y="2598758"/>
            <a:ext cx="290351" cy="298915"/>
            <a:chOff x="179175" y="4676640"/>
            <a:chExt cx="372053" cy="383028"/>
          </a:xfrm>
        </p:grpSpPr>
        <p:sp>
          <p:nvSpPr>
            <p:cNvPr id="591" name="Google Shape;591;p24"/>
            <p:cNvSpPr/>
            <p:nvPr/>
          </p:nvSpPr>
          <p:spPr>
            <a:xfrm>
              <a:off x="179175" y="4676640"/>
              <a:ext cx="283568" cy="49073"/>
            </a:xfrm>
            <a:custGeom>
              <a:rect b="b" l="l" r="r" t="t"/>
              <a:pathLst>
                <a:path extrusionOk="0" h="1377" w="7957">
                  <a:moveTo>
                    <a:pt x="160" y="0"/>
                  </a:moveTo>
                  <a:cubicBezTo>
                    <a:pt x="56" y="0"/>
                    <a:pt x="0" y="117"/>
                    <a:pt x="61" y="204"/>
                  </a:cubicBezTo>
                  <a:lnTo>
                    <a:pt x="878" y="1324"/>
                  </a:lnTo>
                  <a:cubicBezTo>
                    <a:pt x="900" y="1355"/>
                    <a:pt x="939" y="1376"/>
                    <a:pt x="978" y="1376"/>
                  </a:cubicBezTo>
                  <a:lnTo>
                    <a:pt x="7000" y="1376"/>
                  </a:lnTo>
                  <a:cubicBezTo>
                    <a:pt x="7039" y="1376"/>
                    <a:pt x="7078" y="1355"/>
                    <a:pt x="7100" y="1324"/>
                  </a:cubicBezTo>
                  <a:lnTo>
                    <a:pt x="7896" y="199"/>
                  </a:lnTo>
                  <a:cubicBezTo>
                    <a:pt x="7956" y="117"/>
                    <a:pt x="7896" y="0"/>
                    <a:pt x="7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229887" y="4750195"/>
              <a:ext cx="118459" cy="128651"/>
            </a:xfrm>
            <a:custGeom>
              <a:rect b="b" l="l" r="r" t="t"/>
              <a:pathLst>
                <a:path extrusionOk="0" h="3610" w="3324">
                  <a:moveTo>
                    <a:pt x="152" y="0"/>
                  </a:moveTo>
                  <a:cubicBezTo>
                    <a:pt x="57" y="0"/>
                    <a:pt x="0" y="104"/>
                    <a:pt x="57" y="182"/>
                  </a:cubicBezTo>
                  <a:lnTo>
                    <a:pt x="2449" y="3561"/>
                  </a:lnTo>
                  <a:cubicBezTo>
                    <a:pt x="2473" y="3593"/>
                    <a:pt x="2510" y="3609"/>
                    <a:pt x="2547" y="3609"/>
                  </a:cubicBezTo>
                  <a:cubicBezTo>
                    <a:pt x="2583" y="3609"/>
                    <a:pt x="2620" y="3593"/>
                    <a:pt x="2644" y="3561"/>
                  </a:cubicBezTo>
                  <a:lnTo>
                    <a:pt x="3297" y="2635"/>
                  </a:lnTo>
                  <a:cubicBezTo>
                    <a:pt x="3323" y="2596"/>
                    <a:pt x="3323" y="2540"/>
                    <a:pt x="3297" y="2501"/>
                  </a:cubicBezTo>
                  <a:lnTo>
                    <a:pt x="1558" y="48"/>
                  </a:lnTo>
                  <a:cubicBezTo>
                    <a:pt x="1536" y="17"/>
                    <a:pt x="150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19478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714" y="0"/>
                  </a:moveTo>
                  <a:cubicBezTo>
                    <a:pt x="653" y="610"/>
                    <a:pt x="402" y="1186"/>
                    <a:pt x="0" y="1649"/>
                  </a:cubicBezTo>
                  <a:cubicBezTo>
                    <a:pt x="286" y="1830"/>
                    <a:pt x="610" y="1952"/>
                    <a:pt x="956" y="1999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82166" y="4921930"/>
              <a:ext cx="40734" cy="44618"/>
            </a:xfrm>
            <a:custGeom>
              <a:rect b="b" l="l" r="r" t="t"/>
              <a:pathLst>
                <a:path extrusionOk="0" h="1252" w="1143">
                  <a:moveTo>
                    <a:pt x="580" y="1"/>
                  </a:moveTo>
                  <a:cubicBezTo>
                    <a:pt x="273" y="342"/>
                    <a:pt x="65" y="775"/>
                    <a:pt x="0" y="1251"/>
                  </a:cubicBezTo>
                  <a:lnTo>
                    <a:pt x="1142" y="1251"/>
                  </a:lnTo>
                  <a:cubicBezTo>
                    <a:pt x="1086" y="788"/>
                    <a:pt x="887" y="35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375429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cubicBezTo>
                    <a:pt x="351" y="1952"/>
                    <a:pt x="675" y="1830"/>
                    <a:pt x="957" y="1649"/>
                  </a:cubicBezTo>
                  <a:cubicBezTo>
                    <a:pt x="559" y="1186"/>
                    <a:pt x="308" y="61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319478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956" y="0"/>
                  </a:moveTo>
                  <a:cubicBezTo>
                    <a:pt x="610" y="48"/>
                    <a:pt x="286" y="169"/>
                    <a:pt x="0" y="355"/>
                  </a:cubicBezTo>
                  <a:cubicBezTo>
                    <a:pt x="402" y="814"/>
                    <a:pt x="653" y="1389"/>
                    <a:pt x="714" y="1999"/>
                  </a:cubicBezTo>
                  <a:lnTo>
                    <a:pt x="956" y="199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61387" y="4676640"/>
              <a:ext cx="189841" cy="202920"/>
            </a:xfrm>
            <a:custGeom>
              <a:rect b="b" l="l" r="r" t="t"/>
              <a:pathLst>
                <a:path extrusionOk="0" h="5694" w="5327">
                  <a:moveTo>
                    <a:pt x="3834" y="0"/>
                  </a:moveTo>
                  <a:cubicBezTo>
                    <a:pt x="3812" y="0"/>
                    <a:pt x="3795" y="9"/>
                    <a:pt x="3786" y="26"/>
                  </a:cubicBezTo>
                  <a:lnTo>
                    <a:pt x="27" y="5331"/>
                  </a:lnTo>
                  <a:cubicBezTo>
                    <a:pt x="1" y="5369"/>
                    <a:pt x="27" y="5421"/>
                    <a:pt x="74" y="5421"/>
                  </a:cubicBezTo>
                  <a:lnTo>
                    <a:pt x="79" y="5421"/>
                  </a:lnTo>
                  <a:cubicBezTo>
                    <a:pt x="516" y="5421"/>
                    <a:pt x="935" y="5517"/>
                    <a:pt x="1312" y="5690"/>
                  </a:cubicBezTo>
                  <a:cubicBezTo>
                    <a:pt x="1320" y="5692"/>
                    <a:pt x="1328" y="5694"/>
                    <a:pt x="1336" y="5694"/>
                  </a:cubicBezTo>
                  <a:cubicBezTo>
                    <a:pt x="1355" y="5694"/>
                    <a:pt x="1373" y="5686"/>
                    <a:pt x="1385" y="5668"/>
                  </a:cubicBezTo>
                  <a:lnTo>
                    <a:pt x="5270" y="186"/>
                  </a:lnTo>
                  <a:cubicBezTo>
                    <a:pt x="5327" y="109"/>
                    <a:pt x="5270" y="0"/>
                    <a:pt x="5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75429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lnTo>
                    <a:pt x="243" y="1999"/>
                  </a:lnTo>
                  <a:cubicBezTo>
                    <a:pt x="308" y="1389"/>
                    <a:pt x="559" y="814"/>
                    <a:pt x="957" y="355"/>
                  </a:cubicBezTo>
                  <a:cubicBezTo>
                    <a:pt x="675" y="169"/>
                    <a:pt x="351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5506" y="4921930"/>
              <a:ext cx="40876" cy="44618"/>
            </a:xfrm>
            <a:custGeom>
              <a:rect b="b" l="l" r="r" t="t"/>
              <a:pathLst>
                <a:path extrusionOk="0" h="1252" w="1147">
                  <a:moveTo>
                    <a:pt x="567" y="1"/>
                  </a:moveTo>
                  <a:cubicBezTo>
                    <a:pt x="260" y="351"/>
                    <a:pt x="61" y="788"/>
                    <a:pt x="0" y="1251"/>
                  </a:cubicBezTo>
                  <a:lnTo>
                    <a:pt x="1147" y="1251"/>
                  </a:lnTo>
                  <a:cubicBezTo>
                    <a:pt x="1082" y="775"/>
                    <a:pt x="874" y="342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405506" y="4988393"/>
              <a:ext cx="40876" cy="44583"/>
            </a:xfrm>
            <a:custGeom>
              <a:rect b="b" l="l" r="r" t="t"/>
              <a:pathLst>
                <a:path extrusionOk="0" h="1251" w="1147">
                  <a:moveTo>
                    <a:pt x="0" y="0"/>
                  </a:moveTo>
                  <a:cubicBezTo>
                    <a:pt x="61" y="463"/>
                    <a:pt x="260" y="900"/>
                    <a:pt x="567" y="1251"/>
                  </a:cubicBezTo>
                  <a:cubicBezTo>
                    <a:pt x="874" y="913"/>
                    <a:pt x="1082" y="481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2166" y="4988393"/>
              <a:ext cx="40734" cy="44583"/>
            </a:xfrm>
            <a:custGeom>
              <a:rect b="b" l="l" r="r" t="t"/>
              <a:pathLst>
                <a:path extrusionOk="0" h="1251" w="1143">
                  <a:moveTo>
                    <a:pt x="0" y="0"/>
                  </a:moveTo>
                  <a:cubicBezTo>
                    <a:pt x="65" y="481"/>
                    <a:pt x="273" y="913"/>
                    <a:pt x="580" y="1251"/>
                  </a:cubicBezTo>
                  <a:cubicBezTo>
                    <a:pt x="887" y="900"/>
                    <a:pt x="1086" y="463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4"/>
          <p:cNvGrpSpPr/>
          <p:nvPr/>
        </p:nvGrpSpPr>
        <p:grpSpPr>
          <a:xfrm>
            <a:off x="6211688" y="1832822"/>
            <a:ext cx="2749530" cy="937653"/>
            <a:chOff x="5515137" y="2129392"/>
            <a:chExt cx="2133900" cy="726300"/>
          </a:xfrm>
        </p:grpSpPr>
        <p:sp>
          <p:nvSpPr>
            <p:cNvPr id="603" name="Google Shape;603;p24"/>
            <p:cNvSpPr/>
            <p:nvPr/>
          </p:nvSpPr>
          <p:spPr>
            <a:xfrm>
              <a:off x="5515137" y="2129392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 txBox="1"/>
            <p:nvPr/>
          </p:nvSpPr>
          <p:spPr>
            <a:xfrm flipH="1">
              <a:off x="6113190" y="2189280"/>
              <a:ext cx="1426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Other leagues (eg. Ivy, NEC, GWC) do not show a high ADJOE to high win correlation.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6211695" y="767975"/>
            <a:ext cx="2749530" cy="937653"/>
            <a:chOff x="5515137" y="1271175"/>
            <a:chExt cx="2133900" cy="726300"/>
          </a:xfrm>
        </p:grpSpPr>
        <p:sp>
          <p:nvSpPr>
            <p:cNvPr id="606" name="Google Shape;606;p24"/>
            <p:cNvSpPr/>
            <p:nvPr/>
          </p:nvSpPr>
          <p:spPr>
            <a:xfrm>
              <a:off x="5515137" y="1271175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 txBox="1"/>
            <p:nvPr/>
          </p:nvSpPr>
          <p:spPr>
            <a:xfrm flipH="1">
              <a:off x="6088887" y="1342410"/>
              <a:ext cx="14508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Teams of Power 5 L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eagues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manage to maintain a high ADJOE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8" name="Google Shape;608;p24"/>
          <p:cNvGrpSpPr/>
          <p:nvPr/>
        </p:nvGrpSpPr>
        <p:grpSpPr>
          <a:xfrm>
            <a:off x="6388286" y="1015651"/>
            <a:ext cx="423768" cy="442309"/>
            <a:chOff x="5305625" y="2223725"/>
            <a:chExt cx="257125" cy="268375"/>
          </a:xfrm>
        </p:grpSpPr>
        <p:sp>
          <p:nvSpPr>
            <p:cNvPr id="609" name="Google Shape;609;p24"/>
            <p:cNvSpPr/>
            <p:nvPr/>
          </p:nvSpPr>
          <p:spPr>
            <a:xfrm>
              <a:off x="5430650" y="2223725"/>
              <a:ext cx="50550" cy="51625"/>
            </a:xfrm>
            <a:custGeom>
              <a:rect b="b" l="l" r="r" t="t"/>
              <a:pathLst>
                <a:path extrusionOk="0" h="2065" w="2022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401225" y="2253025"/>
              <a:ext cx="51725" cy="49525"/>
            </a:xfrm>
            <a:custGeom>
              <a:rect b="b" l="l" r="r" t="t"/>
              <a:pathLst>
                <a:path extrusionOk="0" h="1981" w="2069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474900" y="2224800"/>
              <a:ext cx="58525" cy="68725"/>
            </a:xfrm>
            <a:custGeom>
              <a:rect b="b" l="l" r="r" t="t"/>
              <a:pathLst>
                <a:path extrusionOk="0" h="2749" w="2341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5511125" y="2306400"/>
              <a:ext cx="51625" cy="49425"/>
            </a:xfrm>
            <a:custGeom>
              <a:rect b="b" l="l" r="r" t="t"/>
              <a:pathLst>
                <a:path extrusionOk="0" h="1977" w="2065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5482800" y="2333500"/>
              <a:ext cx="50625" cy="51725"/>
            </a:xfrm>
            <a:custGeom>
              <a:rect b="b" l="l" r="r" t="t"/>
              <a:pathLst>
                <a:path extrusionOk="0" h="2069" w="2025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5402325" y="2297275"/>
              <a:ext cx="68800" cy="58550"/>
            </a:xfrm>
            <a:custGeom>
              <a:rect b="b" l="l" r="r" t="t"/>
              <a:pathLst>
                <a:path extrusionOk="0" h="2342" w="2752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5492950" y="2253025"/>
              <a:ext cx="68725" cy="58650"/>
            </a:xfrm>
            <a:custGeom>
              <a:rect b="b" l="l" r="r" t="t"/>
              <a:pathLst>
                <a:path extrusionOk="0" h="2346" w="2749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5430650" y="2315325"/>
              <a:ext cx="58550" cy="68825"/>
            </a:xfrm>
            <a:custGeom>
              <a:rect b="b" l="l" r="r" t="t"/>
              <a:pathLst>
                <a:path extrusionOk="0" h="2753" w="2342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305625" y="2298725"/>
              <a:ext cx="108075" cy="193375"/>
            </a:xfrm>
            <a:custGeom>
              <a:rect b="b" l="l" r="r" t="t"/>
              <a:pathLst>
                <a:path extrusionOk="0" h="7735" w="4323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24"/>
          <p:cNvSpPr/>
          <p:nvPr/>
        </p:nvSpPr>
        <p:spPr>
          <a:xfrm>
            <a:off x="6389625" y="2065163"/>
            <a:ext cx="420553" cy="472984"/>
          </a:xfrm>
          <a:custGeom>
            <a:rect b="b" l="l" r="r" t="t"/>
            <a:pathLst>
              <a:path extrusionOk="0" h="10735" w="9545">
                <a:moveTo>
                  <a:pt x="2419" y="1757"/>
                </a:moveTo>
                <a:cubicBezTo>
                  <a:pt x="2510" y="1757"/>
                  <a:pt x="2605" y="1796"/>
                  <a:pt x="2670" y="1861"/>
                </a:cubicBezTo>
                <a:cubicBezTo>
                  <a:pt x="2735" y="1926"/>
                  <a:pt x="2774" y="2021"/>
                  <a:pt x="2774" y="2112"/>
                </a:cubicBezTo>
                <a:cubicBezTo>
                  <a:pt x="2774" y="2207"/>
                  <a:pt x="2735" y="2298"/>
                  <a:pt x="2670" y="2367"/>
                </a:cubicBezTo>
                <a:cubicBezTo>
                  <a:pt x="2605" y="2432"/>
                  <a:pt x="2510" y="2471"/>
                  <a:pt x="2419" y="2471"/>
                </a:cubicBezTo>
                <a:cubicBezTo>
                  <a:pt x="2324" y="2471"/>
                  <a:pt x="2233" y="2432"/>
                  <a:pt x="2164" y="2367"/>
                </a:cubicBezTo>
                <a:cubicBezTo>
                  <a:pt x="2099" y="2298"/>
                  <a:pt x="2060" y="2207"/>
                  <a:pt x="2060" y="2112"/>
                </a:cubicBezTo>
                <a:cubicBezTo>
                  <a:pt x="2060" y="2021"/>
                  <a:pt x="2099" y="1926"/>
                  <a:pt x="2164" y="1861"/>
                </a:cubicBezTo>
                <a:cubicBezTo>
                  <a:pt x="2233" y="1796"/>
                  <a:pt x="2324" y="1757"/>
                  <a:pt x="2419" y="1757"/>
                </a:cubicBezTo>
                <a:close/>
                <a:moveTo>
                  <a:pt x="7135" y="1757"/>
                </a:moveTo>
                <a:cubicBezTo>
                  <a:pt x="7226" y="1757"/>
                  <a:pt x="7321" y="1796"/>
                  <a:pt x="7386" y="1861"/>
                </a:cubicBezTo>
                <a:cubicBezTo>
                  <a:pt x="7451" y="1926"/>
                  <a:pt x="7490" y="2021"/>
                  <a:pt x="7490" y="2112"/>
                </a:cubicBezTo>
                <a:cubicBezTo>
                  <a:pt x="7490" y="2207"/>
                  <a:pt x="7451" y="2298"/>
                  <a:pt x="7386" y="2367"/>
                </a:cubicBezTo>
                <a:cubicBezTo>
                  <a:pt x="7321" y="2432"/>
                  <a:pt x="7226" y="2471"/>
                  <a:pt x="7135" y="2471"/>
                </a:cubicBezTo>
                <a:cubicBezTo>
                  <a:pt x="7040" y="2471"/>
                  <a:pt x="6949" y="2432"/>
                  <a:pt x="6879" y="2367"/>
                </a:cubicBezTo>
                <a:cubicBezTo>
                  <a:pt x="6815" y="2298"/>
                  <a:pt x="6776" y="2207"/>
                  <a:pt x="6776" y="2112"/>
                </a:cubicBezTo>
                <a:cubicBezTo>
                  <a:pt x="6776" y="2021"/>
                  <a:pt x="6815" y="1926"/>
                  <a:pt x="6879" y="1861"/>
                </a:cubicBezTo>
                <a:cubicBezTo>
                  <a:pt x="6949" y="1796"/>
                  <a:pt x="7040" y="1757"/>
                  <a:pt x="7135" y="1757"/>
                </a:cubicBezTo>
                <a:close/>
                <a:moveTo>
                  <a:pt x="2419" y="2934"/>
                </a:moveTo>
                <a:cubicBezTo>
                  <a:pt x="2510" y="2934"/>
                  <a:pt x="2605" y="2973"/>
                  <a:pt x="2670" y="3042"/>
                </a:cubicBezTo>
                <a:cubicBezTo>
                  <a:pt x="2735" y="3107"/>
                  <a:pt x="2774" y="3198"/>
                  <a:pt x="2774" y="3293"/>
                </a:cubicBezTo>
                <a:cubicBezTo>
                  <a:pt x="2774" y="3388"/>
                  <a:pt x="2735" y="3479"/>
                  <a:pt x="2670" y="3544"/>
                </a:cubicBezTo>
                <a:cubicBezTo>
                  <a:pt x="2605" y="3613"/>
                  <a:pt x="2510" y="3652"/>
                  <a:pt x="2419" y="3652"/>
                </a:cubicBezTo>
                <a:cubicBezTo>
                  <a:pt x="2324" y="3652"/>
                  <a:pt x="2233" y="3613"/>
                  <a:pt x="2164" y="3544"/>
                </a:cubicBezTo>
                <a:cubicBezTo>
                  <a:pt x="2099" y="3479"/>
                  <a:pt x="2060" y="3388"/>
                  <a:pt x="2060" y="3293"/>
                </a:cubicBezTo>
                <a:cubicBezTo>
                  <a:pt x="2060" y="3198"/>
                  <a:pt x="2099" y="3107"/>
                  <a:pt x="2164" y="3042"/>
                </a:cubicBezTo>
                <a:cubicBezTo>
                  <a:pt x="2233" y="2973"/>
                  <a:pt x="2324" y="2934"/>
                  <a:pt x="2419" y="2934"/>
                </a:cubicBezTo>
                <a:close/>
                <a:moveTo>
                  <a:pt x="7135" y="2934"/>
                </a:moveTo>
                <a:cubicBezTo>
                  <a:pt x="7226" y="2934"/>
                  <a:pt x="7321" y="2973"/>
                  <a:pt x="7386" y="3042"/>
                </a:cubicBezTo>
                <a:cubicBezTo>
                  <a:pt x="7451" y="3107"/>
                  <a:pt x="7490" y="3198"/>
                  <a:pt x="7490" y="3293"/>
                </a:cubicBezTo>
                <a:cubicBezTo>
                  <a:pt x="7490" y="3388"/>
                  <a:pt x="7451" y="3479"/>
                  <a:pt x="7386" y="3544"/>
                </a:cubicBezTo>
                <a:cubicBezTo>
                  <a:pt x="7321" y="3613"/>
                  <a:pt x="7226" y="3652"/>
                  <a:pt x="7135" y="3652"/>
                </a:cubicBezTo>
                <a:cubicBezTo>
                  <a:pt x="7040" y="3652"/>
                  <a:pt x="6949" y="3613"/>
                  <a:pt x="6879" y="3544"/>
                </a:cubicBezTo>
                <a:cubicBezTo>
                  <a:pt x="6815" y="3479"/>
                  <a:pt x="6776" y="3388"/>
                  <a:pt x="6776" y="3293"/>
                </a:cubicBezTo>
                <a:cubicBezTo>
                  <a:pt x="6776" y="3198"/>
                  <a:pt x="6815" y="3107"/>
                  <a:pt x="6879" y="3042"/>
                </a:cubicBezTo>
                <a:cubicBezTo>
                  <a:pt x="6949" y="2973"/>
                  <a:pt x="7040" y="2934"/>
                  <a:pt x="7135" y="2934"/>
                </a:cubicBezTo>
                <a:close/>
                <a:moveTo>
                  <a:pt x="7126" y="4106"/>
                </a:moveTo>
                <a:cubicBezTo>
                  <a:pt x="7321" y="4106"/>
                  <a:pt x="7481" y="4266"/>
                  <a:pt x="7481" y="4461"/>
                </a:cubicBezTo>
                <a:lnTo>
                  <a:pt x="7481" y="5629"/>
                </a:lnTo>
                <a:cubicBezTo>
                  <a:pt x="7481" y="5824"/>
                  <a:pt x="7325" y="5984"/>
                  <a:pt x="7126" y="5984"/>
                </a:cubicBezTo>
                <a:lnTo>
                  <a:pt x="2419" y="5984"/>
                </a:lnTo>
                <a:cubicBezTo>
                  <a:pt x="2220" y="5984"/>
                  <a:pt x="2060" y="5824"/>
                  <a:pt x="2060" y="5629"/>
                </a:cubicBezTo>
                <a:lnTo>
                  <a:pt x="2060" y="4461"/>
                </a:lnTo>
                <a:cubicBezTo>
                  <a:pt x="2060" y="4266"/>
                  <a:pt x="2220" y="4106"/>
                  <a:pt x="2419" y="4106"/>
                </a:cubicBezTo>
                <a:close/>
                <a:moveTo>
                  <a:pt x="5746" y="6854"/>
                </a:moveTo>
                <a:lnTo>
                  <a:pt x="4777" y="7338"/>
                </a:lnTo>
                <a:lnTo>
                  <a:pt x="3808" y="6854"/>
                </a:lnTo>
                <a:close/>
                <a:moveTo>
                  <a:pt x="3146" y="7308"/>
                </a:moveTo>
                <a:lnTo>
                  <a:pt x="3976" y="7723"/>
                </a:lnTo>
                <a:lnTo>
                  <a:pt x="3315" y="8052"/>
                </a:lnTo>
                <a:cubicBezTo>
                  <a:pt x="3280" y="7801"/>
                  <a:pt x="3224" y="7550"/>
                  <a:pt x="3146" y="7308"/>
                </a:cubicBezTo>
                <a:close/>
                <a:moveTo>
                  <a:pt x="6404" y="7308"/>
                </a:moveTo>
                <a:lnTo>
                  <a:pt x="6404" y="7308"/>
                </a:lnTo>
                <a:cubicBezTo>
                  <a:pt x="6326" y="7550"/>
                  <a:pt x="6269" y="7801"/>
                  <a:pt x="6235" y="8052"/>
                </a:cubicBezTo>
                <a:lnTo>
                  <a:pt x="5573" y="7723"/>
                </a:lnTo>
                <a:lnTo>
                  <a:pt x="6404" y="7308"/>
                </a:lnTo>
                <a:close/>
                <a:moveTo>
                  <a:pt x="4777" y="8121"/>
                </a:moveTo>
                <a:lnTo>
                  <a:pt x="5746" y="8606"/>
                </a:lnTo>
                <a:lnTo>
                  <a:pt x="4777" y="9090"/>
                </a:lnTo>
                <a:lnTo>
                  <a:pt x="3808" y="8606"/>
                </a:lnTo>
                <a:lnTo>
                  <a:pt x="4777" y="8121"/>
                </a:lnTo>
                <a:close/>
                <a:moveTo>
                  <a:pt x="3362" y="9186"/>
                </a:moveTo>
                <a:lnTo>
                  <a:pt x="3976" y="9493"/>
                </a:lnTo>
                <a:lnTo>
                  <a:pt x="3362" y="9796"/>
                </a:lnTo>
                <a:lnTo>
                  <a:pt x="3362" y="9186"/>
                </a:lnTo>
                <a:close/>
                <a:moveTo>
                  <a:pt x="6183" y="9186"/>
                </a:moveTo>
                <a:lnTo>
                  <a:pt x="6183" y="9796"/>
                </a:lnTo>
                <a:lnTo>
                  <a:pt x="5569" y="9493"/>
                </a:lnTo>
                <a:lnTo>
                  <a:pt x="6183" y="9186"/>
                </a:lnTo>
                <a:close/>
                <a:moveTo>
                  <a:pt x="4773" y="1"/>
                </a:moveTo>
                <a:cubicBezTo>
                  <a:pt x="3518" y="1"/>
                  <a:pt x="2332" y="360"/>
                  <a:pt x="1441" y="1017"/>
                </a:cubicBezTo>
                <a:cubicBezTo>
                  <a:pt x="511" y="1697"/>
                  <a:pt x="1" y="2614"/>
                  <a:pt x="1" y="3596"/>
                </a:cubicBezTo>
                <a:lnTo>
                  <a:pt x="1" y="5660"/>
                </a:lnTo>
                <a:cubicBezTo>
                  <a:pt x="1" y="5789"/>
                  <a:pt x="70" y="5906"/>
                  <a:pt x="182" y="5971"/>
                </a:cubicBezTo>
                <a:lnTo>
                  <a:pt x="2389" y="7282"/>
                </a:lnTo>
                <a:lnTo>
                  <a:pt x="2376" y="7282"/>
                </a:lnTo>
                <a:cubicBezTo>
                  <a:pt x="2510" y="7684"/>
                  <a:pt x="2640" y="8290"/>
                  <a:pt x="2640" y="8718"/>
                </a:cubicBezTo>
                <a:lnTo>
                  <a:pt x="2640" y="10367"/>
                </a:lnTo>
                <a:cubicBezTo>
                  <a:pt x="2640" y="10445"/>
                  <a:pt x="2661" y="10522"/>
                  <a:pt x="2705" y="10583"/>
                </a:cubicBezTo>
                <a:cubicBezTo>
                  <a:pt x="2778" y="10682"/>
                  <a:pt x="2886" y="10734"/>
                  <a:pt x="2999" y="10734"/>
                </a:cubicBezTo>
                <a:cubicBezTo>
                  <a:pt x="3051" y="10734"/>
                  <a:pt x="3107" y="10721"/>
                  <a:pt x="3159" y="10695"/>
                </a:cubicBezTo>
                <a:lnTo>
                  <a:pt x="4773" y="9891"/>
                </a:lnTo>
                <a:lnTo>
                  <a:pt x="6386" y="10695"/>
                </a:lnTo>
                <a:cubicBezTo>
                  <a:pt x="6438" y="10721"/>
                  <a:pt x="6490" y="10734"/>
                  <a:pt x="6546" y="10734"/>
                </a:cubicBezTo>
                <a:cubicBezTo>
                  <a:pt x="6655" y="10734"/>
                  <a:pt x="6767" y="10682"/>
                  <a:pt x="6841" y="10583"/>
                </a:cubicBezTo>
                <a:cubicBezTo>
                  <a:pt x="6884" y="10522"/>
                  <a:pt x="6905" y="10445"/>
                  <a:pt x="6905" y="10367"/>
                </a:cubicBezTo>
                <a:lnTo>
                  <a:pt x="6905" y="8710"/>
                </a:lnTo>
                <a:cubicBezTo>
                  <a:pt x="6905" y="8286"/>
                  <a:pt x="7035" y="7684"/>
                  <a:pt x="7169" y="7282"/>
                </a:cubicBezTo>
                <a:lnTo>
                  <a:pt x="9363" y="5975"/>
                </a:lnTo>
                <a:cubicBezTo>
                  <a:pt x="9475" y="5915"/>
                  <a:pt x="9545" y="5794"/>
                  <a:pt x="9545" y="5668"/>
                </a:cubicBezTo>
                <a:lnTo>
                  <a:pt x="9545" y="3596"/>
                </a:lnTo>
                <a:cubicBezTo>
                  <a:pt x="9545" y="2614"/>
                  <a:pt x="9034" y="1697"/>
                  <a:pt x="8104" y="1017"/>
                </a:cubicBezTo>
                <a:cubicBezTo>
                  <a:pt x="7208" y="360"/>
                  <a:pt x="6027" y="1"/>
                  <a:pt x="47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24"/>
          <p:cNvGrpSpPr/>
          <p:nvPr/>
        </p:nvGrpSpPr>
        <p:grpSpPr>
          <a:xfrm>
            <a:off x="6211963" y="2897672"/>
            <a:ext cx="2749530" cy="937653"/>
            <a:chOff x="5515137" y="2129392"/>
            <a:chExt cx="2133900" cy="726300"/>
          </a:xfrm>
        </p:grpSpPr>
        <p:sp>
          <p:nvSpPr>
            <p:cNvPr id="620" name="Google Shape;620;p24"/>
            <p:cNvSpPr/>
            <p:nvPr/>
          </p:nvSpPr>
          <p:spPr>
            <a:xfrm>
              <a:off x="5515137" y="2129392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 txBox="1"/>
            <p:nvPr/>
          </p:nvSpPr>
          <p:spPr>
            <a:xfrm flipH="1">
              <a:off x="6113190" y="2189280"/>
              <a:ext cx="1426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Directly affects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possession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to points rate in determining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league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superiority.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2" name="Google Shape;622;p24"/>
          <p:cNvGrpSpPr/>
          <p:nvPr/>
        </p:nvGrpSpPr>
        <p:grpSpPr>
          <a:xfrm>
            <a:off x="6388279" y="3171278"/>
            <a:ext cx="423778" cy="390436"/>
            <a:chOff x="4437825" y="1557050"/>
            <a:chExt cx="268350" cy="268175"/>
          </a:xfrm>
        </p:grpSpPr>
        <p:sp>
          <p:nvSpPr>
            <p:cNvPr id="623" name="Google Shape;623;p24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5"/>
          <p:cNvSpPr txBox="1"/>
          <p:nvPr>
            <p:ph type="title"/>
          </p:nvPr>
        </p:nvSpPr>
        <p:spPr>
          <a:xfrm>
            <a:off x="457200" y="0"/>
            <a:ext cx="8229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Conference-wise Distribution of Adjusted Defensive Efficiency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25"/>
          <p:cNvGrpSpPr/>
          <p:nvPr/>
        </p:nvGrpSpPr>
        <p:grpSpPr>
          <a:xfrm>
            <a:off x="1177425" y="2598758"/>
            <a:ext cx="290351" cy="298915"/>
            <a:chOff x="179175" y="4676640"/>
            <a:chExt cx="372053" cy="383028"/>
          </a:xfrm>
        </p:grpSpPr>
        <p:sp>
          <p:nvSpPr>
            <p:cNvPr id="637" name="Google Shape;637;p25"/>
            <p:cNvSpPr/>
            <p:nvPr/>
          </p:nvSpPr>
          <p:spPr>
            <a:xfrm>
              <a:off x="179175" y="4676640"/>
              <a:ext cx="283568" cy="49073"/>
            </a:xfrm>
            <a:custGeom>
              <a:rect b="b" l="l" r="r" t="t"/>
              <a:pathLst>
                <a:path extrusionOk="0" h="1377" w="7957">
                  <a:moveTo>
                    <a:pt x="160" y="0"/>
                  </a:moveTo>
                  <a:cubicBezTo>
                    <a:pt x="56" y="0"/>
                    <a:pt x="0" y="117"/>
                    <a:pt x="61" y="204"/>
                  </a:cubicBezTo>
                  <a:lnTo>
                    <a:pt x="878" y="1324"/>
                  </a:lnTo>
                  <a:cubicBezTo>
                    <a:pt x="900" y="1355"/>
                    <a:pt x="939" y="1376"/>
                    <a:pt x="978" y="1376"/>
                  </a:cubicBezTo>
                  <a:lnTo>
                    <a:pt x="7000" y="1376"/>
                  </a:lnTo>
                  <a:cubicBezTo>
                    <a:pt x="7039" y="1376"/>
                    <a:pt x="7078" y="1355"/>
                    <a:pt x="7100" y="1324"/>
                  </a:cubicBezTo>
                  <a:lnTo>
                    <a:pt x="7896" y="199"/>
                  </a:lnTo>
                  <a:cubicBezTo>
                    <a:pt x="7956" y="117"/>
                    <a:pt x="7896" y="0"/>
                    <a:pt x="7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29887" y="4750195"/>
              <a:ext cx="118459" cy="128651"/>
            </a:xfrm>
            <a:custGeom>
              <a:rect b="b" l="l" r="r" t="t"/>
              <a:pathLst>
                <a:path extrusionOk="0" h="3610" w="3324">
                  <a:moveTo>
                    <a:pt x="152" y="0"/>
                  </a:moveTo>
                  <a:cubicBezTo>
                    <a:pt x="57" y="0"/>
                    <a:pt x="0" y="104"/>
                    <a:pt x="57" y="182"/>
                  </a:cubicBezTo>
                  <a:lnTo>
                    <a:pt x="2449" y="3561"/>
                  </a:lnTo>
                  <a:cubicBezTo>
                    <a:pt x="2473" y="3593"/>
                    <a:pt x="2510" y="3609"/>
                    <a:pt x="2547" y="3609"/>
                  </a:cubicBezTo>
                  <a:cubicBezTo>
                    <a:pt x="2583" y="3609"/>
                    <a:pt x="2620" y="3593"/>
                    <a:pt x="2644" y="3561"/>
                  </a:cubicBezTo>
                  <a:lnTo>
                    <a:pt x="3297" y="2635"/>
                  </a:lnTo>
                  <a:cubicBezTo>
                    <a:pt x="3323" y="2596"/>
                    <a:pt x="3323" y="2540"/>
                    <a:pt x="3297" y="2501"/>
                  </a:cubicBezTo>
                  <a:lnTo>
                    <a:pt x="1558" y="48"/>
                  </a:lnTo>
                  <a:cubicBezTo>
                    <a:pt x="1536" y="17"/>
                    <a:pt x="150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319478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714" y="0"/>
                  </a:moveTo>
                  <a:cubicBezTo>
                    <a:pt x="653" y="610"/>
                    <a:pt x="402" y="1186"/>
                    <a:pt x="0" y="1649"/>
                  </a:cubicBezTo>
                  <a:cubicBezTo>
                    <a:pt x="286" y="1830"/>
                    <a:pt x="610" y="1952"/>
                    <a:pt x="956" y="1999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282166" y="4921930"/>
              <a:ext cx="40734" cy="44618"/>
            </a:xfrm>
            <a:custGeom>
              <a:rect b="b" l="l" r="r" t="t"/>
              <a:pathLst>
                <a:path extrusionOk="0" h="1252" w="1143">
                  <a:moveTo>
                    <a:pt x="580" y="1"/>
                  </a:moveTo>
                  <a:cubicBezTo>
                    <a:pt x="273" y="342"/>
                    <a:pt x="65" y="775"/>
                    <a:pt x="0" y="1251"/>
                  </a:cubicBezTo>
                  <a:lnTo>
                    <a:pt x="1142" y="1251"/>
                  </a:lnTo>
                  <a:cubicBezTo>
                    <a:pt x="1086" y="788"/>
                    <a:pt x="887" y="35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75429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cubicBezTo>
                    <a:pt x="351" y="1952"/>
                    <a:pt x="675" y="1830"/>
                    <a:pt x="957" y="1649"/>
                  </a:cubicBezTo>
                  <a:cubicBezTo>
                    <a:pt x="559" y="1186"/>
                    <a:pt x="308" y="61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319478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956" y="0"/>
                  </a:moveTo>
                  <a:cubicBezTo>
                    <a:pt x="610" y="48"/>
                    <a:pt x="286" y="169"/>
                    <a:pt x="0" y="355"/>
                  </a:cubicBezTo>
                  <a:cubicBezTo>
                    <a:pt x="402" y="814"/>
                    <a:pt x="653" y="1389"/>
                    <a:pt x="714" y="1999"/>
                  </a:cubicBezTo>
                  <a:lnTo>
                    <a:pt x="956" y="199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361387" y="4676640"/>
              <a:ext cx="189841" cy="202920"/>
            </a:xfrm>
            <a:custGeom>
              <a:rect b="b" l="l" r="r" t="t"/>
              <a:pathLst>
                <a:path extrusionOk="0" h="5694" w="5327">
                  <a:moveTo>
                    <a:pt x="3834" y="0"/>
                  </a:moveTo>
                  <a:cubicBezTo>
                    <a:pt x="3812" y="0"/>
                    <a:pt x="3795" y="9"/>
                    <a:pt x="3786" y="26"/>
                  </a:cubicBezTo>
                  <a:lnTo>
                    <a:pt x="27" y="5331"/>
                  </a:lnTo>
                  <a:cubicBezTo>
                    <a:pt x="1" y="5369"/>
                    <a:pt x="27" y="5421"/>
                    <a:pt x="74" y="5421"/>
                  </a:cubicBezTo>
                  <a:lnTo>
                    <a:pt x="79" y="5421"/>
                  </a:lnTo>
                  <a:cubicBezTo>
                    <a:pt x="516" y="5421"/>
                    <a:pt x="935" y="5517"/>
                    <a:pt x="1312" y="5690"/>
                  </a:cubicBezTo>
                  <a:cubicBezTo>
                    <a:pt x="1320" y="5692"/>
                    <a:pt x="1328" y="5694"/>
                    <a:pt x="1336" y="5694"/>
                  </a:cubicBezTo>
                  <a:cubicBezTo>
                    <a:pt x="1355" y="5694"/>
                    <a:pt x="1373" y="5686"/>
                    <a:pt x="1385" y="5668"/>
                  </a:cubicBezTo>
                  <a:lnTo>
                    <a:pt x="5270" y="186"/>
                  </a:lnTo>
                  <a:cubicBezTo>
                    <a:pt x="5327" y="109"/>
                    <a:pt x="5270" y="0"/>
                    <a:pt x="5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375429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lnTo>
                    <a:pt x="243" y="1999"/>
                  </a:lnTo>
                  <a:cubicBezTo>
                    <a:pt x="308" y="1389"/>
                    <a:pt x="559" y="814"/>
                    <a:pt x="957" y="355"/>
                  </a:cubicBezTo>
                  <a:cubicBezTo>
                    <a:pt x="675" y="169"/>
                    <a:pt x="351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405506" y="4921930"/>
              <a:ext cx="40876" cy="44618"/>
            </a:xfrm>
            <a:custGeom>
              <a:rect b="b" l="l" r="r" t="t"/>
              <a:pathLst>
                <a:path extrusionOk="0" h="1252" w="1147">
                  <a:moveTo>
                    <a:pt x="567" y="1"/>
                  </a:moveTo>
                  <a:cubicBezTo>
                    <a:pt x="260" y="351"/>
                    <a:pt x="61" y="788"/>
                    <a:pt x="0" y="1251"/>
                  </a:cubicBezTo>
                  <a:lnTo>
                    <a:pt x="1147" y="1251"/>
                  </a:lnTo>
                  <a:cubicBezTo>
                    <a:pt x="1082" y="775"/>
                    <a:pt x="874" y="342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405506" y="4988393"/>
              <a:ext cx="40876" cy="44583"/>
            </a:xfrm>
            <a:custGeom>
              <a:rect b="b" l="l" r="r" t="t"/>
              <a:pathLst>
                <a:path extrusionOk="0" h="1251" w="1147">
                  <a:moveTo>
                    <a:pt x="0" y="0"/>
                  </a:moveTo>
                  <a:cubicBezTo>
                    <a:pt x="61" y="463"/>
                    <a:pt x="260" y="900"/>
                    <a:pt x="567" y="1251"/>
                  </a:cubicBezTo>
                  <a:cubicBezTo>
                    <a:pt x="874" y="913"/>
                    <a:pt x="1082" y="481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282166" y="4988393"/>
              <a:ext cx="40734" cy="44583"/>
            </a:xfrm>
            <a:custGeom>
              <a:rect b="b" l="l" r="r" t="t"/>
              <a:pathLst>
                <a:path extrusionOk="0" h="1251" w="1143">
                  <a:moveTo>
                    <a:pt x="0" y="0"/>
                  </a:moveTo>
                  <a:cubicBezTo>
                    <a:pt x="65" y="481"/>
                    <a:pt x="273" y="913"/>
                    <a:pt x="580" y="1251"/>
                  </a:cubicBezTo>
                  <a:cubicBezTo>
                    <a:pt x="887" y="900"/>
                    <a:pt x="1086" y="463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5"/>
          <p:cNvGrpSpPr/>
          <p:nvPr/>
        </p:nvGrpSpPr>
        <p:grpSpPr>
          <a:xfrm>
            <a:off x="6327248" y="932701"/>
            <a:ext cx="423768" cy="442309"/>
            <a:chOff x="5305625" y="2223725"/>
            <a:chExt cx="257125" cy="268375"/>
          </a:xfrm>
        </p:grpSpPr>
        <p:sp>
          <p:nvSpPr>
            <p:cNvPr id="649" name="Google Shape;649;p25"/>
            <p:cNvSpPr/>
            <p:nvPr/>
          </p:nvSpPr>
          <p:spPr>
            <a:xfrm>
              <a:off x="5430650" y="2223725"/>
              <a:ext cx="50550" cy="51625"/>
            </a:xfrm>
            <a:custGeom>
              <a:rect b="b" l="l" r="r" t="t"/>
              <a:pathLst>
                <a:path extrusionOk="0" h="2065" w="2022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5401225" y="2253025"/>
              <a:ext cx="51725" cy="49525"/>
            </a:xfrm>
            <a:custGeom>
              <a:rect b="b" l="l" r="r" t="t"/>
              <a:pathLst>
                <a:path extrusionOk="0" h="1981" w="2069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5474900" y="2224800"/>
              <a:ext cx="58525" cy="68725"/>
            </a:xfrm>
            <a:custGeom>
              <a:rect b="b" l="l" r="r" t="t"/>
              <a:pathLst>
                <a:path extrusionOk="0" h="2749" w="2341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5511125" y="2306400"/>
              <a:ext cx="51625" cy="49425"/>
            </a:xfrm>
            <a:custGeom>
              <a:rect b="b" l="l" r="r" t="t"/>
              <a:pathLst>
                <a:path extrusionOk="0" h="1977" w="2065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5482800" y="2333500"/>
              <a:ext cx="50625" cy="51725"/>
            </a:xfrm>
            <a:custGeom>
              <a:rect b="b" l="l" r="r" t="t"/>
              <a:pathLst>
                <a:path extrusionOk="0" h="2069" w="2025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5402325" y="2297275"/>
              <a:ext cx="68800" cy="58550"/>
            </a:xfrm>
            <a:custGeom>
              <a:rect b="b" l="l" r="r" t="t"/>
              <a:pathLst>
                <a:path extrusionOk="0" h="2342" w="2752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5492950" y="2253025"/>
              <a:ext cx="68725" cy="58650"/>
            </a:xfrm>
            <a:custGeom>
              <a:rect b="b" l="l" r="r" t="t"/>
              <a:pathLst>
                <a:path extrusionOk="0" h="2346" w="2749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5430650" y="2315325"/>
              <a:ext cx="58550" cy="68825"/>
            </a:xfrm>
            <a:custGeom>
              <a:rect b="b" l="l" r="r" t="t"/>
              <a:pathLst>
                <a:path extrusionOk="0" h="2753" w="2342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5305625" y="2298725"/>
              <a:ext cx="108075" cy="193375"/>
            </a:xfrm>
            <a:custGeom>
              <a:rect b="b" l="l" r="r" t="t"/>
              <a:pathLst>
                <a:path extrusionOk="0" h="7735" w="4323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25"/>
          <p:cNvSpPr/>
          <p:nvPr/>
        </p:nvSpPr>
        <p:spPr>
          <a:xfrm>
            <a:off x="6328850" y="2025375"/>
            <a:ext cx="420553" cy="472984"/>
          </a:xfrm>
          <a:custGeom>
            <a:rect b="b" l="l" r="r" t="t"/>
            <a:pathLst>
              <a:path extrusionOk="0" h="10735" w="9545">
                <a:moveTo>
                  <a:pt x="2419" y="1757"/>
                </a:moveTo>
                <a:cubicBezTo>
                  <a:pt x="2510" y="1757"/>
                  <a:pt x="2605" y="1796"/>
                  <a:pt x="2670" y="1861"/>
                </a:cubicBezTo>
                <a:cubicBezTo>
                  <a:pt x="2735" y="1926"/>
                  <a:pt x="2774" y="2021"/>
                  <a:pt x="2774" y="2112"/>
                </a:cubicBezTo>
                <a:cubicBezTo>
                  <a:pt x="2774" y="2207"/>
                  <a:pt x="2735" y="2298"/>
                  <a:pt x="2670" y="2367"/>
                </a:cubicBezTo>
                <a:cubicBezTo>
                  <a:pt x="2605" y="2432"/>
                  <a:pt x="2510" y="2471"/>
                  <a:pt x="2419" y="2471"/>
                </a:cubicBezTo>
                <a:cubicBezTo>
                  <a:pt x="2324" y="2471"/>
                  <a:pt x="2233" y="2432"/>
                  <a:pt x="2164" y="2367"/>
                </a:cubicBezTo>
                <a:cubicBezTo>
                  <a:pt x="2099" y="2298"/>
                  <a:pt x="2060" y="2207"/>
                  <a:pt x="2060" y="2112"/>
                </a:cubicBezTo>
                <a:cubicBezTo>
                  <a:pt x="2060" y="2021"/>
                  <a:pt x="2099" y="1926"/>
                  <a:pt x="2164" y="1861"/>
                </a:cubicBezTo>
                <a:cubicBezTo>
                  <a:pt x="2233" y="1796"/>
                  <a:pt x="2324" y="1757"/>
                  <a:pt x="2419" y="1757"/>
                </a:cubicBezTo>
                <a:close/>
                <a:moveTo>
                  <a:pt x="7135" y="1757"/>
                </a:moveTo>
                <a:cubicBezTo>
                  <a:pt x="7226" y="1757"/>
                  <a:pt x="7321" y="1796"/>
                  <a:pt x="7386" y="1861"/>
                </a:cubicBezTo>
                <a:cubicBezTo>
                  <a:pt x="7451" y="1926"/>
                  <a:pt x="7490" y="2021"/>
                  <a:pt x="7490" y="2112"/>
                </a:cubicBezTo>
                <a:cubicBezTo>
                  <a:pt x="7490" y="2207"/>
                  <a:pt x="7451" y="2298"/>
                  <a:pt x="7386" y="2367"/>
                </a:cubicBezTo>
                <a:cubicBezTo>
                  <a:pt x="7321" y="2432"/>
                  <a:pt x="7226" y="2471"/>
                  <a:pt x="7135" y="2471"/>
                </a:cubicBezTo>
                <a:cubicBezTo>
                  <a:pt x="7040" y="2471"/>
                  <a:pt x="6949" y="2432"/>
                  <a:pt x="6879" y="2367"/>
                </a:cubicBezTo>
                <a:cubicBezTo>
                  <a:pt x="6815" y="2298"/>
                  <a:pt x="6776" y="2207"/>
                  <a:pt x="6776" y="2112"/>
                </a:cubicBezTo>
                <a:cubicBezTo>
                  <a:pt x="6776" y="2021"/>
                  <a:pt x="6815" y="1926"/>
                  <a:pt x="6879" y="1861"/>
                </a:cubicBezTo>
                <a:cubicBezTo>
                  <a:pt x="6949" y="1796"/>
                  <a:pt x="7040" y="1757"/>
                  <a:pt x="7135" y="1757"/>
                </a:cubicBezTo>
                <a:close/>
                <a:moveTo>
                  <a:pt x="2419" y="2934"/>
                </a:moveTo>
                <a:cubicBezTo>
                  <a:pt x="2510" y="2934"/>
                  <a:pt x="2605" y="2973"/>
                  <a:pt x="2670" y="3042"/>
                </a:cubicBezTo>
                <a:cubicBezTo>
                  <a:pt x="2735" y="3107"/>
                  <a:pt x="2774" y="3198"/>
                  <a:pt x="2774" y="3293"/>
                </a:cubicBezTo>
                <a:cubicBezTo>
                  <a:pt x="2774" y="3388"/>
                  <a:pt x="2735" y="3479"/>
                  <a:pt x="2670" y="3544"/>
                </a:cubicBezTo>
                <a:cubicBezTo>
                  <a:pt x="2605" y="3613"/>
                  <a:pt x="2510" y="3652"/>
                  <a:pt x="2419" y="3652"/>
                </a:cubicBezTo>
                <a:cubicBezTo>
                  <a:pt x="2324" y="3652"/>
                  <a:pt x="2233" y="3613"/>
                  <a:pt x="2164" y="3544"/>
                </a:cubicBezTo>
                <a:cubicBezTo>
                  <a:pt x="2099" y="3479"/>
                  <a:pt x="2060" y="3388"/>
                  <a:pt x="2060" y="3293"/>
                </a:cubicBezTo>
                <a:cubicBezTo>
                  <a:pt x="2060" y="3198"/>
                  <a:pt x="2099" y="3107"/>
                  <a:pt x="2164" y="3042"/>
                </a:cubicBezTo>
                <a:cubicBezTo>
                  <a:pt x="2233" y="2973"/>
                  <a:pt x="2324" y="2934"/>
                  <a:pt x="2419" y="2934"/>
                </a:cubicBezTo>
                <a:close/>
                <a:moveTo>
                  <a:pt x="7135" y="2934"/>
                </a:moveTo>
                <a:cubicBezTo>
                  <a:pt x="7226" y="2934"/>
                  <a:pt x="7321" y="2973"/>
                  <a:pt x="7386" y="3042"/>
                </a:cubicBezTo>
                <a:cubicBezTo>
                  <a:pt x="7451" y="3107"/>
                  <a:pt x="7490" y="3198"/>
                  <a:pt x="7490" y="3293"/>
                </a:cubicBezTo>
                <a:cubicBezTo>
                  <a:pt x="7490" y="3388"/>
                  <a:pt x="7451" y="3479"/>
                  <a:pt x="7386" y="3544"/>
                </a:cubicBezTo>
                <a:cubicBezTo>
                  <a:pt x="7321" y="3613"/>
                  <a:pt x="7226" y="3652"/>
                  <a:pt x="7135" y="3652"/>
                </a:cubicBezTo>
                <a:cubicBezTo>
                  <a:pt x="7040" y="3652"/>
                  <a:pt x="6949" y="3613"/>
                  <a:pt x="6879" y="3544"/>
                </a:cubicBezTo>
                <a:cubicBezTo>
                  <a:pt x="6815" y="3479"/>
                  <a:pt x="6776" y="3388"/>
                  <a:pt x="6776" y="3293"/>
                </a:cubicBezTo>
                <a:cubicBezTo>
                  <a:pt x="6776" y="3198"/>
                  <a:pt x="6815" y="3107"/>
                  <a:pt x="6879" y="3042"/>
                </a:cubicBezTo>
                <a:cubicBezTo>
                  <a:pt x="6949" y="2973"/>
                  <a:pt x="7040" y="2934"/>
                  <a:pt x="7135" y="2934"/>
                </a:cubicBezTo>
                <a:close/>
                <a:moveTo>
                  <a:pt x="7126" y="4106"/>
                </a:moveTo>
                <a:cubicBezTo>
                  <a:pt x="7321" y="4106"/>
                  <a:pt x="7481" y="4266"/>
                  <a:pt x="7481" y="4461"/>
                </a:cubicBezTo>
                <a:lnTo>
                  <a:pt x="7481" y="5629"/>
                </a:lnTo>
                <a:cubicBezTo>
                  <a:pt x="7481" y="5824"/>
                  <a:pt x="7325" y="5984"/>
                  <a:pt x="7126" y="5984"/>
                </a:cubicBezTo>
                <a:lnTo>
                  <a:pt x="2419" y="5984"/>
                </a:lnTo>
                <a:cubicBezTo>
                  <a:pt x="2220" y="5984"/>
                  <a:pt x="2060" y="5824"/>
                  <a:pt x="2060" y="5629"/>
                </a:cubicBezTo>
                <a:lnTo>
                  <a:pt x="2060" y="4461"/>
                </a:lnTo>
                <a:cubicBezTo>
                  <a:pt x="2060" y="4266"/>
                  <a:pt x="2220" y="4106"/>
                  <a:pt x="2419" y="4106"/>
                </a:cubicBezTo>
                <a:close/>
                <a:moveTo>
                  <a:pt x="5746" y="6854"/>
                </a:moveTo>
                <a:lnTo>
                  <a:pt x="4777" y="7338"/>
                </a:lnTo>
                <a:lnTo>
                  <a:pt x="3808" y="6854"/>
                </a:lnTo>
                <a:close/>
                <a:moveTo>
                  <a:pt x="3146" y="7308"/>
                </a:moveTo>
                <a:lnTo>
                  <a:pt x="3976" y="7723"/>
                </a:lnTo>
                <a:lnTo>
                  <a:pt x="3315" y="8052"/>
                </a:lnTo>
                <a:cubicBezTo>
                  <a:pt x="3280" y="7801"/>
                  <a:pt x="3224" y="7550"/>
                  <a:pt x="3146" y="7308"/>
                </a:cubicBezTo>
                <a:close/>
                <a:moveTo>
                  <a:pt x="6404" y="7308"/>
                </a:moveTo>
                <a:lnTo>
                  <a:pt x="6404" y="7308"/>
                </a:lnTo>
                <a:cubicBezTo>
                  <a:pt x="6326" y="7550"/>
                  <a:pt x="6269" y="7801"/>
                  <a:pt x="6235" y="8052"/>
                </a:cubicBezTo>
                <a:lnTo>
                  <a:pt x="5573" y="7723"/>
                </a:lnTo>
                <a:lnTo>
                  <a:pt x="6404" y="7308"/>
                </a:lnTo>
                <a:close/>
                <a:moveTo>
                  <a:pt x="4777" y="8121"/>
                </a:moveTo>
                <a:lnTo>
                  <a:pt x="5746" y="8606"/>
                </a:lnTo>
                <a:lnTo>
                  <a:pt x="4777" y="9090"/>
                </a:lnTo>
                <a:lnTo>
                  <a:pt x="3808" y="8606"/>
                </a:lnTo>
                <a:lnTo>
                  <a:pt x="4777" y="8121"/>
                </a:lnTo>
                <a:close/>
                <a:moveTo>
                  <a:pt x="3362" y="9186"/>
                </a:moveTo>
                <a:lnTo>
                  <a:pt x="3976" y="9493"/>
                </a:lnTo>
                <a:lnTo>
                  <a:pt x="3362" y="9796"/>
                </a:lnTo>
                <a:lnTo>
                  <a:pt x="3362" y="9186"/>
                </a:lnTo>
                <a:close/>
                <a:moveTo>
                  <a:pt x="6183" y="9186"/>
                </a:moveTo>
                <a:lnTo>
                  <a:pt x="6183" y="9796"/>
                </a:lnTo>
                <a:lnTo>
                  <a:pt x="5569" y="9493"/>
                </a:lnTo>
                <a:lnTo>
                  <a:pt x="6183" y="9186"/>
                </a:lnTo>
                <a:close/>
                <a:moveTo>
                  <a:pt x="4773" y="1"/>
                </a:moveTo>
                <a:cubicBezTo>
                  <a:pt x="3518" y="1"/>
                  <a:pt x="2332" y="360"/>
                  <a:pt x="1441" y="1017"/>
                </a:cubicBezTo>
                <a:cubicBezTo>
                  <a:pt x="511" y="1697"/>
                  <a:pt x="1" y="2614"/>
                  <a:pt x="1" y="3596"/>
                </a:cubicBezTo>
                <a:lnTo>
                  <a:pt x="1" y="5660"/>
                </a:lnTo>
                <a:cubicBezTo>
                  <a:pt x="1" y="5789"/>
                  <a:pt x="70" y="5906"/>
                  <a:pt x="182" y="5971"/>
                </a:cubicBezTo>
                <a:lnTo>
                  <a:pt x="2389" y="7282"/>
                </a:lnTo>
                <a:lnTo>
                  <a:pt x="2376" y="7282"/>
                </a:lnTo>
                <a:cubicBezTo>
                  <a:pt x="2510" y="7684"/>
                  <a:pt x="2640" y="8290"/>
                  <a:pt x="2640" y="8718"/>
                </a:cubicBezTo>
                <a:lnTo>
                  <a:pt x="2640" y="10367"/>
                </a:lnTo>
                <a:cubicBezTo>
                  <a:pt x="2640" y="10445"/>
                  <a:pt x="2661" y="10522"/>
                  <a:pt x="2705" y="10583"/>
                </a:cubicBezTo>
                <a:cubicBezTo>
                  <a:pt x="2778" y="10682"/>
                  <a:pt x="2886" y="10734"/>
                  <a:pt x="2999" y="10734"/>
                </a:cubicBezTo>
                <a:cubicBezTo>
                  <a:pt x="3051" y="10734"/>
                  <a:pt x="3107" y="10721"/>
                  <a:pt x="3159" y="10695"/>
                </a:cubicBezTo>
                <a:lnTo>
                  <a:pt x="4773" y="9891"/>
                </a:lnTo>
                <a:lnTo>
                  <a:pt x="6386" y="10695"/>
                </a:lnTo>
                <a:cubicBezTo>
                  <a:pt x="6438" y="10721"/>
                  <a:pt x="6490" y="10734"/>
                  <a:pt x="6546" y="10734"/>
                </a:cubicBezTo>
                <a:cubicBezTo>
                  <a:pt x="6655" y="10734"/>
                  <a:pt x="6767" y="10682"/>
                  <a:pt x="6841" y="10583"/>
                </a:cubicBezTo>
                <a:cubicBezTo>
                  <a:pt x="6884" y="10522"/>
                  <a:pt x="6905" y="10445"/>
                  <a:pt x="6905" y="10367"/>
                </a:cubicBezTo>
                <a:lnTo>
                  <a:pt x="6905" y="8710"/>
                </a:lnTo>
                <a:cubicBezTo>
                  <a:pt x="6905" y="8286"/>
                  <a:pt x="7035" y="7684"/>
                  <a:pt x="7169" y="7282"/>
                </a:cubicBezTo>
                <a:lnTo>
                  <a:pt x="9363" y="5975"/>
                </a:lnTo>
                <a:cubicBezTo>
                  <a:pt x="9475" y="5915"/>
                  <a:pt x="9545" y="5794"/>
                  <a:pt x="9545" y="5668"/>
                </a:cubicBezTo>
                <a:lnTo>
                  <a:pt x="9545" y="3596"/>
                </a:lnTo>
                <a:cubicBezTo>
                  <a:pt x="9545" y="2614"/>
                  <a:pt x="9034" y="1697"/>
                  <a:pt x="8104" y="1017"/>
                </a:cubicBezTo>
                <a:cubicBezTo>
                  <a:pt x="7208" y="360"/>
                  <a:pt x="6027" y="1"/>
                  <a:pt x="47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25"/>
          <p:cNvGrpSpPr/>
          <p:nvPr/>
        </p:nvGrpSpPr>
        <p:grpSpPr>
          <a:xfrm>
            <a:off x="6323144" y="3148763"/>
            <a:ext cx="431967" cy="437859"/>
            <a:chOff x="6816400" y="2223725"/>
            <a:chExt cx="262100" cy="265675"/>
          </a:xfrm>
        </p:grpSpPr>
        <p:sp>
          <p:nvSpPr>
            <p:cNvPr id="660" name="Google Shape;660;p25"/>
            <p:cNvSpPr/>
            <p:nvPr/>
          </p:nvSpPr>
          <p:spPr>
            <a:xfrm>
              <a:off x="6834350" y="2223725"/>
              <a:ext cx="27175" cy="27075"/>
            </a:xfrm>
            <a:custGeom>
              <a:rect b="b" l="l" r="r" t="t"/>
              <a:pathLst>
                <a:path extrusionOk="0" h="1083" w="1087">
                  <a:moveTo>
                    <a:pt x="546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40"/>
                    <a:pt x="243" y="1082"/>
                    <a:pt x="546" y="1082"/>
                  </a:cubicBezTo>
                  <a:cubicBezTo>
                    <a:pt x="844" y="1082"/>
                    <a:pt x="1087" y="840"/>
                    <a:pt x="1087" y="541"/>
                  </a:cubicBezTo>
                  <a:cubicBezTo>
                    <a:pt x="1087" y="243"/>
                    <a:pt x="844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018325" y="2254325"/>
              <a:ext cx="27075" cy="27175"/>
            </a:xfrm>
            <a:custGeom>
              <a:rect b="b" l="l" r="r" t="t"/>
              <a:pathLst>
                <a:path extrusionOk="0" h="1087" w="1083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0"/>
                    <a:pt x="243" y="1087"/>
                    <a:pt x="542" y="1087"/>
                  </a:cubicBezTo>
                  <a:cubicBezTo>
                    <a:pt x="840" y="1087"/>
                    <a:pt x="1083" y="840"/>
                    <a:pt x="1083" y="542"/>
                  </a:cubicBezTo>
                  <a:cubicBezTo>
                    <a:pt x="1083" y="243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6912025" y="2376450"/>
              <a:ext cx="71075" cy="27375"/>
            </a:xfrm>
            <a:custGeom>
              <a:rect b="b" l="l" r="r" t="t"/>
              <a:pathLst>
                <a:path extrusionOk="0" h="1095" w="2843">
                  <a:moveTo>
                    <a:pt x="0" y="0"/>
                  </a:moveTo>
                  <a:cubicBezTo>
                    <a:pt x="165" y="628"/>
                    <a:pt x="740" y="1095"/>
                    <a:pt x="1424" y="1095"/>
                  </a:cubicBezTo>
                  <a:cubicBezTo>
                    <a:pt x="2103" y="1095"/>
                    <a:pt x="2678" y="628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6912025" y="2330900"/>
              <a:ext cx="71075" cy="27400"/>
            </a:xfrm>
            <a:custGeom>
              <a:rect b="b" l="l" r="r" t="t"/>
              <a:pathLst>
                <a:path extrusionOk="0" h="1096" w="2843">
                  <a:moveTo>
                    <a:pt x="1424" y="1"/>
                  </a:moveTo>
                  <a:cubicBezTo>
                    <a:pt x="740" y="1"/>
                    <a:pt x="165" y="468"/>
                    <a:pt x="0" y="1096"/>
                  </a:cubicBezTo>
                  <a:lnTo>
                    <a:pt x="2843" y="1096"/>
                  </a:lnTo>
                  <a:cubicBezTo>
                    <a:pt x="2678" y="468"/>
                    <a:pt x="2103" y="1"/>
                    <a:pt x="1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6911250" y="2408575"/>
              <a:ext cx="73250" cy="79850"/>
            </a:xfrm>
            <a:custGeom>
              <a:rect b="b" l="l" r="r" t="t"/>
              <a:pathLst>
                <a:path extrusionOk="0" h="3194" w="2930">
                  <a:moveTo>
                    <a:pt x="1" y="0"/>
                  </a:moveTo>
                  <a:lnTo>
                    <a:pt x="1" y="3193"/>
                  </a:lnTo>
                  <a:lnTo>
                    <a:pt x="2930" y="3193"/>
                  </a:lnTo>
                  <a:lnTo>
                    <a:pt x="2930" y="0"/>
                  </a:lnTo>
                  <a:cubicBezTo>
                    <a:pt x="2540" y="346"/>
                    <a:pt x="2030" y="558"/>
                    <a:pt x="1468" y="558"/>
                  </a:cubicBezTo>
                  <a:cubicBezTo>
                    <a:pt x="905" y="558"/>
                    <a:pt x="395" y="34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6816400" y="2278900"/>
              <a:ext cx="262100" cy="210500"/>
            </a:xfrm>
            <a:custGeom>
              <a:rect b="b" l="l" r="r" t="t"/>
              <a:pathLst>
                <a:path extrusionOk="0" h="8420" w="10484">
                  <a:moveTo>
                    <a:pt x="1874" y="5148"/>
                  </a:moveTo>
                  <a:cubicBezTo>
                    <a:pt x="2172" y="5148"/>
                    <a:pt x="2419" y="5391"/>
                    <a:pt x="2419" y="5689"/>
                  </a:cubicBezTo>
                  <a:cubicBezTo>
                    <a:pt x="2419" y="5988"/>
                    <a:pt x="2172" y="6234"/>
                    <a:pt x="1874" y="6234"/>
                  </a:cubicBezTo>
                  <a:cubicBezTo>
                    <a:pt x="1575" y="6234"/>
                    <a:pt x="1333" y="5988"/>
                    <a:pt x="1333" y="5689"/>
                  </a:cubicBezTo>
                  <a:cubicBezTo>
                    <a:pt x="1333" y="5391"/>
                    <a:pt x="1575" y="5148"/>
                    <a:pt x="1874" y="5148"/>
                  </a:cubicBezTo>
                  <a:close/>
                  <a:moveTo>
                    <a:pt x="5249" y="0"/>
                  </a:moveTo>
                  <a:cubicBezTo>
                    <a:pt x="2358" y="0"/>
                    <a:pt x="9" y="2349"/>
                    <a:pt x="1" y="5239"/>
                  </a:cubicBezTo>
                  <a:lnTo>
                    <a:pt x="1" y="8021"/>
                  </a:lnTo>
                  <a:cubicBezTo>
                    <a:pt x="9" y="8224"/>
                    <a:pt x="381" y="8380"/>
                    <a:pt x="381" y="8380"/>
                  </a:cubicBezTo>
                  <a:lnTo>
                    <a:pt x="3038" y="8380"/>
                  </a:lnTo>
                  <a:lnTo>
                    <a:pt x="3038" y="3543"/>
                  </a:lnTo>
                  <a:cubicBezTo>
                    <a:pt x="3038" y="2328"/>
                    <a:pt x="4028" y="1333"/>
                    <a:pt x="5249" y="1333"/>
                  </a:cubicBezTo>
                  <a:cubicBezTo>
                    <a:pt x="6464" y="1333"/>
                    <a:pt x="7455" y="2328"/>
                    <a:pt x="7446" y="3543"/>
                  </a:cubicBezTo>
                  <a:lnTo>
                    <a:pt x="7446" y="8419"/>
                  </a:lnTo>
                  <a:lnTo>
                    <a:pt x="10111" y="8419"/>
                  </a:lnTo>
                  <a:cubicBezTo>
                    <a:pt x="10111" y="8419"/>
                    <a:pt x="10483" y="8224"/>
                    <a:pt x="10483" y="8021"/>
                  </a:cubicBezTo>
                  <a:lnTo>
                    <a:pt x="10483" y="5239"/>
                  </a:lnTo>
                  <a:cubicBezTo>
                    <a:pt x="10483" y="2349"/>
                    <a:pt x="8134" y="0"/>
                    <a:pt x="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6" name="Google Shape;6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575725"/>
            <a:ext cx="8853999" cy="301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25"/>
          <p:cNvGrpSpPr/>
          <p:nvPr/>
        </p:nvGrpSpPr>
        <p:grpSpPr>
          <a:xfrm>
            <a:off x="289313" y="3893089"/>
            <a:ext cx="2749530" cy="937653"/>
            <a:chOff x="5515137" y="2987608"/>
            <a:chExt cx="2133900" cy="726300"/>
          </a:xfrm>
        </p:grpSpPr>
        <p:sp>
          <p:nvSpPr>
            <p:cNvPr id="668" name="Google Shape;668;p25"/>
            <p:cNvSpPr/>
            <p:nvPr/>
          </p:nvSpPr>
          <p:spPr>
            <a:xfrm>
              <a:off x="5515137" y="2987608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 txBox="1"/>
            <p:nvPr/>
          </p:nvSpPr>
          <p:spPr>
            <a:xfrm flipH="1">
              <a:off x="6108087" y="3049788"/>
              <a:ext cx="1431600" cy="6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 the other hand the Power 5 represent a lower ADJDE.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0" name="Google Shape;670;p25"/>
          <p:cNvGrpSpPr/>
          <p:nvPr/>
        </p:nvGrpSpPr>
        <p:grpSpPr>
          <a:xfrm>
            <a:off x="630194" y="4142988"/>
            <a:ext cx="431967" cy="437859"/>
            <a:chOff x="6816400" y="2223725"/>
            <a:chExt cx="262100" cy="265675"/>
          </a:xfrm>
        </p:grpSpPr>
        <p:sp>
          <p:nvSpPr>
            <p:cNvPr id="671" name="Google Shape;671;p25"/>
            <p:cNvSpPr/>
            <p:nvPr/>
          </p:nvSpPr>
          <p:spPr>
            <a:xfrm>
              <a:off x="6834350" y="2223725"/>
              <a:ext cx="27175" cy="27075"/>
            </a:xfrm>
            <a:custGeom>
              <a:rect b="b" l="l" r="r" t="t"/>
              <a:pathLst>
                <a:path extrusionOk="0" h="1083" w="1087">
                  <a:moveTo>
                    <a:pt x="546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40"/>
                    <a:pt x="243" y="1082"/>
                    <a:pt x="546" y="1082"/>
                  </a:cubicBezTo>
                  <a:cubicBezTo>
                    <a:pt x="844" y="1082"/>
                    <a:pt x="1087" y="840"/>
                    <a:pt x="1087" y="541"/>
                  </a:cubicBezTo>
                  <a:cubicBezTo>
                    <a:pt x="1087" y="243"/>
                    <a:pt x="844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7018325" y="2254325"/>
              <a:ext cx="27075" cy="27175"/>
            </a:xfrm>
            <a:custGeom>
              <a:rect b="b" l="l" r="r" t="t"/>
              <a:pathLst>
                <a:path extrusionOk="0" h="1087" w="1083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0"/>
                    <a:pt x="243" y="1087"/>
                    <a:pt x="542" y="1087"/>
                  </a:cubicBezTo>
                  <a:cubicBezTo>
                    <a:pt x="840" y="1087"/>
                    <a:pt x="1083" y="840"/>
                    <a:pt x="1083" y="542"/>
                  </a:cubicBezTo>
                  <a:cubicBezTo>
                    <a:pt x="1083" y="243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6912025" y="2376450"/>
              <a:ext cx="71075" cy="27375"/>
            </a:xfrm>
            <a:custGeom>
              <a:rect b="b" l="l" r="r" t="t"/>
              <a:pathLst>
                <a:path extrusionOk="0" h="1095" w="2843">
                  <a:moveTo>
                    <a:pt x="0" y="0"/>
                  </a:moveTo>
                  <a:cubicBezTo>
                    <a:pt x="165" y="628"/>
                    <a:pt x="740" y="1095"/>
                    <a:pt x="1424" y="1095"/>
                  </a:cubicBezTo>
                  <a:cubicBezTo>
                    <a:pt x="2103" y="1095"/>
                    <a:pt x="2678" y="628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6912025" y="2330900"/>
              <a:ext cx="71075" cy="27400"/>
            </a:xfrm>
            <a:custGeom>
              <a:rect b="b" l="l" r="r" t="t"/>
              <a:pathLst>
                <a:path extrusionOk="0" h="1096" w="2843">
                  <a:moveTo>
                    <a:pt x="1424" y="1"/>
                  </a:moveTo>
                  <a:cubicBezTo>
                    <a:pt x="740" y="1"/>
                    <a:pt x="165" y="468"/>
                    <a:pt x="0" y="1096"/>
                  </a:cubicBezTo>
                  <a:lnTo>
                    <a:pt x="2843" y="1096"/>
                  </a:lnTo>
                  <a:cubicBezTo>
                    <a:pt x="2678" y="468"/>
                    <a:pt x="2103" y="1"/>
                    <a:pt x="1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6911250" y="2408575"/>
              <a:ext cx="73250" cy="79850"/>
            </a:xfrm>
            <a:custGeom>
              <a:rect b="b" l="l" r="r" t="t"/>
              <a:pathLst>
                <a:path extrusionOk="0" h="3194" w="2930">
                  <a:moveTo>
                    <a:pt x="1" y="0"/>
                  </a:moveTo>
                  <a:lnTo>
                    <a:pt x="1" y="3193"/>
                  </a:lnTo>
                  <a:lnTo>
                    <a:pt x="2930" y="3193"/>
                  </a:lnTo>
                  <a:lnTo>
                    <a:pt x="2930" y="0"/>
                  </a:lnTo>
                  <a:cubicBezTo>
                    <a:pt x="2540" y="346"/>
                    <a:pt x="2030" y="558"/>
                    <a:pt x="1468" y="558"/>
                  </a:cubicBezTo>
                  <a:cubicBezTo>
                    <a:pt x="905" y="558"/>
                    <a:pt x="395" y="34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6816400" y="2278900"/>
              <a:ext cx="262100" cy="210500"/>
            </a:xfrm>
            <a:custGeom>
              <a:rect b="b" l="l" r="r" t="t"/>
              <a:pathLst>
                <a:path extrusionOk="0" h="8420" w="10484">
                  <a:moveTo>
                    <a:pt x="1874" y="5148"/>
                  </a:moveTo>
                  <a:cubicBezTo>
                    <a:pt x="2172" y="5148"/>
                    <a:pt x="2419" y="5391"/>
                    <a:pt x="2419" y="5689"/>
                  </a:cubicBezTo>
                  <a:cubicBezTo>
                    <a:pt x="2419" y="5988"/>
                    <a:pt x="2172" y="6234"/>
                    <a:pt x="1874" y="6234"/>
                  </a:cubicBezTo>
                  <a:cubicBezTo>
                    <a:pt x="1575" y="6234"/>
                    <a:pt x="1333" y="5988"/>
                    <a:pt x="1333" y="5689"/>
                  </a:cubicBezTo>
                  <a:cubicBezTo>
                    <a:pt x="1333" y="5391"/>
                    <a:pt x="1575" y="5148"/>
                    <a:pt x="1874" y="5148"/>
                  </a:cubicBezTo>
                  <a:close/>
                  <a:moveTo>
                    <a:pt x="5249" y="0"/>
                  </a:moveTo>
                  <a:cubicBezTo>
                    <a:pt x="2358" y="0"/>
                    <a:pt x="9" y="2349"/>
                    <a:pt x="1" y="5239"/>
                  </a:cubicBezTo>
                  <a:lnTo>
                    <a:pt x="1" y="8021"/>
                  </a:lnTo>
                  <a:cubicBezTo>
                    <a:pt x="9" y="8224"/>
                    <a:pt x="381" y="8380"/>
                    <a:pt x="381" y="8380"/>
                  </a:cubicBezTo>
                  <a:lnTo>
                    <a:pt x="3038" y="8380"/>
                  </a:lnTo>
                  <a:lnTo>
                    <a:pt x="3038" y="3543"/>
                  </a:lnTo>
                  <a:cubicBezTo>
                    <a:pt x="3038" y="2328"/>
                    <a:pt x="4028" y="1333"/>
                    <a:pt x="5249" y="1333"/>
                  </a:cubicBezTo>
                  <a:cubicBezTo>
                    <a:pt x="6464" y="1333"/>
                    <a:pt x="7455" y="2328"/>
                    <a:pt x="7446" y="3543"/>
                  </a:cubicBezTo>
                  <a:lnTo>
                    <a:pt x="7446" y="8419"/>
                  </a:lnTo>
                  <a:lnTo>
                    <a:pt x="10111" y="8419"/>
                  </a:lnTo>
                  <a:cubicBezTo>
                    <a:pt x="10111" y="8419"/>
                    <a:pt x="10483" y="8224"/>
                    <a:pt x="10483" y="8021"/>
                  </a:cubicBezTo>
                  <a:lnTo>
                    <a:pt x="10483" y="5239"/>
                  </a:lnTo>
                  <a:cubicBezTo>
                    <a:pt x="10483" y="2349"/>
                    <a:pt x="8134" y="0"/>
                    <a:pt x="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25"/>
          <p:cNvGrpSpPr/>
          <p:nvPr/>
        </p:nvGrpSpPr>
        <p:grpSpPr>
          <a:xfrm>
            <a:off x="3197226" y="3893089"/>
            <a:ext cx="2749530" cy="937653"/>
            <a:chOff x="5515137" y="2987608"/>
            <a:chExt cx="2133900" cy="726300"/>
          </a:xfrm>
        </p:grpSpPr>
        <p:sp>
          <p:nvSpPr>
            <p:cNvPr id="678" name="Google Shape;678;p25"/>
            <p:cNvSpPr/>
            <p:nvPr/>
          </p:nvSpPr>
          <p:spPr>
            <a:xfrm>
              <a:off x="5515137" y="2987608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 txBox="1"/>
            <p:nvPr/>
          </p:nvSpPr>
          <p:spPr>
            <a:xfrm flipH="1">
              <a:off x="6108087" y="3049788"/>
              <a:ext cx="1431600" cy="6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Leagues like WAC and Sind have some of the highest ADJDE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0" name="Google Shape;680;p25"/>
          <p:cNvGrpSpPr/>
          <p:nvPr/>
        </p:nvGrpSpPr>
        <p:grpSpPr>
          <a:xfrm>
            <a:off x="6105113" y="3893089"/>
            <a:ext cx="2749530" cy="937653"/>
            <a:chOff x="5515137" y="2987608"/>
            <a:chExt cx="2133900" cy="726300"/>
          </a:xfrm>
        </p:grpSpPr>
        <p:sp>
          <p:nvSpPr>
            <p:cNvPr id="681" name="Google Shape;681;p25"/>
            <p:cNvSpPr/>
            <p:nvPr/>
          </p:nvSpPr>
          <p:spPr>
            <a:xfrm>
              <a:off x="5515137" y="2987608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 txBox="1"/>
            <p:nvPr/>
          </p:nvSpPr>
          <p:spPr>
            <a:xfrm flipH="1">
              <a:off x="6108087" y="3049788"/>
              <a:ext cx="1431600" cy="6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Whilst the rest of the leagues have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skewed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distributions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with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outliers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25"/>
          <p:cNvGrpSpPr/>
          <p:nvPr/>
        </p:nvGrpSpPr>
        <p:grpSpPr>
          <a:xfrm>
            <a:off x="3404787" y="4173706"/>
            <a:ext cx="431960" cy="437854"/>
            <a:chOff x="2736400" y="2254225"/>
            <a:chExt cx="255175" cy="268375"/>
          </a:xfrm>
        </p:grpSpPr>
        <p:sp>
          <p:nvSpPr>
            <p:cNvPr id="684" name="Google Shape;684;p25"/>
            <p:cNvSpPr/>
            <p:nvPr/>
          </p:nvSpPr>
          <p:spPr>
            <a:xfrm>
              <a:off x="2736400" y="2254450"/>
              <a:ext cx="64475" cy="24675"/>
            </a:xfrm>
            <a:custGeom>
              <a:rect b="b" l="l" r="r" t="t"/>
              <a:pathLst>
                <a:path extrusionOk="0" h="987" w="2579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2743100" y="2282775"/>
              <a:ext cx="51075" cy="19500"/>
            </a:xfrm>
            <a:custGeom>
              <a:rect b="b" l="l" r="r" t="t"/>
              <a:pathLst>
                <a:path extrusionOk="0" h="780" w="2043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2952700" y="2254225"/>
              <a:ext cx="38875" cy="268375"/>
            </a:xfrm>
            <a:custGeom>
              <a:rect b="b" l="l" r="r" t="t"/>
              <a:pathLst>
                <a:path extrusionOk="0" h="10735" w="1555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2789075" y="2354700"/>
              <a:ext cx="151000" cy="19925"/>
            </a:xfrm>
            <a:custGeom>
              <a:rect b="b" l="l" r="r" t="t"/>
              <a:pathLst>
                <a:path extrusionOk="0" h="797" w="604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2791875" y="2389000"/>
              <a:ext cx="145400" cy="116400"/>
            </a:xfrm>
            <a:custGeom>
              <a:rect b="b" l="l" r="r" t="t"/>
              <a:pathLst>
                <a:path extrusionOk="0" h="4656" w="5816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2847475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2870400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2836975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288880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2888475" y="2321275"/>
              <a:ext cx="25225" cy="18975"/>
            </a:xfrm>
            <a:custGeom>
              <a:rect b="b" l="l" r="r" t="t"/>
              <a:pathLst>
                <a:path extrusionOk="0" h="759" w="1009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2870400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2815250" y="2321275"/>
              <a:ext cx="25000" cy="18975"/>
            </a:xfrm>
            <a:custGeom>
              <a:rect b="b" l="l" r="r" t="t"/>
              <a:pathLst>
                <a:path extrusionOk="0" h="759" w="100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281535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5"/>
          <p:cNvGrpSpPr/>
          <p:nvPr/>
        </p:nvGrpSpPr>
        <p:grpSpPr>
          <a:xfrm>
            <a:off x="6328854" y="4173993"/>
            <a:ext cx="420544" cy="375873"/>
            <a:chOff x="1969525" y="2285475"/>
            <a:chExt cx="268375" cy="267525"/>
          </a:xfrm>
        </p:grpSpPr>
        <p:sp>
          <p:nvSpPr>
            <p:cNvPr id="698" name="Google Shape;698;p25"/>
            <p:cNvSpPr/>
            <p:nvPr/>
          </p:nvSpPr>
          <p:spPr>
            <a:xfrm>
              <a:off x="2177950" y="2286575"/>
              <a:ext cx="37350" cy="45875"/>
            </a:xfrm>
            <a:custGeom>
              <a:rect b="b" l="l" r="r" t="t"/>
              <a:pathLst>
                <a:path extrusionOk="0" h="1835" w="1494">
                  <a:moveTo>
                    <a:pt x="559" y="0"/>
                  </a:moveTo>
                  <a:cubicBezTo>
                    <a:pt x="589" y="632"/>
                    <a:pt x="386" y="1250"/>
                    <a:pt x="1" y="1744"/>
                  </a:cubicBezTo>
                  <a:lnTo>
                    <a:pt x="92" y="1835"/>
                  </a:lnTo>
                  <a:lnTo>
                    <a:pt x="1494" y="428"/>
                  </a:lnTo>
                  <a:cubicBezTo>
                    <a:pt x="1212" y="212"/>
                    <a:pt x="892" y="69"/>
                    <a:pt x="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2122475" y="2308100"/>
              <a:ext cx="33675" cy="31625"/>
            </a:xfrm>
            <a:custGeom>
              <a:rect b="b" l="l" r="r" t="t"/>
              <a:pathLst>
                <a:path extrusionOk="0" h="1265" w="1347">
                  <a:moveTo>
                    <a:pt x="472" y="0"/>
                  </a:moveTo>
                  <a:cubicBezTo>
                    <a:pt x="187" y="372"/>
                    <a:pt x="31" y="813"/>
                    <a:pt x="1" y="1259"/>
                  </a:cubicBezTo>
                  <a:cubicBezTo>
                    <a:pt x="49" y="1263"/>
                    <a:pt x="97" y="1264"/>
                    <a:pt x="145" y="1264"/>
                  </a:cubicBezTo>
                  <a:cubicBezTo>
                    <a:pt x="575" y="1264"/>
                    <a:pt x="1008" y="1127"/>
                    <a:pt x="1346" y="878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2204250" y="2346700"/>
              <a:ext cx="33650" cy="31600"/>
            </a:xfrm>
            <a:custGeom>
              <a:rect b="b" l="l" r="r" t="t"/>
              <a:pathLst>
                <a:path extrusionOk="0" h="1264" w="1346">
                  <a:moveTo>
                    <a:pt x="1216" y="1"/>
                  </a:moveTo>
                  <a:cubicBezTo>
                    <a:pt x="782" y="1"/>
                    <a:pt x="347" y="138"/>
                    <a:pt x="0" y="390"/>
                  </a:cubicBezTo>
                  <a:lnTo>
                    <a:pt x="879" y="1264"/>
                  </a:lnTo>
                  <a:cubicBezTo>
                    <a:pt x="1164" y="892"/>
                    <a:pt x="1320" y="455"/>
                    <a:pt x="1346" y="5"/>
                  </a:cubicBezTo>
                  <a:cubicBezTo>
                    <a:pt x="1303" y="2"/>
                    <a:pt x="1260" y="1"/>
                    <a:pt x="1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2123550" y="2340975"/>
              <a:ext cx="45900" cy="37325"/>
            </a:xfrm>
            <a:custGeom>
              <a:rect b="b" l="l" r="r" t="t"/>
              <a:pathLst>
                <a:path extrusionOk="0" h="1493" w="1836">
                  <a:moveTo>
                    <a:pt x="1744" y="0"/>
                  </a:moveTo>
                  <a:cubicBezTo>
                    <a:pt x="1281" y="364"/>
                    <a:pt x="594" y="563"/>
                    <a:pt x="1" y="563"/>
                  </a:cubicBezTo>
                  <a:cubicBezTo>
                    <a:pt x="70" y="896"/>
                    <a:pt x="213" y="1212"/>
                    <a:pt x="429" y="1493"/>
                  </a:cubicBezTo>
                  <a:lnTo>
                    <a:pt x="1835" y="9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2145075" y="2354050"/>
              <a:ext cx="37450" cy="45775"/>
            </a:xfrm>
            <a:custGeom>
              <a:rect b="b" l="l" r="r" t="t"/>
              <a:pathLst>
                <a:path extrusionOk="0" h="1831" w="1498">
                  <a:moveTo>
                    <a:pt x="1407" y="1"/>
                  </a:moveTo>
                  <a:lnTo>
                    <a:pt x="1" y="1407"/>
                  </a:lnTo>
                  <a:cubicBezTo>
                    <a:pt x="282" y="1623"/>
                    <a:pt x="602" y="1766"/>
                    <a:pt x="935" y="1831"/>
                  </a:cubicBezTo>
                  <a:cubicBezTo>
                    <a:pt x="909" y="1199"/>
                    <a:pt x="1108" y="585"/>
                    <a:pt x="1498" y="92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2145075" y="2285475"/>
              <a:ext cx="32375" cy="33775"/>
            </a:xfrm>
            <a:custGeom>
              <a:rect b="b" l="l" r="r" t="t"/>
              <a:pathLst>
                <a:path extrusionOk="0" h="1351" w="1295">
                  <a:moveTo>
                    <a:pt x="1260" y="1"/>
                  </a:moveTo>
                  <a:cubicBezTo>
                    <a:pt x="814" y="31"/>
                    <a:pt x="373" y="187"/>
                    <a:pt x="1" y="472"/>
                  </a:cubicBezTo>
                  <a:lnTo>
                    <a:pt x="879" y="1351"/>
                  </a:lnTo>
                  <a:cubicBezTo>
                    <a:pt x="1156" y="970"/>
                    <a:pt x="1294" y="477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2191050" y="2308100"/>
              <a:ext cx="45775" cy="37450"/>
            </a:xfrm>
            <a:custGeom>
              <a:rect b="b" l="l" r="r" t="t"/>
              <a:pathLst>
                <a:path extrusionOk="0" h="1498" w="1831">
                  <a:moveTo>
                    <a:pt x="1407" y="0"/>
                  </a:moveTo>
                  <a:lnTo>
                    <a:pt x="0" y="1406"/>
                  </a:lnTo>
                  <a:lnTo>
                    <a:pt x="91" y="1497"/>
                  </a:lnTo>
                  <a:cubicBezTo>
                    <a:pt x="556" y="1130"/>
                    <a:pt x="1128" y="932"/>
                    <a:pt x="1721" y="932"/>
                  </a:cubicBezTo>
                  <a:cubicBezTo>
                    <a:pt x="1757" y="932"/>
                    <a:pt x="1794" y="933"/>
                    <a:pt x="1831" y="935"/>
                  </a:cubicBezTo>
                  <a:cubicBezTo>
                    <a:pt x="1761" y="601"/>
                    <a:pt x="1623" y="281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2183050" y="2367250"/>
              <a:ext cx="32250" cy="33675"/>
            </a:xfrm>
            <a:custGeom>
              <a:rect b="b" l="l" r="r" t="t"/>
              <a:pathLst>
                <a:path extrusionOk="0" h="1347" w="1290">
                  <a:moveTo>
                    <a:pt x="416" y="1"/>
                  </a:moveTo>
                  <a:cubicBezTo>
                    <a:pt x="139" y="381"/>
                    <a:pt x="0" y="870"/>
                    <a:pt x="31" y="1346"/>
                  </a:cubicBezTo>
                  <a:cubicBezTo>
                    <a:pt x="476" y="1320"/>
                    <a:pt x="918" y="1164"/>
                    <a:pt x="1290" y="879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1972125" y="2334475"/>
              <a:ext cx="161200" cy="218525"/>
            </a:xfrm>
            <a:custGeom>
              <a:rect b="b" l="l" r="r" t="t"/>
              <a:pathLst>
                <a:path extrusionOk="0" h="8741" w="6448">
                  <a:moveTo>
                    <a:pt x="393" y="0"/>
                  </a:moveTo>
                  <a:cubicBezTo>
                    <a:pt x="385" y="0"/>
                    <a:pt x="377" y="0"/>
                    <a:pt x="369" y="1"/>
                  </a:cubicBezTo>
                  <a:cubicBezTo>
                    <a:pt x="157" y="18"/>
                    <a:pt x="1" y="200"/>
                    <a:pt x="14" y="412"/>
                  </a:cubicBezTo>
                  <a:lnTo>
                    <a:pt x="568" y="8381"/>
                  </a:lnTo>
                  <a:cubicBezTo>
                    <a:pt x="581" y="8550"/>
                    <a:pt x="702" y="8688"/>
                    <a:pt x="862" y="8727"/>
                  </a:cubicBezTo>
                  <a:cubicBezTo>
                    <a:pt x="892" y="8736"/>
                    <a:pt x="922" y="8740"/>
                    <a:pt x="953" y="8740"/>
                  </a:cubicBezTo>
                  <a:cubicBezTo>
                    <a:pt x="1082" y="8740"/>
                    <a:pt x="1212" y="8671"/>
                    <a:pt x="1281" y="8550"/>
                  </a:cubicBezTo>
                  <a:cubicBezTo>
                    <a:pt x="2341" y="6776"/>
                    <a:pt x="3003" y="5244"/>
                    <a:pt x="3388" y="4202"/>
                  </a:cubicBezTo>
                  <a:cubicBezTo>
                    <a:pt x="3921" y="6836"/>
                    <a:pt x="4370" y="8442"/>
                    <a:pt x="4375" y="8459"/>
                  </a:cubicBezTo>
                  <a:cubicBezTo>
                    <a:pt x="4423" y="8625"/>
                    <a:pt x="4574" y="8737"/>
                    <a:pt x="4745" y="8737"/>
                  </a:cubicBezTo>
                  <a:cubicBezTo>
                    <a:pt x="4757" y="8737"/>
                    <a:pt x="4769" y="8737"/>
                    <a:pt x="4782" y="8736"/>
                  </a:cubicBezTo>
                  <a:cubicBezTo>
                    <a:pt x="4963" y="8718"/>
                    <a:pt x="5110" y="8576"/>
                    <a:pt x="5128" y="8390"/>
                  </a:cubicBezTo>
                  <a:cubicBezTo>
                    <a:pt x="5426" y="5097"/>
                    <a:pt x="6326" y="3518"/>
                    <a:pt x="6339" y="3492"/>
                  </a:cubicBezTo>
                  <a:cubicBezTo>
                    <a:pt x="6447" y="3310"/>
                    <a:pt x="6387" y="3072"/>
                    <a:pt x="6205" y="2964"/>
                  </a:cubicBezTo>
                  <a:cubicBezTo>
                    <a:pt x="6145" y="2930"/>
                    <a:pt x="6079" y="2914"/>
                    <a:pt x="6014" y="2914"/>
                  </a:cubicBezTo>
                  <a:cubicBezTo>
                    <a:pt x="5883" y="2914"/>
                    <a:pt x="5754" y="2981"/>
                    <a:pt x="5681" y="3103"/>
                  </a:cubicBezTo>
                  <a:cubicBezTo>
                    <a:pt x="5647" y="3155"/>
                    <a:pt x="5045" y="4193"/>
                    <a:pt x="4639" y="6343"/>
                  </a:cubicBezTo>
                  <a:cubicBezTo>
                    <a:pt x="4414" y="5391"/>
                    <a:pt x="4141" y="4119"/>
                    <a:pt x="3856" y="2592"/>
                  </a:cubicBezTo>
                  <a:cubicBezTo>
                    <a:pt x="3825" y="2415"/>
                    <a:pt x="3674" y="2285"/>
                    <a:pt x="3492" y="2281"/>
                  </a:cubicBezTo>
                  <a:cubicBezTo>
                    <a:pt x="3489" y="2281"/>
                    <a:pt x="3486" y="2281"/>
                    <a:pt x="3483" y="2281"/>
                  </a:cubicBezTo>
                  <a:cubicBezTo>
                    <a:pt x="3305" y="2281"/>
                    <a:pt x="3150" y="2401"/>
                    <a:pt x="3107" y="2575"/>
                  </a:cubicBezTo>
                  <a:cubicBezTo>
                    <a:pt x="3103" y="2597"/>
                    <a:pt x="2640" y="4457"/>
                    <a:pt x="1247" y="7057"/>
                  </a:cubicBezTo>
                  <a:lnTo>
                    <a:pt x="780" y="356"/>
                  </a:lnTo>
                  <a:cubicBezTo>
                    <a:pt x="763" y="156"/>
                    <a:pt x="594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1969525" y="2299000"/>
              <a:ext cx="19175" cy="19175"/>
            </a:xfrm>
            <a:custGeom>
              <a:rect b="b" l="l" r="r" t="t"/>
              <a:pathLst>
                <a:path extrusionOk="0" h="767" w="767">
                  <a:moveTo>
                    <a:pt x="386" y="1"/>
                  </a:moveTo>
                  <a:cubicBezTo>
                    <a:pt x="282" y="1"/>
                    <a:pt x="187" y="44"/>
                    <a:pt x="113" y="113"/>
                  </a:cubicBezTo>
                  <a:cubicBezTo>
                    <a:pt x="44" y="187"/>
                    <a:pt x="1" y="282"/>
                    <a:pt x="1" y="386"/>
                  </a:cubicBezTo>
                  <a:cubicBezTo>
                    <a:pt x="1" y="485"/>
                    <a:pt x="44" y="585"/>
                    <a:pt x="113" y="654"/>
                  </a:cubicBezTo>
                  <a:cubicBezTo>
                    <a:pt x="187" y="728"/>
                    <a:pt x="282" y="766"/>
                    <a:pt x="386" y="766"/>
                  </a:cubicBezTo>
                  <a:cubicBezTo>
                    <a:pt x="486" y="766"/>
                    <a:pt x="585" y="728"/>
                    <a:pt x="654" y="654"/>
                  </a:cubicBezTo>
                  <a:cubicBezTo>
                    <a:pt x="728" y="585"/>
                    <a:pt x="767" y="485"/>
                    <a:pt x="767" y="386"/>
                  </a:cubicBezTo>
                  <a:cubicBezTo>
                    <a:pt x="767" y="282"/>
                    <a:pt x="728" y="187"/>
                    <a:pt x="654" y="113"/>
                  </a:cubicBezTo>
                  <a:cubicBezTo>
                    <a:pt x="585" y="44"/>
                    <a:pt x="4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6"/>
          <p:cNvSpPr txBox="1"/>
          <p:nvPr>
            <p:ph type="title"/>
          </p:nvPr>
        </p:nvSpPr>
        <p:spPr>
          <a:xfrm>
            <a:off x="457200" y="0"/>
            <a:ext cx="8229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Correlated Factors with Respect to Wins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3" name="Google Shape;713;p26"/>
          <p:cNvGrpSpPr/>
          <p:nvPr/>
        </p:nvGrpSpPr>
        <p:grpSpPr>
          <a:xfrm>
            <a:off x="6327248" y="932701"/>
            <a:ext cx="423768" cy="442309"/>
            <a:chOff x="5305625" y="2223725"/>
            <a:chExt cx="257125" cy="268375"/>
          </a:xfrm>
        </p:grpSpPr>
        <p:sp>
          <p:nvSpPr>
            <p:cNvPr id="714" name="Google Shape;714;p26"/>
            <p:cNvSpPr/>
            <p:nvPr/>
          </p:nvSpPr>
          <p:spPr>
            <a:xfrm>
              <a:off x="5430650" y="2223725"/>
              <a:ext cx="50550" cy="51625"/>
            </a:xfrm>
            <a:custGeom>
              <a:rect b="b" l="l" r="r" t="t"/>
              <a:pathLst>
                <a:path extrusionOk="0" h="2065" w="2022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5401225" y="2253025"/>
              <a:ext cx="51725" cy="49525"/>
            </a:xfrm>
            <a:custGeom>
              <a:rect b="b" l="l" r="r" t="t"/>
              <a:pathLst>
                <a:path extrusionOk="0" h="1981" w="2069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474900" y="2224800"/>
              <a:ext cx="58525" cy="68725"/>
            </a:xfrm>
            <a:custGeom>
              <a:rect b="b" l="l" r="r" t="t"/>
              <a:pathLst>
                <a:path extrusionOk="0" h="2749" w="2341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5511125" y="2306400"/>
              <a:ext cx="51625" cy="49425"/>
            </a:xfrm>
            <a:custGeom>
              <a:rect b="b" l="l" r="r" t="t"/>
              <a:pathLst>
                <a:path extrusionOk="0" h="1977" w="2065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5482800" y="2333500"/>
              <a:ext cx="50625" cy="51725"/>
            </a:xfrm>
            <a:custGeom>
              <a:rect b="b" l="l" r="r" t="t"/>
              <a:pathLst>
                <a:path extrusionOk="0" h="2069" w="2025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5402325" y="2297275"/>
              <a:ext cx="68800" cy="58550"/>
            </a:xfrm>
            <a:custGeom>
              <a:rect b="b" l="l" r="r" t="t"/>
              <a:pathLst>
                <a:path extrusionOk="0" h="2342" w="2752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5492950" y="2253025"/>
              <a:ext cx="68725" cy="58650"/>
            </a:xfrm>
            <a:custGeom>
              <a:rect b="b" l="l" r="r" t="t"/>
              <a:pathLst>
                <a:path extrusionOk="0" h="2346" w="2749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5430650" y="2315325"/>
              <a:ext cx="58550" cy="68825"/>
            </a:xfrm>
            <a:custGeom>
              <a:rect b="b" l="l" r="r" t="t"/>
              <a:pathLst>
                <a:path extrusionOk="0" h="2753" w="2342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5305625" y="2298725"/>
              <a:ext cx="108075" cy="193375"/>
            </a:xfrm>
            <a:custGeom>
              <a:rect b="b" l="l" r="r" t="t"/>
              <a:pathLst>
                <a:path extrusionOk="0" h="7735" w="4323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26"/>
          <p:cNvSpPr/>
          <p:nvPr/>
        </p:nvSpPr>
        <p:spPr>
          <a:xfrm>
            <a:off x="6328850" y="2025375"/>
            <a:ext cx="420553" cy="472984"/>
          </a:xfrm>
          <a:custGeom>
            <a:rect b="b" l="l" r="r" t="t"/>
            <a:pathLst>
              <a:path extrusionOk="0" h="10735" w="9545">
                <a:moveTo>
                  <a:pt x="2419" y="1757"/>
                </a:moveTo>
                <a:cubicBezTo>
                  <a:pt x="2510" y="1757"/>
                  <a:pt x="2605" y="1796"/>
                  <a:pt x="2670" y="1861"/>
                </a:cubicBezTo>
                <a:cubicBezTo>
                  <a:pt x="2735" y="1926"/>
                  <a:pt x="2774" y="2021"/>
                  <a:pt x="2774" y="2112"/>
                </a:cubicBezTo>
                <a:cubicBezTo>
                  <a:pt x="2774" y="2207"/>
                  <a:pt x="2735" y="2298"/>
                  <a:pt x="2670" y="2367"/>
                </a:cubicBezTo>
                <a:cubicBezTo>
                  <a:pt x="2605" y="2432"/>
                  <a:pt x="2510" y="2471"/>
                  <a:pt x="2419" y="2471"/>
                </a:cubicBezTo>
                <a:cubicBezTo>
                  <a:pt x="2324" y="2471"/>
                  <a:pt x="2233" y="2432"/>
                  <a:pt x="2164" y="2367"/>
                </a:cubicBezTo>
                <a:cubicBezTo>
                  <a:pt x="2099" y="2298"/>
                  <a:pt x="2060" y="2207"/>
                  <a:pt x="2060" y="2112"/>
                </a:cubicBezTo>
                <a:cubicBezTo>
                  <a:pt x="2060" y="2021"/>
                  <a:pt x="2099" y="1926"/>
                  <a:pt x="2164" y="1861"/>
                </a:cubicBezTo>
                <a:cubicBezTo>
                  <a:pt x="2233" y="1796"/>
                  <a:pt x="2324" y="1757"/>
                  <a:pt x="2419" y="1757"/>
                </a:cubicBezTo>
                <a:close/>
                <a:moveTo>
                  <a:pt x="7135" y="1757"/>
                </a:moveTo>
                <a:cubicBezTo>
                  <a:pt x="7226" y="1757"/>
                  <a:pt x="7321" y="1796"/>
                  <a:pt x="7386" y="1861"/>
                </a:cubicBezTo>
                <a:cubicBezTo>
                  <a:pt x="7451" y="1926"/>
                  <a:pt x="7490" y="2021"/>
                  <a:pt x="7490" y="2112"/>
                </a:cubicBezTo>
                <a:cubicBezTo>
                  <a:pt x="7490" y="2207"/>
                  <a:pt x="7451" y="2298"/>
                  <a:pt x="7386" y="2367"/>
                </a:cubicBezTo>
                <a:cubicBezTo>
                  <a:pt x="7321" y="2432"/>
                  <a:pt x="7226" y="2471"/>
                  <a:pt x="7135" y="2471"/>
                </a:cubicBezTo>
                <a:cubicBezTo>
                  <a:pt x="7040" y="2471"/>
                  <a:pt x="6949" y="2432"/>
                  <a:pt x="6879" y="2367"/>
                </a:cubicBezTo>
                <a:cubicBezTo>
                  <a:pt x="6815" y="2298"/>
                  <a:pt x="6776" y="2207"/>
                  <a:pt x="6776" y="2112"/>
                </a:cubicBezTo>
                <a:cubicBezTo>
                  <a:pt x="6776" y="2021"/>
                  <a:pt x="6815" y="1926"/>
                  <a:pt x="6879" y="1861"/>
                </a:cubicBezTo>
                <a:cubicBezTo>
                  <a:pt x="6949" y="1796"/>
                  <a:pt x="7040" y="1757"/>
                  <a:pt x="7135" y="1757"/>
                </a:cubicBezTo>
                <a:close/>
                <a:moveTo>
                  <a:pt x="2419" y="2934"/>
                </a:moveTo>
                <a:cubicBezTo>
                  <a:pt x="2510" y="2934"/>
                  <a:pt x="2605" y="2973"/>
                  <a:pt x="2670" y="3042"/>
                </a:cubicBezTo>
                <a:cubicBezTo>
                  <a:pt x="2735" y="3107"/>
                  <a:pt x="2774" y="3198"/>
                  <a:pt x="2774" y="3293"/>
                </a:cubicBezTo>
                <a:cubicBezTo>
                  <a:pt x="2774" y="3388"/>
                  <a:pt x="2735" y="3479"/>
                  <a:pt x="2670" y="3544"/>
                </a:cubicBezTo>
                <a:cubicBezTo>
                  <a:pt x="2605" y="3613"/>
                  <a:pt x="2510" y="3652"/>
                  <a:pt x="2419" y="3652"/>
                </a:cubicBezTo>
                <a:cubicBezTo>
                  <a:pt x="2324" y="3652"/>
                  <a:pt x="2233" y="3613"/>
                  <a:pt x="2164" y="3544"/>
                </a:cubicBezTo>
                <a:cubicBezTo>
                  <a:pt x="2099" y="3479"/>
                  <a:pt x="2060" y="3388"/>
                  <a:pt x="2060" y="3293"/>
                </a:cubicBezTo>
                <a:cubicBezTo>
                  <a:pt x="2060" y="3198"/>
                  <a:pt x="2099" y="3107"/>
                  <a:pt x="2164" y="3042"/>
                </a:cubicBezTo>
                <a:cubicBezTo>
                  <a:pt x="2233" y="2973"/>
                  <a:pt x="2324" y="2934"/>
                  <a:pt x="2419" y="2934"/>
                </a:cubicBezTo>
                <a:close/>
                <a:moveTo>
                  <a:pt x="7135" y="2934"/>
                </a:moveTo>
                <a:cubicBezTo>
                  <a:pt x="7226" y="2934"/>
                  <a:pt x="7321" y="2973"/>
                  <a:pt x="7386" y="3042"/>
                </a:cubicBezTo>
                <a:cubicBezTo>
                  <a:pt x="7451" y="3107"/>
                  <a:pt x="7490" y="3198"/>
                  <a:pt x="7490" y="3293"/>
                </a:cubicBezTo>
                <a:cubicBezTo>
                  <a:pt x="7490" y="3388"/>
                  <a:pt x="7451" y="3479"/>
                  <a:pt x="7386" y="3544"/>
                </a:cubicBezTo>
                <a:cubicBezTo>
                  <a:pt x="7321" y="3613"/>
                  <a:pt x="7226" y="3652"/>
                  <a:pt x="7135" y="3652"/>
                </a:cubicBezTo>
                <a:cubicBezTo>
                  <a:pt x="7040" y="3652"/>
                  <a:pt x="6949" y="3613"/>
                  <a:pt x="6879" y="3544"/>
                </a:cubicBezTo>
                <a:cubicBezTo>
                  <a:pt x="6815" y="3479"/>
                  <a:pt x="6776" y="3388"/>
                  <a:pt x="6776" y="3293"/>
                </a:cubicBezTo>
                <a:cubicBezTo>
                  <a:pt x="6776" y="3198"/>
                  <a:pt x="6815" y="3107"/>
                  <a:pt x="6879" y="3042"/>
                </a:cubicBezTo>
                <a:cubicBezTo>
                  <a:pt x="6949" y="2973"/>
                  <a:pt x="7040" y="2934"/>
                  <a:pt x="7135" y="2934"/>
                </a:cubicBezTo>
                <a:close/>
                <a:moveTo>
                  <a:pt x="7126" y="4106"/>
                </a:moveTo>
                <a:cubicBezTo>
                  <a:pt x="7321" y="4106"/>
                  <a:pt x="7481" y="4266"/>
                  <a:pt x="7481" y="4461"/>
                </a:cubicBezTo>
                <a:lnTo>
                  <a:pt x="7481" y="5629"/>
                </a:lnTo>
                <a:cubicBezTo>
                  <a:pt x="7481" y="5824"/>
                  <a:pt x="7325" y="5984"/>
                  <a:pt x="7126" y="5984"/>
                </a:cubicBezTo>
                <a:lnTo>
                  <a:pt x="2419" y="5984"/>
                </a:lnTo>
                <a:cubicBezTo>
                  <a:pt x="2220" y="5984"/>
                  <a:pt x="2060" y="5824"/>
                  <a:pt x="2060" y="5629"/>
                </a:cubicBezTo>
                <a:lnTo>
                  <a:pt x="2060" y="4461"/>
                </a:lnTo>
                <a:cubicBezTo>
                  <a:pt x="2060" y="4266"/>
                  <a:pt x="2220" y="4106"/>
                  <a:pt x="2419" y="4106"/>
                </a:cubicBezTo>
                <a:close/>
                <a:moveTo>
                  <a:pt x="5746" y="6854"/>
                </a:moveTo>
                <a:lnTo>
                  <a:pt x="4777" y="7338"/>
                </a:lnTo>
                <a:lnTo>
                  <a:pt x="3808" y="6854"/>
                </a:lnTo>
                <a:close/>
                <a:moveTo>
                  <a:pt x="3146" y="7308"/>
                </a:moveTo>
                <a:lnTo>
                  <a:pt x="3976" y="7723"/>
                </a:lnTo>
                <a:lnTo>
                  <a:pt x="3315" y="8052"/>
                </a:lnTo>
                <a:cubicBezTo>
                  <a:pt x="3280" y="7801"/>
                  <a:pt x="3224" y="7550"/>
                  <a:pt x="3146" y="7308"/>
                </a:cubicBezTo>
                <a:close/>
                <a:moveTo>
                  <a:pt x="6404" y="7308"/>
                </a:moveTo>
                <a:lnTo>
                  <a:pt x="6404" y="7308"/>
                </a:lnTo>
                <a:cubicBezTo>
                  <a:pt x="6326" y="7550"/>
                  <a:pt x="6269" y="7801"/>
                  <a:pt x="6235" y="8052"/>
                </a:cubicBezTo>
                <a:lnTo>
                  <a:pt x="5573" y="7723"/>
                </a:lnTo>
                <a:lnTo>
                  <a:pt x="6404" y="7308"/>
                </a:lnTo>
                <a:close/>
                <a:moveTo>
                  <a:pt x="4777" y="8121"/>
                </a:moveTo>
                <a:lnTo>
                  <a:pt x="5746" y="8606"/>
                </a:lnTo>
                <a:lnTo>
                  <a:pt x="4777" y="9090"/>
                </a:lnTo>
                <a:lnTo>
                  <a:pt x="3808" y="8606"/>
                </a:lnTo>
                <a:lnTo>
                  <a:pt x="4777" y="8121"/>
                </a:lnTo>
                <a:close/>
                <a:moveTo>
                  <a:pt x="3362" y="9186"/>
                </a:moveTo>
                <a:lnTo>
                  <a:pt x="3976" y="9493"/>
                </a:lnTo>
                <a:lnTo>
                  <a:pt x="3362" y="9796"/>
                </a:lnTo>
                <a:lnTo>
                  <a:pt x="3362" y="9186"/>
                </a:lnTo>
                <a:close/>
                <a:moveTo>
                  <a:pt x="6183" y="9186"/>
                </a:moveTo>
                <a:lnTo>
                  <a:pt x="6183" y="9796"/>
                </a:lnTo>
                <a:lnTo>
                  <a:pt x="5569" y="9493"/>
                </a:lnTo>
                <a:lnTo>
                  <a:pt x="6183" y="9186"/>
                </a:lnTo>
                <a:close/>
                <a:moveTo>
                  <a:pt x="4773" y="1"/>
                </a:moveTo>
                <a:cubicBezTo>
                  <a:pt x="3518" y="1"/>
                  <a:pt x="2332" y="360"/>
                  <a:pt x="1441" y="1017"/>
                </a:cubicBezTo>
                <a:cubicBezTo>
                  <a:pt x="511" y="1697"/>
                  <a:pt x="1" y="2614"/>
                  <a:pt x="1" y="3596"/>
                </a:cubicBezTo>
                <a:lnTo>
                  <a:pt x="1" y="5660"/>
                </a:lnTo>
                <a:cubicBezTo>
                  <a:pt x="1" y="5789"/>
                  <a:pt x="70" y="5906"/>
                  <a:pt x="182" y="5971"/>
                </a:cubicBezTo>
                <a:lnTo>
                  <a:pt x="2389" y="7282"/>
                </a:lnTo>
                <a:lnTo>
                  <a:pt x="2376" y="7282"/>
                </a:lnTo>
                <a:cubicBezTo>
                  <a:pt x="2510" y="7684"/>
                  <a:pt x="2640" y="8290"/>
                  <a:pt x="2640" y="8718"/>
                </a:cubicBezTo>
                <a:lnTo>
                  <a:pt x="2640" y="10367"/>
                </a:lnTo>
                <a:cubicBezTo>
                  <a:pt x="2640" y="10445"/>
                  <a:pt x="2661" y="10522"/>
                  <a:pt x="2705" y="10583"/>
                </a:cubicBezTo>
                <a:cubicBezTo>
                  <a:pt x="2778" y="10682"/>
                  <a:pt x="2886" y="10734"/>
                  <a:pt x="2999" y="10734"/>
                </a:cubicBezTo>
                <a:cubicBezTo>
                  <a:pt x="3051" y="10734"/>
                  <a:pt x="3107" y="10721"/>
                  <a:pt x="3159" y="10695"/>
                </a:cubicBezTo>
                <a:lnTo>
                  <a:pt x="4773" y="9891"/>
                </a:lnTo>
                <a:lnTo>
                  <a:pt x="6386" y="10695"/>
                </a:lnTo>
                <a:cubicBezTo>
                  <a:pt x="6438" y="10721"/>
                  <a:pt x="6490" y="10734"/>
                  <a:pt x="6546" y="10734"/>
                </a:cubicBezTo>
                <a:cubicBezTo>
                  <a:pt x="6655" y="10734"/>
                  <a:pt x="6767" y="10682"/>
                  <a:pt x="6841" y="10583"/>
                </a:cubicBezTo>
                <a:cubicBezTo>
                  <a:pt x="6884" y="10522"/>
                  <a:pt x="6905" y="10445"/>
                  <a:pt x="6905" y="10367"/>
                </a:cubicBezTo>
                <a:lnTo>
                  <a:pt x="6905" y="8710"/>
                </a:lnTo>
                <a:cubicBezTo>
                  <a:pt x="6905" y="8286"/>
                  <a:pt x="7035" y="7684"/>
                  <a:pt x="7169" y="7282"/>
                </a:cubicBezTo>
                <a:lnTo>
                  <a:pt x="9363" y="5975"/>
                </a:lnTo>
                <a:cubicBezTo>
                  <a:pt x="9475" y="5915"/>
                  <a:pt x="9545" y="5794"/>
                  <a:pt x="9545" y="5668"/>
                </a:cubicBezTo>
                <a:lnTo>
                  <a:pt x="9545" y="3596"/>
                </a:lnTo>
                <a:cubicBezTo>
                  <a:pt x="9545" y="2614"/>
                  <a:pt x="9034" y="1697"/>
                  <a:pt x="8104" y="1017"/>
                </a:cubicBezTo>
                <a:cubicBezTo>
                  <a:pt x="7208" y="360"/>
                  <a:pt x="6027" y="1"/>
                  <a:pt x="47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26"/>
          <p:cNvGrpSpPr/>
          <p:nvPr/>
        </p:nvGrpSpPr>
        <p:grpSpPr>
          <a:xfrm>
            <a:off x="6323144" y="3148763"/>
            <a:ext cx="431967" cy="437859"/>
            <a:chOff x="6816400" y="2223725"/>
            <a:chExt cx="262100" cy="265675"/>
          </a:xfrm>
        </p:grpSpPr>
        <p:sp>
          <p:nvSpPr>
            <p:cNvPr id="725" name="Google Shape;725;p26"/>
            <p:cNvSpPr/>
            <p:nvPr/>
          </p:nvSpPr>
          <p:spPr>
            <a:xfrm>
              <a:off x="6834350" y="2223725"/>
              <a:ext cx="27175" cy="27075"/>
            </a:xfrm>
            <a:custGeom>
              <a:rect b="b" l="l" r="r" t="t"/>
              <a:pathLst>
                <a:path extrusionOk="0" h="1083" w="1087">
                  <a:moveTo>
                    <a:pt x="546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40"/>
                    <a:pt x="243" y="1082"/>
                    <a:pt x="546" y="1082"/>
                  </a:cubicBezTo>
                  <a:cubicBezTo>
                    <a:pt x="844" y="1082"/>
                    <a:pt x="1087" y="840"/>
                    <a:pt x="1087" y="541"/>
                  </a:cubicBezTo>
                  <a:cubicBezTo>
                    <a:pt x="1087" y="243"/>
                    <a:pt x="844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7018325" y="2254325"/>
              <a:ext cx="27075" cy="27175"/>
            </a:xfrm>
            <a:custGeom>
              <a:rect b="b" l="l" r="r" t="t"/>
              <a:pathLst>
                <a:path extrusionOk="0" h="1087" w="1083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0"/>
                    <a:pt x="243" y="1087"/>
                    <a:pt x="542" y="1087"/>
                  </a:cubicBezTo>
                  <a:cubicBezTo>
                    <a:pt x="840" y="1087"/>
                    <a:pt x="1083" y="840"/>
                    <a:pt x="1083" y="542"/>
                  </a:cubicBezTo>
                  <a:cubicBezTo>
                    <a:pt x="1083" y="243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6912025" y="2376450"/>
              <a:ext cx="71075" cy="27375"/>
            </a:xfrm>
            <a:custGeom>
              <a:rect b="b" l="l" r="r" t="t"/>
              <a:pathLst>
                <a:path extrusionOk="0" h="1095" w="2843">
                  <a:moveTo>
                    <a:pt x="0" y="0"/>
                  </a:moveTo>
                  <a:cubicBezTo>
                    <a:pt x="165" y="628"/>
                    <a:pt x="740" y="1095"/>
                    <a:pt x="1424" y="1095"/>
                  </a:cubicBezTo>
                  <a:cubicBezTo>
                    <a:pt x="2103" y="1095"/>
                    <a:pt x="2678" y="628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912025" y="2330900"/>
              <a:ext cx="71075" cy="27400"/>
            </a:xfrm>
            <a:custGeom>
              <a:rect b="b" l="l" r="r" t="t"/>
              <a:pathLst>
                <a:path extrusionOk="0" h="1096" w="2843">
                  <a:moveTo>
                    <a:pt x="1424" y="1"/>
                  </a:moveTo>
                  <a:cubicBezTo>
                    <a:pt x="740" y="1"/>
                    <a:pt x="165" y="468"/>
                    <a:pt x="0" y="1096"/>
                  </a:cubicBezTo>
                  <a:lnTo>
                    <a:pt x="2843" y="1096"/>
                  </a:lnTo>
                  <a:cubicBezTo>
                    <a:pt x="2678" y="468"/>
                    <a:pt x="2103" y="1"/>
                    <a:pt x="1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911250" y="2408575"/>
              <a:ext cx="73250" cy="79850"/>
            </a:xfrm>
            <a:custGeom>
              <a:rect b="b" l="l" r="r" t="t"/>
              <a:pathLst>
                <a:path extrusionOk="0" h="3194" w="2930">
                  <a:moveTo>
                    <a:pt x="1" y="0"/>
                  </a:moveTo>
                  <a:lnTo>
                    <a:pt x="1" y="3193"/>
                  </a:lnTo>
                  <a:lnTo>
                    <a:pt x="2930" y="3193"/>
                  </a:lnTo>
                  <a:lnTo>
                    <a:pt x="2930" y="0"/>
                  </a:lnTo>
                  <a:cubicBezTo>
                    <a:pt x="2540" y="346"/>
                    <a:pt x="2030" y="558"/>
                    <a:pt x="1468" y="558"/>
                  </a:cubicBezTo>
                  <a:cubicBezTo>
                    <a:pt x="905" y="558"/>
                    <a:pt x="395" y="34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816400" y="2278900"/>
              <a:ext cx="262100" cy="210500"/>
            </a:xfrm>
            <a:custGeom>
              <a:rect b="b" l="l" r="r" t="t"/>
              <a:pathLst>
                <a:path extrusionOk="0" h="8420" w="10484">
                  <a:moveTo>
                    <a:pt x="1874" y="5148"/>
                  </a:moveTo>
                  <a:cubicBezTo>
                    <a:pt x="2172" y="5148"/>
                    <a:pt x="2419" y="5391"/>
                    <a:pt x="2419" y="5689"/>
                  </a:cubicBezTo>
                  <a:cubicBezTo>
                    <a:pt x="2419" y="5988"/>
                    <a:pt x="2172" y="6234"/>
                    <a:pt x="1874" y="6234"/>
                  </a:cubicBezTo>
                  <a:cubicBezTo>
                    <a:pt x="1575" y="6234"/>
                    <a:pt x="1333" y="5988"/>
                    <a:pt x="1333" y="5689"/>
                  </a:cubicBezTo>
                  <a:cubicBezTo>
                    <a:pt x="1333" y="5391"/>
                    <a:pt x="1575" y="5148"/>
                    <a:pt x="1874" y="5148"/>
                  </a:cubicBezTo>
                  <a:close/>
                  <a:moveTo>
                    <a:pt x="5249" y="0"/>
                  </a:moveTo>
                  <a:cubicBezTo>
                    <a:pt x="2358" y="0"/>
                    <a:pt x="9" y="2349"/>
                    <a:pt x="1" y="5239"/>
                  </a:cubicBezTo>
                  <a:lnTo>
                    <a:pt x="1" y="8021"/>
                  </a:lnTo>
                  <a:cubicBezTo>
                    <a:pt x="9" y="8224"/>
                    <a:pt x="381" y="8380"/>
                    <a:pt x="381" y="8380"/>
                  </a:cubicBezTo>
                  <a:lnTo>
                    <a:pt x="3038" y="8380"/>
                  </a:lnTo>
                  <a:lnTo>
                    <a:pt x="3038" y="3543"/>
                  </a:lnTo>
                  <a:cubicBezTo>
                    <a:pt x="3038" y="2328"/>
                    <a:pt x="4028" y="1333"/>
                    <a:pt x="5249" y="1333"/>
                  </a:cubicBezTo>
                  <a:cubicBezTo>
                    <a:pt x="6464" y="1333"/>
                    <a:pt x="7455" y="2328"/>
                    <a:pt x="7446" y="3543"/>
                  </a:cubicBezTo>
                  <a:lnTo>
                    <a:pt x="7446" y="8419"/>
                  </a:lnTo>
                  <a:lnTo>
                    <a:pt x="10111" y="8419"/>
                  </a:lnTo>
                  <a:cubicBezTo>
                    <a:pt x="10111" y="8419"/>
                    <a:pt x="10483" y="8224"/>
                    <a:pt x="10483" y="8021"/>
                  </a:cubicBezTo>
                  <a:lnTo>
                    <a:pt x="10483" y="5239"/>
                  </a:lnTo>
                  <a:cubicBezTo>
                    <a:pt x="10483" y="2349"/>
                    <a:pt x="8134" y="0"/>
                    <a:pt x="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1" name="Google Shape;7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300" y="594875"/>
            <a:ext cx="5518625" cy="44188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2" name="Google Shape;732;p26"/>
          <p:cNvSpPr/>
          <p:nvPr/>
        </p:nvSpPr>
        <p:spPr>
          <a:xfrm flipH="1">
            <a:off x="96519" y="2137631"/>
            <a:ext cx="3248700" cy="815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 txBox="1"/>
          <p:nvPr/>
        </p:nvSpPr>
        <p:spPr>
          <a:xfrm>
            <a:off x="96525" y="2160425"/>
            <a:ext cx="319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can also see that successful 2-point shots (0.55) have a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impact on the win rate than successful 3-point shots (0.42).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6"/>
          <p:cNvSpPr/>
          <p:nvPr/>
        </p:nvSpPr>
        <p:spPr>
          <a:xfrm flipH="1">
            <a:off x="94700" y="1116126"/>
            <a:ext cx="3248700" cy="9093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6"/>
          <p:cNvSpPr txBox="1"/>
          <p:nvPr/>
        </p:nvSpPr>
        <p:spPr>
          <a:xfrm>
            <a:off x="152625" y="1116125"/>
            <a:ext cx="31365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seen in the heatmap we can see that most leagues’ stats are dependent on the Offensive Efficiency over the Defensive Efficiency.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6"/>
          <p:cNvSpPr/>
          <p:nvPr/>
        </p:nvSpPr>
        <p:spPr>
          <a:xfrm flipH="1">
            <a:off x="96525" y="3037050"/>
            <a:ext cx="3248700" cy="111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 txBox="1"/>
          <p:nvPr/>
        </p:nvSpPr>
        <p:spPr>
          <a:xfrm>
            <a:off x="152625" y="3064925"/>
            <a:ext cx="3136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strong correlation between BARTHAG (0.79) and wins suggests that teams that are more likely to beat an average Division I team are also more likely to win more games.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/>
          <p:nvPr/>
        </p:nvSpPr>
        <p:spPr>
          <a:xfrm>
            <a:off x="3910350" y="3441425"/>
            <a:ext cx="1323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27"/>
          <p:cNvGrpSpPr/>
          <p:nvPr/>
        </p:nvGrpSpPr>
        <p:grpSpPr>
          <a:xfrm>
            <a:off x="3342090" y="2787442"/>
            <a:ext cx="298529" cy="257338"/>
            <a:chOff x="338900" y="4103096"/>
            <a:chExt cx="382533" cy="329751"/>
          </a:xfrm>
        </p:grpSpPr>
        <p:sp>
          <p:nvSpPr>
            <p:cNvPr id="744" name="Google Shape;744;p27"/>
            <p:cNvSpPr/>
            <p:nvPr/>
          </p:nvSpPr>
          <p:spPr>
            <a:xfrm>
              <a:off x="575852" y="4356726"/>
              <a:ext cx="54169" cy="76122"/>
            </a:xfrm>
            <a:custGeom>
              <a:rect b="b" l="l" r="r" t="t"/>
              <a:pathLst>
                <a:path extrusionOk="0" h="2136" w="1520">
                  <a:moveTo>
                    <a:pt x="1" y="0"/>
                  </a:moveTo>
                  <a:lnTo>
                    <a:pt x="1" y="1999"/>
                  </a:lnTo>
                  <a:cubicBezTo>
                    <a:pt x="1" y="2076"/>
                    <a:pt x="66" y="2135"/>
                    <a:pt x="140" y="2135"/>
                  </a:cubicBezTo>
                  <a:cubicBezTo>
                    <a:pt x="161" y="2135"/>
                    <a:pt x="183" y="2131"/>
                    <a:pt x="204" y="2120"/>
                  </a:cubicBezTo>
                  <a:lnTo>
                    <a:pt x="633" y="1908"/>
                  </a:lnTo>
                  <a:cubicBezTo>
                    <a:pt x="671" y="1886"/>
                    <a:pt x="715" y="1878"/>
                    <a:pt x="762" y="1878"/>
                  </a:cubicBezTo>
                  <a:cubicBezTo>
                    <a:pt x="806" y="1878"/>
                    <a:pt x="849" y="1886"/>
                    <a:pt x="892" y="1908"/>
                  </a:cubicBezTo>
                  <a:lnTo>
                    <a:pt x="1320" y="2120"/>
                  </a:lnTo>
                  <a:cubicBezTo>
                    <a:pt x="1341" y="2131"/>
                    <a:pt x="1362" y="2135"/>
                    <a:pt x="1382" y="2135"/>
                  </a:cubicBezTo>
                  <a:cubicBezTo>
                    <a:pt x="1454" y="2135"/>
                    <a:pt x="1519" y="2076"/>
                    <a:pt x="1519" y="1999"/>
                  </a:cubicBezTo>
                  <a:lnTo>
                    <a:pt x="1519" y="0"/>
                  </a:lnTo>
                  <a:cubicBezTo>
                    <a:pt x="1286" y="91"/>
                    <a:pt x="1031" y="147"/>
                    <a:pt x="762" y="147"/>
                  </a:cubicBezTo>
                  <a:cubicBezTo>
                    <a:pt x="494" y="147"/>
                    <a:pt x="23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550585" y="4237840"/>
              <a:ext cx="103634" cy="103634"/>
            </a:xfrm>
            <a:custGeom>
              <a:rect b="b" l="l" r="r" t="t"/>
              <a:pathLst>
                <a:path extrusionOk="0" h="2908" w="2908">
                  <a:moveTo>
                    <a:pt x="1454" y="1"/>
                  </a:moveTo>
                  <a:cubicBezTo>
                    <a:pt x="654" y="1"/>
                    <a:pt x="0" y="654"/>
                    <a:pt x="0" y="1454"/>
                  </a:cubicBezTo>
                  <a:cubicBezTo>
                    <a:pt x="0" y="2259"/>
                    <a:pt x="654" y="2908"/>
                    <a:pt x="1454" y="2908"/>
                  </a:cubicBezTo>
                  <a:cubicBezTo>
                    <a:pt x="2254" y="2908"/>
                    <a:pt x="2908" y="2259"/>
                    <a:pt x="2908" y="1454"/>
                  </a:cubicBezTo>
                  <a:cubicBezTo>
                    <a:pt x="2908" y="654"/>
                    <a:pt x="2254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38900" y="4103096"/>
              <a:ext cx="382533" cy="293760"/>
            </a:xfrm>
            <a:custGeom>
              <a:rect b="b" l="l" r="r" t="t"/>
              <a:pathLst>
                <a:path extrusionOk="0" h="8243" w="10734">
                  <a:moveTo>
                    <a:pt x="5992" y="1951"/>
                  </a:moveTo>
                  <a:cubicBezTo>
                    <a:pt x="6139" y="1951"/>
                    <a:pt x="6269" y="2055"/>
                    <a:pt x="6291" y="2202"/>
                  </a:cubicBezTo>
                  <a:cubicBezTo>
                    <a:pt x="6312" y="2380"/>
                    <a:pt x="6178" y="2531"/>
                    <a:pt x="6001" y="2531"/>
                  </a:cubicBezTo>
                  <a:lnTo>
                    <a:pt x="1649" y="2531"/>
                  </a:lnTo>
                  <a:cubicBezTo>
                    <a:pt x="1501" y="2531"/>
                    <a:pt x="1372" y="2427"/>
                    <a:pt x="1354" y="2285"/>
                  </a:cubicBezTo>
                  <a:cubicBezTo>
                    <a:pt x="1328" y="2107"/>
                    <a:pt x="1467" y="1951"/>
                    <a:pt x="1640" y="1951"/>
                  </a:cubicBezTo>
                  <a:close/>
                  <a:moveTo>
                    <a:pt x="4119" y="3833"/>
                  </a:moveTo>
                  <a:cubicBezTo>
                    <a:pt x="4266" y="3833"/>
                    <a:pt x="4396" y="3937"/>
                    <a:pt x="4417" y="4080"/>
                  </a:cubicBezTo>
                  <a:cubicBezTo>
                    <a:pt x="4439" y="4257"/>
                    <a:pt x="4301" y="4413"/>
                    <a:pt x="4128" y="4413"/>
                  </a:cubicBezTo>
                  <a:lnTo>
                    <a:pt x="1644" y="4413"/>
                  </a:lnTo>
                  <a:cubicBezTo>
                    <a:pt x="1501" y="4413"/>
                    <a:pt x="1367" y="4309"/>
                    <a:pt x="1350" y="4162"/>
                  </a:cubicBezTo>
                  <a:cubicBezTo>
                    <a:pt x="1324" y="3985"/>
                    <a:pt x="1463" y="3833"/>
                    <a:pt x="1636" y="3833"/>
                  </a:cubicBezTo>
                  <a:close/>
                  <a:moveTo>
                    <a:pt x="3496" y="5711"/>
                  </a:moveTo>
                  <a:cubicBezTo>
                    <a:pt x="3639" y="5711"/>
                    <a:pt x="3768" y="5815"/>
                    <a:pt x="3790" y="5958"/>
                  </a:cubicBezTo>
                  <a:cubicBezTo>
                    <a:pt x="3816" y="6139"/>
                    <a:pt x="3678" y="6291"/>
                    <a:pt x="3505" y="6291"/>
                  </a:cubicBezTo>
                  <a:lnTo>
                    <a:pt x="1644" y="6291"/>
                  </a:lnTo>
                  <a:cubicBezTo>
                    <a:pt x="1497" y="6291"/>
                    <a:pt x="1367" y="6187"/>
                    <a:pt x="1350" y="6044"/>
                  </a:cubicBezTo>
                  <a:cubicBezTo>
                    <a:pt x="1324" y="5867"/>
                    <a:pt x="1463" y="5711"/>
                    <a:pt x="1636" y="5711"/>
                  </a:cubicBezTo>
                  <a:close/>
                  <a:moveTo>
                    <a:pt x="364" y="0"/>
                  </a:moveTo>
                  <a:cubicBezTo>
                    <a:pt x="165" y="0"/>
                    <a:pt x="0" y="165"/>
                    <a:pt x="0" y="364"/>
                  </a:cubicBezTo>
                  <a:lnTo>
                    <a:pt x="0" y="7879"/>
                  </a:lnTo>
                  <a:cubicBezTo>
                    <a:pt x="0" y="8082"/>
                    <a:pt x="165" y="8242"/>
                    <a:pt x="364" y="8242"/>
                  </a:cubicBezTo>
                  <a:lnTo>
                    <a:pt x="6074" y="8242"/>
                  </a:lnTo>
                  <a:lnTo>
                    <a:pt x="6074" y="6780"/>
                  </a:lnTo>
                  <a:cubicBezTo>
                    <a:pt x="5612" y="6377"/>
                    <a:pt x="5330" y="5776"/>
                    <a:pt x="5374" y="5110"/>
                  </a:cubicBezTo>
                  <a:cubicBezTo>
                    <a:pt x="5443" y="4084"/>
                    <a:pt x="6282" y="3262"/>
                    <a:pt x="7307" y="3215"/>
                  </a:cubicBezTo>
                  <a:cubicBezTo>
                    <a:pt x="7344" y="3213"/>
                    <a:pt x="7380" y="3212"/>
                    <a:pt x="7415" y="3212"/>
                  </a:cubicBezTo>
                  <a:cubicBezTo>
                    <a:pt x="8539" y="3212"/>
                    <a:pt x="9453" y="4124"/>
                    <a:pt x="9453" y="5244"/>
                  </a:cubicBezTo>
                  <a:cubicBezTo>
                    <a:pt x="9453" y="5858"/>
                    <a:pt x="9176" y="6408"/>
                    <a:pt x="8748" y="6780"/>
                  </a:cubicBezTo>
                  <a:lnTo>
                    <a:pt x="8748" y="8242"/>
                  </a:lnTo>
                  <a:lnTo>
                    <a:pt x="10375" y="8242"/>
                  </a:lnTo>
                  <a:cubicBezTo>
                    <a:pt x="10574" y="8242"/>
                    <a:pt x="10734" y="8082"/>
                    <a:pt x="10734" y="7879"/>
                  </a:cubicBezTo>
                  <a:lnTo>
                    <a:pt x="10734" y="364"/>
                  </a:lnTo>
                  <a:cubicBezTo>
                    <a:pt x="10734" y="165"/>
                    <a:pt x="10574" y="0"/>
                    <a:pt x="10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27"/>
          <p:cNvGrpSpPr/>
          <p:nvPr/>
        </p:nvGrpSpPr>
        <p:grpSpPr>
          <a:xfrm>
            <a:off x="5508355" y="2783437"/>
            <a:ext cx="298554" cy="265347"/>
            <a:chOff x="904105" y="4098000"/>
            <a:chExt cx="382566" cy="340014"/>
          </a:xfrm>
        </p:grpSpPr>
        <p:sp>
          <p:nvSpPr>
            <p:cNvPr id="748" name="Google Shape;748;p27"/>
            <p:cNvSpPr/>
            <p:nvPr/>
          </p:nvSpPr>
          <p:spPr>
            <a:xfrm>
              <a:off x="990454" y="4372299"/>
              <a:ext cx="208658" cy="65716"/>
            </a:xfrm>
            <a:custGeom>
              <a:rect b="b" l="l" r="r" t="t"/>
              <a:pathLst>
                <a:path extrusionOk="0" h="1844" w="5855">
                  <a:moveTo>
                    <a:pt x="321" y="0"/>
                  </a:moveTo>
                  <a:cubicBezTo>
                    <a:pt x="143" y="0"/>
                    <a:pt x="1" y="143"/>
                    <a:pt x="1" y="320"/>
                  </a:cubicBezTo>
                  <a:lnTo>
                    <a:pt x="1" y="1523"/>
                  </a:lnTo>
                  <a:cubicBezTo>
                    <a:pt x="1" y="1700"/>
                    <a:pt x="143" y="1843"/>
                    <a:pt x="321" y="1843"/>
                  </a:cubicBezTo>
                  <a:lnTo>
                    <a:pt x="5534" y="1843"/>
                  </a:lnTo>
                  <a:cubicBezTo>
                    <a:pt x="5711" y="1843"/>
                    <a:pt x="5854" y="1700"/>
                    <a:pt x="5854" y="1523"/>
                  </a:cubicBezTo>
                  <a:lnTo>
                    <a:pt x="5854" y="320"/>
                  </a:lnTo>
                  <a:cubicBezTo>
                    <a:pt x="5854" y="143"/>
                    <a:pt x="5711" y="0"/>
                    <a:pt x="5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1030688" y="4298887"/>
              <a:ext cx="128616" cy="58018"/>
            </a:xfrm>
            <a:custGeom>
              <a:rect b="b" l="l" r="r" t="t"/>
              <a:pathLst>
                <a:path extrusionOk="0" h="1628" w="3609">
                  <a:moveTo>
                    <a:pt x="425" y="1"/>
                  </a:moveTo>
                  <a:lnTo>
                    <a:pt x="1" y="1627"/>
                  </a:lnTo>
                  <a:lnTo>
                    <a:pt x="3609" y="1627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904105" y="4098000"/>
              <a:ext cx="116143" cy="136492"/>
            </a:xfrm>
            <a:custGeom>
              <a:rect b="b" l="l" r="r" t="t"/>
              <a:pathLst>
                <a:path extrusionOk="0" h="3830" w="3259">
                  <a:moveTo>
                    <a:pt x="364" y="0"/>
                  </a:moveTo>
                  <a:cubicBezTo>
                    <a:pt x="165" y="0"/>
                    <a:pt x="1" y="161"/>
                    <a:pt x="1" y="364"/>
                  </a:cubicBezTo>
                  <a:lnTo>
                    <a:pt x="1" y="2298"/>
                  </a:lnTo>
                  <a:cubicBezTo>
                    <a:pt x="1" y="3146"/>
                    <a:pt x="689" y="3829"/>
                    <a:pt x="1532" y="3829"/>
                  </a:cubicBezTo>
                  <a:lnTo>
                    <a:pt x="3259" y="3829"/>
                  </a:lnTo>
                  <a:cubicBezTo>
                    <a:pt x="3181" y="3587"/>
                    <a:pt x="3090" y="3349"/>
                    <a:pt x="2990" y="3107"/>
                  </a:cubicBezTo>
                  <a:lnTo>
                    <a:pt x="1775" y="3107"/>
                  </a:lnTo>
                  <a:cubicBezTo>
                    <a:pt x="1195" y="3107"/>
                    <a:pt x="723" y="2640"/>
                    <a:pt x="723" y="2060"/>
                  </a:cubicBezTo>
                  <a:lnTo>
                    <a:pt x="723" y="723"/>
                  </a:lnTo>
                  <a:lnTo>
                    <a:pt x="1861" y="723"/>
                  </a:lnTo>
                  <a:cubicBezTo>
                    <a:pt x="1753" y="489"/>
                    <a:pt x="1658" y="238"/>
                    <a:pt x="1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979656" y="4099248"/>
              <a:ext cx="230860" cy="181644"/>
            </a:xfrm>
            <a:custGeom>
              <a:rect b="b" l="l" r="r" t="t"/>
              <a:pathLst>
                <a:path extrusionOk="0" h="5097" w="6478">
                  <a:moveTo>
                    <a:pt x="1" y="0"/>
                  </a:moveTo>
                  <a:cubicBezTo>
                    <a:pt x="204" y="498"/>
                    <a:pt x="446" y="995"/>
                    <a:pt x="684" y="1475"/>
                  </a:cubicBezTo>
                  <a:cubicBezTo>
                    <a:pt x="1247" y="2626"/>
                    <a:pt x="1826" y="3812"/>
                    <a:pt x="1896" y="5097"/>
                  </a:cubicBezTo>
                  <a:lnTo>
                    <a:pt x="4578" y="5097"/>
                  </a:lnTo>
                  <a:cubicBezTo>
                    <a:pt x="4647" y="3812"/>
                    <a:pt x="5231" y="2626"/>
                    <a:pt x="5794" y="1475"/>
                  </a:cubicBezTo>
                  <a:cubicBezTo>
                    <a:pt x="6032" y="995"/>
                    <a:pt x="6274" y="498"/>
                    <a:pt x="6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1170706" y="4098000"/>
              <a:ext cx="115964" cy="136492"/>
            </a:xfrm>
            <a:custGeom>
              <a:rect b="b" l="l" r="r" t="t"/>
              <a:pathLst>
                <a:path extrusionOk="0" h="3830" w="3254">
                  <a:moveTo>
                    <a:pt x="1692" y="0"/>
                  </a:moveTo>
                  <a:cubicBezTo>
                    <a:pt x="1601" y="238"/>
                    <a:pt x="1501" y="489"/>
                    <a:pt x="1398" y="723"/>
                  </a:cubicBezTo>
                  <a:lnTo>
                    <a:pt x="2531" y="723"/>
                  </a:lnTo>
                  <a:lnTo>
                    <a:pt x="2531" y="2748"/>
                  </a:lnTo>
                  <a:cubicBezTo>
                    <a:pt x="2531" y="2947"/>
                    <a:pt x="2371" y="3107"/>
                    <a:pt x="2172" y="3107"/>
                  </a:cubicBezTo>
                  <a:lnTo>
                    <a:pt x="264" y="3107"/>
                  </a:lnTo>
                  <a:cubicBezTo>
                    <a:pt x="165" y="3349"/>
                    <a:pt x="74" y="3587"/>
                    <a:pt x="0" y="3829"/>
                  </a:cubicBezTo>
                  <a:lnTo>
                    <a:pt x="2730" y="3829"/>
                  </a:lnTo>
                  <a:cubicBezTo>
                    <a:pt x="3020" y="3829"/>
                    <a:pt x="3254" y="3596"/>
                    <a:pt x="3254" y="3306"/>
                  </a:cubicBezTo>
                  <a:lnTo>
                    <a:pt x="3254" y="360"/>
                  </a:lnTo>
                  <a:cubicBezTo>
                    <a:pt x="3254" y="161"/>
                    <a:pt x="3093" y="0"/>
                    <a:pt x="2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27"/>
          <p:cNvGrpSpPr/>
          <p:nvPr/>
        </p:nvGrpSpPr>
        <p:grpSpPr>
          <a:xfrm>
            <a:off x="7674626" y="2598933"/>
            <a:ext cx="295525" cy="298555"/>
            <a:chOff x="3058795" y="4076725"/>
            <a:chExt cx="378684" cy="382567"/>
          </a:xfrm>
        </p:grpSpPr>
        <p:sp>
          <p:nvSpPr>
            <p:cNvPr id="754" name="Google Shape;754;p27"/>
            <p:cNvSpPr/>
            <p:nvPr/>
          </p:nvSpPr>
          <p:spPr>
            <a:xfrm>
              <a:off x="3190902" y="4076725"/>
              <a:ext cx="106592" cy="101175"/>
            </a:xfrm>
            <a:custGeom>
              <a:rect b="b" l="l" r="r" t="t"/>
              <a:pathLst>
                <a:path extrusionOk="0" h="2839" w="2991">
                  <a:moveTo>
                    <a:pt x="1498" y="0"/>
                  </a:moveTo>
                  <a:cubicBezTo>
                    <a:pt x="1433" y="0"/>
                    <a:pt x="1377" y="31"/>
                    <a:pt x="1342" y="87"/>
                  </a:cubicBezTo>
                  <a:lnTo>
                    <a:pt x="922" y="762"/>
                  </a:lnTo>
                  <a:lnTo>
                    <a:pt x="148" y="952"/>
                  </a:lnTo>
                  <a:cubicBezTo>
                    <a:pt x="87" y="965"/>
                    <a:pt x="40" y="1013"/>
                    <a:pt x="23" y="1069"/>
                  </a:cubicBezTo>
                  <a:cubicBezTo>
                    <a:pt x="1" y="1130"/>
                    <a:pt x="14" y="1195"/>
                    <a:pt x="57" y="1242"/>
                  </a:cubicBezTo>
                  <a:lnTo>
                    <a:pt x="568" y="1852"/>
                  </a:lnTo>
                  <a:lnTo>
                    <a:pt x="511" y="2644"/>
                  </a:lnTo>
                  <a:cubicBezTo>
                    <a:pt x="507" y="2709"/>
                    <a:pt x="533" y="2765"/>
                    <a:pt x="585" y="2804"/>
                  </a:cubicBezTo>
                  <a:cubicBezTo>
                    <a:pt x="618" y="2826"/>
                    <a:pt x="656" y="2837"/>
                    <a:pt x="694" y="2837"/>
                  </a:cubicBezTo>
                  <a:cubicBezTo>
                    <a:pt x="716" y="2837"/>
                    <a:pt x="737" y="2834"/>
                    <a:pt x="758" y="2826"/>
                  </a:cubicBezTo>
                  <a:lnTo>
                    <a:pt x="1498" y="2523"/>
                  </a:lnTo>
                  <a:lnTo>
                    <a:pt x="2233" y="2826"/>
                  </a:lnTo>
                  <a:cubicBezTo>
                    <a:pt x="2255" y="2834"/>
                    <a:pt x="2277" y="2839"/>
                    <a:pt x="2303" y="2839"/>
                  </a:cubicBezTo>
                  <a:cubicBezTo>
                    <a:pt x="2337" y="2839"/>
                    <a:pt x="2376" y="2826"/>
                    <a:pt x="2406" y="2804"/>
                  </a:cubicBezTo>
                  <a:cubicBezTo>
                    <a:pt x="2458" y="2765"/>
                    <a:pt x="2484" y="2709"/>
                    <a:pt x="2480" y="2644"/>
                  </a:cubicBezTo>
                  <a:lnTo>
                    <a:pt x="2424" y="1852"/>
                  </a:lnTo>
                  <a:lnTo>
                    <a:pt x="2934" y="1242"/>
                  </a:lnTo>
                  <a:cubicBezTo>
                    <a:pt x="2977" y="1195"/>
                    <a:pt x="2990" y="1130"/>
                    <a:pt x="2969" y="1069"/>
                  </a:cubicBezTo>
                  <a:cubicBezTo>
                    <a:pt x="2952" y="1013"/>
                    <a:pt x="2904" y="965"/>
                    <a:pt x="2843" y="952"/>
                  </a:cubicBezTo>
                  <a:lnTo>
                    <a:pt x="2069" y="762"/>
                  </a:lnTo>
                  <a:lnTo>
                    <a:pt x="1649" y="87"/>
                  </a:lnTo>
                  <a:cubicBezTo>
                    <a:pt x="1615" y="31"/>
                    <a:pt x="1558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058795" y="4192652"/>
              <a:ext cx="378684" cy="266640"/>
            </a:xfrm>
            <a:custGeom>
              <a:rect b="b" l="l" r="r" t="t"/>
              <a:pathLst>
                <a:path extrusionOk="0" h="7482" w="10626">
                  <a:moveTo>
                    <a:pt x="5473" y="1338"/>
                  </a:moveTo>
                  <a:cubicBezTo>
                    <a:pt x="5547" y="1338"/>
                    <a:pt x="5603" y="1394"/>
                    <a:pt x="5603" y="1468"/>
                  </a:cubicBezTo>
                  <a:lnTo>
                    <a:pt x="5603" y="2761"/>
                  </a:lnTo>
                  <a:cubicBezTo>
                    <a:pt x="5603" y="2912"/>
                    <a:pt x="5482" y="3034"/>
                    <a:pt x="5333" y="3034"/>
                  </a:cubicBezTo>
                  <a:cubicBezTo>
                    <a:pt x="5259" y="3034"/>
                    <a:pt x="5178" y="3004"/>
                    <a:pt x="5101" y="2934"/>
                  </a:cubicBezTo>
                  <a:cubicBezTo>
                    <a:pt x="5075" y="2908"/>
                    <a:pt x="5062" y="2874"/>
                    <a:pt x="5062" y="2835"/>
                  </a:cubicBezTo>
                  <a:lnTo>
                    <a:pt x="5062" y="1879"/>
                  </a:lnTo>
                  <a:lnTo>
                    <a:pt x="4924" y="1879"/>
                  </a:lnTo>
                  <a:cubicBezTo>
                    <a:pt x="4889" y="1879"/>
                    <a:pt x="4850" y="1866"/>
                    <a:pt x="4824" y="1835"/>
                  </a:cubicBezTo>
                  <a:cubicBezTo>
                    <a:pt x="4616" y="1606"/>
                    <a:pt x="4777" y="1338"/>
                    <a:pt x="5002" y="1338"/>
                  </a:cubicBezTo>
                  <a:close/>
                  <a:moveTo>
                    <a:pt x="2406" y="4336"/>
                  </a:moveTo>
                  <a:cubicBezTo>
                    <a:pt x="2553" y="4336"/>
                    <a:pt x="2674" y="4457"/>
                    <a:pt x="2674" y="4608"/>
                  </a:cubicBezTo>
                  <a:lnTo>
                    <a:pt x="2674" y="5405"/>
                  </a:lnTo>
                  <a:cubicBezTo>
                    <a:pt x="2674" y="5552"/>
                    <a:pt x="2553" y="5673"/>
                    <a:pt x="2406" y="5673"/>
                  </a:cubicBezTo>
                  <a:lnTo>
                    <a:pt x="1917" y="5673"/>
                  </a:lnTo>
                  <a:lnTo>
                    <a:pt x="1917" y="5928"/>
                  </a:lnTo>
                  <a:lnTo>
                    <a:pt x="2384" y="5928"/>
                  </a:lnTo>
                  <a:cubicBezTo>
                    <a:pt x="2514" y="5928"/>
                    <a:pt x="2631" y="6015"/>
                    <a:pt x="2657" y="6140"/>
                  </a:cubicBezTo>
                  <a:cubicBezTo>
                    <a:pt x="2696" y="6313"/>
                    <a:pt x="2561" y="6469"/>
                    <a:pt x="2393" y="6469"/>
                  </a:cubicBezTo>
                  <a:lnTo>
                    <a:pt x="1644" y="6469"/>
                  </a:lnTo>
                  <a:cubicBezTo>
                    <a:pt x="1493" y="6469"/>
                    <a:pt x="1376" y="6348"/>
                    <a:pt x="1376" y="6201"/>
                  </a:cubicBezTo>
                  <a:lnTo>
                    <a:pt x="1376" y="5400"/>
                  </a:lnTo>
                  <a:cubicBezTo>
                    <a:pt x="1376" y="5253"/>
                    <a:pt x="1493" y="5132"/>
                    <a:pt x="1644" y="5132"/>
                  </a:cubicBezTo>
                  <a:lnTo>
                    <a:pt x="2133" y="5132"/>
                  </a:lnTo>
                  <a:lnTo>
                    <a:pt x="2133" y="4881"/>
                  </a:lnTo>
                  <a:lnTo>
                    <a:pt x="1666" y="4881"/>
                  </a:lnTo>
                  <a:cubicBezTo>
                    <a:pt x="1536" y="4881"/>
                    <a:pt x="1419" y="4795"/>
                    <a:pt x="1393" y="4669"/>
                  </a:cubicBezTo>
                  <a:cubicBezTo>
                    <a:pt x="1354" y="4492"/>
                    <a:pt x="1488" y="4336"/>
                    <a:pt x="1657" y="4336"/>
                  </a:cubicBezTo>
                  <a:close/>
                  <a:moveTo>
                    <a:pt x="9103" y="4336"/>
                  </a:moveTo>
                  <a:cubicBezTo>
                    <a:pt x="9246" y="4336"/>
                    <a:pt x="9363" y="4453"/>
                    <a:pt x="9363" y="4596"/>
                  </a:cubicBezTo>
                  <a:lnTo>
                    <a:pt x="9363" y="6201"/>
                  </a:lnTo>
                  <a:cubicBezTo>
                    <a:pt x="9363" y="6348"/>
                    <a:pt x="9241" y="6469"/>
                    <a:pt x="9094" y="6469"/>
                  </a:cubicBezTo>
                  <a:lnTo>
                    <a:pt x="8350" y="6469"/>
                  </a:lnTo>
                  <a:cubicBezTo>
                    <a:pt x="8225" y="6469"/>
                    <a:pt x="8108" y="6382"/>
                    <a:pt x="8078" y="6257"/>
                  </a:cubicBezTo>
                  <a:cubicBezTo>
                    <a:pt x="8043" y="6084"/>
                    <a:pt x="8173" y="5928"/>
                    <a:pt x="8346" y="5928"/>
                  </a:cubicBezTo>
                  <a:lnTo>
                    <a:pt x="8817" y="5928"/>
                  </a:lnTo>
                  <a:lnTo>
                    <a:pt x="8817" y="5673"/>
                  </a:lnTo>
                  <a:lnTo>
                    <a:pt x="8350" y="5673"/>
                  </a:lnTo>
                  <a:cubicBezTo>
                    <a:pt x="8225" y="5673"/>
                    <a:pt x="8108" y="5591"/>
                    <a:pt x="8078" y="5465"/>
                  </a:cubicBezTo>
                  <a:cubicBezTo>
                    <a:pt x="8043" y="5288"/>
                    <a:pt x="8173" y="5132"/>
                    <a:pt x="8346" y="5132"/>
                  </a:cubicBezTo>
                  <a:lnTo>
                    <a:pt x="8817" y="5132"/>
                  </a:lnTo>
                  <a:lnTo>
                    <a:pt x="8817" y="4881"/>
                  </a:lnTo>
                  <a:lnTo>
                    <a:pt x="8341" y="4881"/>
                  </a:lnTo>
                  <a:cubicBezTo>
                    <a:pt x="8233" y="4881"/>
                    <a:pt x="8134" y="4816"/>
                    <a:pt x="8095" y="4717"/>
                  </a:cubicBezTo>
                  <a:cubicBezTo>
                    <a:pt x="8017" y="4522"/>
                    <a:pt x="8160" y="4336"/>
                    <a:pt x="8346" y="4336"/>
                  </a:cubicBezTo>
                  <a:close/>
                  <a:moveTo>
                    <a:pt x="3107" y="1"/>
                  </a:moveTo>
                  <a:cubicBezTo>
                    <a:pt x="2968" y="1"/>
                    <a:pt x="2856" y="113"/>
                    <a:pt x="2856" y="252"/>
                  </a:cubicBezTo>
                  <a:lnTo>
                    <a:pt x="2856" y="1917"/>
                  </a:lnTo>
                  <a:lnTo>
                    <a:pt x="251" y="1917"/>
                  </a:lnTo>
                  <a:cubicBezTo>
                    <a:pt x="113" y="1917"/>
                    <a:pt x="0" y="2030"/>
                    <a:pt x="0" y="2168"/>
                  </a:cubicBezTo>
                  <a:lnTo>
                    <a:pt x="0" y="7230"/>
                  </a:lnTo>
                  <a:cubicBezTo>
                    <a:pt x="0" y="7369"/>
                    <a:pt x="113" y="7481"/>
                    <a:pt x="251" y="7481"/>
                  </a:cubicBezTo>
                  <a:lnTo>
                    <a:pt x="10375" y="7481"/>
                  </a:lnTo>
                  <a:cubicBezTo>
                    <a:pt x="10513" y="7481"/>
                    <a:pt x="10626" y="7369"/>
                    <a:pt x="10626" y="7230"/>
                  </a:cubicBezTo>
                  <a:lnTo>
                    <a:pt x="10626" y="3432"/>
                  </a:lnTo>
                  <a:cubicBezTo>
                    <a:pt x="10626" y="3293"/>
                    <a:pt x="10513" y="3181"/>
                    <a:pt x="10375" y="3181"/>
                  </a:cubicBezTo>
                  <a:lnTo>
                    <a:pt x="7809" y="3181"/>
                  </a:lnTo>
                  <a:lnTo>
                    <a:pt x="7809" y="252"/>
                  </a:lnTo>
                  <a:cubicBezTo>
                    <a:pt x="7809" y="113"/>
                    <a:pt x="7697" y="1"/>
                    <a:pt x="7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7"/>
          <p:cNvGrpSpPr/>
          <p:nvPr/>
        </p:nvGrpSpPr>
        <p:grpSpPr>
          <a:xfrm>
            <a:off x="711925" y="2598758"/>
            <a:ext cx="290351" cy="298915"/>
            <a:chOff x="179175" y="4676640"/>
            <a:chExt cx="372053" cy="383028"/>
          </a:xfrm>
        </p:grpSpPr>
        <p:sp>
          <p:nvSpPr>
            <p:cNvPr id="757" name="Google Shape;757;p27"/>
            <p:cNvSpPr/>
            <p:nvPr/>
          </p:nvSpPr>
          <p:spPr>
            <a:xfrm>
              <a:off x="179175" y="4676640"/>
              <a:ext cx="283568" cy="49073"/>
            </a:xfrm>
            <a:custGeom>
              <a:rect b="b" l="l" r="r" t="t"/>
              <a:pathLst>
                <a:path extrusionOk="0" h="1377" w="7957">
                  <a:moveTo>
                    <a:pt x="160" y="0"/>
                  </a:moveTo>
                  <a:cubicBezTo>
                    <a:pt x="56" y="0"/>
                    <a:pt x="0" y="117"/>
                    <a:pt x="61" y="204"/>
                  </a:cubicBezTo>
                  <a:lnTo>
                    <a:pt x="878" y="1324"/>
                  </a:lnTo>
                  <a:cubicBezTo>
                    <a:pt x="900" y="1355"/>
                    <a:pt x="939" y="1376"/>
                    <a:pt x="978" y="1376"/>
                  </a:cubicBezTo>
                  <a:lnTo>
                    <a:pt x="7000" y="1376"/>
                  </a:lnTo>
                  <a:cubicBezTo>
                    <a:pt x="7039" y="1376"/>
                    <a:pt x="7078" y="1355"/>
                    <a:pt x="7100" y="1324"/>
                  </a:cubicBezTo>
                  <a:lnTo>
                    <a:pt x="7896" y="199"/>
                  </a:lnTo>
                  <a:cubicBezTo>
                    <a:pt x="7956" y="117"/>
                    <a:pt x="7896" y="0"/>
                    <a:pt x="7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229887" y="4750195"/>
              <a:ext cx="118459" cy="128651"/>
            </a:xfrm>
            <a:custGeom>
              <a:rect b="b" l="l" r="r" t="t"/>
              <a:pathLst>
                <a:path extrusionOk="0" h="3610" w="3324">
                  <a:moveTo>
                    <a:pt x="152" y="0"/>
                  </a:moveTo>
                  <a:cubicBezTo>
                    <a:pt x="57" y="0"/>
                    <a:pt x="0" y="104"/>
                    <a:pt x="57" y="182"/>
                  </a:cubicBezTo>
                  <a:lnTo>
                    <a:pt x="2449" y="3561"/>
                  </a:lnTo>
                  <a:cubicBezTo>
                    <a:pt x="2473" y="3593"/>
                    <a:pt x="2510" y="3609"/>
                    <a:pt x="2547" y="3609"/>
                  </a:cubicBezTo>
                  <a:cubicBezTo>
                    <a:pt x="2583" y="3609"/>
                    <a:pt x="2620" y="3593"/>
                    <a:pt x="2644" y="3561"/>
                  </a:cubicBezTo>
                  <a:lnTo>
                    <a:pt x="3297" y="2635"/>
                  </a:lnTo>
                  <a:cubicBezTo>
                    <a:pt x="3323" y="2596"/>
                    <a:pt x="3323" y="2540"/>
                    <a:pt x="3297" y="2501"/>
                  </a:cubicBezTo>
                  <a:lnTo>
                    <a:pt x="1558" y="48"/>
                  </a:lnTo>
                  <a:cubicBezTo>
                    <a:pt x="1536" y="17"/>
                    <a:pt x="150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19478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714" y="0"/>
                  </a:moveTo>
                  <a:cubicBezTo>
                    <a:pt x="653" y="610"/>
                    <a:pt x="402" y="1186"/>
                    <a:pt x="0" y="1649"/>
                  </a:cubicBezTo>
                  <a:cubicBezTo>
                    <a:pt x="286" y="1830"/>
                    <a:pt x="610" y="1952"/>
                    <a:pt x="956" y="1999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282166" y="4921930"/>
              <a:ext cx="40734" cy="44618"/>
            </a:xfrm>
            <a:custGeom>
              <a:rect b="b" l="l" r="r" t="t"/>
              <a:pathLst>
                <a:path extrusionOk="0" h="1252" w="1143">
                  <a:moveTo>
                    <a:pt x="580" y="1"/>
                  </a:moveTo>
                  <a:cubicBezTo>
                    <a:pt x="273" y="342"/>
                    <a:pt x="65" y="775"/>
                    <a:pt x="0" y="1251"/>
                  </a:cubicBezTo>
                  <a:lnTo>
                    <a:pt x="1142" y="1251"/>
                  </a:lnTo>
                  <a:cubicBezTo>
                    <a:pt x="1086" y="788"/>
                    <a:pt x="887" y="35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75429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cubicBezTo>
                    <a:pt x="351" y="1952"/>
                    <a:pt x="675" y="1830"/>
                    <a:pt x="957" y="1649"/>
                  </a:cubicBezTo>
                  <a:cubicBezTo>
                    <a:pt x="559" y="1186"/>
                    <a:pt x="308" y="61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19478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956" y="0"/>
                  </a:moveTo>
                  <a:cubicBezTo>
                    <a:pt x="610" y="48"/>
                    <a:pt x="286" y="169"/>
                    <a:pt x="0" y="355"/>
                  </a:cubicBezTo>
                  <a:cubicBezTo>
                    <a:pt x="402" y="814"/>
                    <a:pt x="653" y="1389"/>
                    <a:pt x="714" y="1999"/>
                  </a:cubicBezTo>
                  <a:lnTo>
                    <a:pt x="956" y="199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61387" y="4676640"/>
              <a:ext cx="189841" cy="202920"/>
            </a:xfrm>
            <a:custGeom>
              <a:rect b="b" l="l" r="r" t="t"/>
              <a:pathLst>
                <a:path extrusionOk="0" h="5694" w="5327">
                  <a:moveTo>
                    <a:pt x="3834" y="0"/>
                  </a:moveTo>
                  <a:cubicBezTo>
                    <a:pt x="3812" y="0"/>
                    <a:pt x="3795" y="9"/>
                    <a:pt x="3786" y="26"/>
                  </a:cubicBezTo>
                  <a:lnTo>
                    <a:pt x="27" y="5331"/>
                  </a:lnTo>
                  <a:cubicBezTo>
                    <a:pt x="1" y="5369"/>
                    <a:pt x="27" y="5421"/>
                    <a:pt x="74" y="5421"/>
                  </a:cubicBezTo>
                  <a:lnTo>
                    <a:pt x="79" y="5421"/>
                  </a:lnTo>
                  <a:cubicBezTo>
                    <a:pt x="516" y="5421"/>
                    <a:pt x="935" y="5517"/>
                    <a:pt x="1312" y="5690"/>
                  </a:cubicBezTo>
                  <a:cubicBezTo>
                    <a:pt x="1320" y="5692"/>
                    <a:pt x="1328" y="5694"/>
                    <a:pt x="1336" y="5694"/>
                  </a:cubicBezTo>
                  <a:cubicBezTo>
                    <a:pt x="1355" y="5694"/>
                    <a:pt x="1373" y="5686"/>
                    <a:pt x="1385" y="5668"/>
                  </a:cubicBezTo>
                  <a:lnTo>
                    <a:pt x="5270" y="186"/>
                  </a:lnTo>
                  <a:cubicBezTo>
                    <a:pt x="5327" y="109"/>
                    <a:pt x="5270" y="0"/>
                    <a:pt x="5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75429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lnTo>
                    <a:pt x="243" y="1999"/>
                  </a:lnTo>
                  <a:cubicBezTo>
                    <a:pt x="308" y="1389"/>
                    <a:pt x="559" y="814"/>
                    <a:pt x="957" y="355"/>
                  </a:cubicBezTo>
                  <a:cubicBezTo>
                    <a:pt x="675" y="169"/>
                    <a:pt x="351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05506" y="4921930"/>
              <a:ext cx="40876" cy="44618"/>
            </a:xfrm>
            <a:custGeom>
              <a:rect b="b" l="l" r="r" t="t"/>
              <a:pathLst>
                <a:path extrusionOk="0" h="1252" w="1147">
                  <a:moveTo>
                    <a:pt x="567" y="1"/>
                  </a:moveTo>
                  <a:cubicBezTo>
                    <a:pt x="260" y="351"/>
                    <a:pt x="61" y="788"/>
                    <a:pt x="0" y="1251"/>
                  </a:cubicBezTo>
                  <a:lnTo>
                    <a:pt x="1147" y="1251"/>
                  </a:lnTo>
                  <a:cubicBezTo>
                    <a:pt x="1082" y="775"/>
                    <a:pt x="874" y="342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05506" y="4988393"/>
              <a:ext cx="40876" cy="44583"/>
            </a:xfrm>
            <a:custGeom>
              <a:rect b="b" l="l" r="r" t="t"/>
              <a:pathLst>
                <a:path extrusionOk="0" h="1251" w="1147">
                  <a:moveTo>
                    <a:pt x="0" y="0"/>
                  </a:moveTo>
                  <a:cubicBezTo>
                    <a:pt x="61" y="463"/>
                    <a:pt x="260" y="900"/>
                    <a:pt x="567" y="1251"/>
                  </a:cubicBezTo>
                  <a:cubicBezTo>
                    <a:pt x="874" y="913"/>
                    <a:pt x="1082" y="481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82166" y="4988393"/>
              <a:ext cx="40734" cy="44583"/>
            </a:xfrm>
            <a:custGeom>
              <a:rect b="b" l="l" r="r" t="t"/>
              <a:pathLst>
                <a:path extrusionOk="0" h="1251" w="1143">
                  <a:moveTo>
                    <a:pt x="0" y="0"/>
                  </a:moveTo>
                  <a:cubicBezTo>
                    <a:pt x="65" y="481"/>
                    <a:pt x="273" y="913"/>
                    <a:pt x="580" y="1251"/>
                  </a:cubicBezTo>
                  <a:cubicBezTo>
                    <a:pt x="887" y="900"/>
                    <a:pt x="1086" y="463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8" name="Google Shape;7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0" y="1466325"/>
            <a:ext cx="3942525" cy="34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00" y="1087186"/>
            <a:ext cx="3942525" cy="321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350" y="1087175"/>
            <a:ext cx="2978086" cy="38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7"/>
          <p:cNvSpPr txBox="1"/>
          <p:nvPr>
            <p:ph type="title"/>
          </p:nvPr>
        </p:nvSpPr>
        <p:spPr>
          <a:xfrm>
            <a:off x="995513" y="288750"/>
            <a:ext cx="499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Win Rates vs. Maryland</a:t>
            </a:r>
            <a:endParaRPr sz="2400"/>
          </a:p>
        </p:txBody>
      </p:sp>
      <p:grpSp>
        <p:nvGrpSpPr>
          <p:cNvPr id="772" name="Google Shape;772;p27"/>
          <p:cNvGrpSpPr/>
          <p:nvPr/>
        </p:nvGrpSpPr>
        <p:grpSpPr>
          <a:xfrm>
            <a:off x="6716681" y="288746"/>
            <a:ext cx="2427309" cy="2662356"/>
            <a:chOff x="457202" y="1104106"/>
            <a:chExt cx="3401975" cy="3320474"/>
          </a:xfrm>
        </p:grpSpPr>
        <p:sp>
          <p:nvSpPr>
            <p:cNvPr id="773" name="Google Shape;773;p27"/>
            <p:cNvSpPr/>
            <p:nvPr/>
          </p:nvSpPr>
          <p:spPr>
            <a:xfrm>
              <a:off x="3204215" y="3123142"/>
              <a:ext cx="531109" cy="1119553"/>
            </a:xfrm>
            <a:custGeom>
              <a:rect b="b" l="l" r="r" t="t"/>
              <a:pathLst>
                <a:path extrusionOk="0" h="7774" w="3688">
                  <a:moveTo>
                    <a:pt x="2762" y="1"/>
                  </a:moveTo>
                  <a:cubicBezTo>
                    <a:pt x="2498" y="1"/>
                    <a:pt x="2356" y="158"/>
                    <a:pt x="2419" y="390"/>
                  </a:cubicBezTo>
                  <a:cubicBezTo>
                    <a:pt x="1468" y="2683"/>
                    <a:pt x="1" y="4111"/>
                    <a:pt x="261" y="5024"/>
                  </a:cubicBezTo>
                  <a:lnTo>
                    <a:pt x="1074" y="7767"/>
                  </a:lnTo>
                  <a:cubicBezTo>
                    <a:pt x="1116" y="7771"/>
                    <a:pt x="1158" y="7774"/>
                    <a:pt x="1199" y="7774"/>
                  </a:cubicBezTo>
                  <a:cubicBezTo>
                    <a:pt x="1902" y="7774"/>
                    <a:pt x="2555" y="7134"/>
                    <a:pt x="2584" y="6382"/>
                  </a:cubicBezTo>
                  <a:cubicBezTo>
                    <a:pt x="2649" y="4881"/>
                    <a:pt x="2761" y="2791"/>
                    <a:pt x="2952" y="542"/>
                  </a:cubicBezTo>
                  <a:cubicBezTo>
                    <a:pt x="3081" y="438"/>
                    <a:pt x="3687" y="377"/>
                    <a:pt x="3575" y="204"/>
                  </a:cubicBezTo>
                  <a:cubicBezTo>
                    <a:pt x="3471" y="70"/>
                    <a:pt x="3021" y="27"/>
                    <a:pt x="2843" y="5"/>
                  </a:cubicBezTo>
                  <a:cubicBezTo>
                    <a:pt x="2815" y="2"/>
                    <a:pt x="2788" y="1"/>
                    <a:pt x="2762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461563" y="3158713"/>
              <a:ext cx="167772" cy="222499"/>
            </a:xfrm>
            <a:custGeom>
              <a:rect b="b" l="l" r="r" t="t"/>
              <a:pathLst>
                <a:path extrusionOk="0" h="1545" w="1165">
                  <a:moveTo>
                    <a:pt x="697" y="0"/>
                  </a:moveTo>
                  <a:lnTo>
                    <a:pt x="632" y="143"/>
                  </a:lnTo>
                  <a:lnTo>
                    <a:pt x="1" y="1450"/>
                  </a:lnTo>
                  <a:cubicBezTo>
                    <a:pt x="66" y="1328"/>
                    <a:pt x="282" y="1269"/>
                    <a:pt x="503" y="1269"/>
                  </a:cubicBezTo>
                  <a:cubicBezTo>
                    <a:pt x="783" y="1269"/>
                    <a:pt x="1072" y="1364"/>
                    <a:pt x="1069" y="1545"/>
                  </a:cubicBezTo>
                  <a:lnTo>
                    <a:pt x="1165" y="29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543506" y="3123142"/>
              <a:ext cx="191821" cy="88424"/>
            </a:xfrm>
            <a:custGeom>
              <a:rect b="b" l="l" r="r" t="t"/>
              <a:pathLst>
                <a:path extrusionOk="0" h="614" w="1332">
                  <a:moveTo>
                    <a:pt x="406" y="1"/>
                  </a:moveTo>
                  <a:cubicBezTo>
                    <a:pt x="142" y="1"/>
                    <a:pt x="0" y="158"/>
                    <a:pt x="63" y="390"/>
                  </a:cubicBezTo>
                  <a:cubicBezTo>
                    <a:pt x="81" y="350"/>
                    <a:pt x="123" y="332"/>
                    <a:pt x="171" y="332"/>
                  </a:cubicBezTo>
                  <a:cubicBezTo>
                    <a:pt x="252" y="332"/>
                    <a:pt x="349" y="382"/>
                    <a:pt x="379" y="464"/>
                  </a:cubicBezTo>
                  <a:cubicBezTo>
                    <a:pt x="386" y="486"/>
                    <a:pt x="427" y="614"/>
                    <a:pt x="527" y="614"/>
                  </a:cubicBezTo>
                  <a:cubicBezTo>
                    <a:pt x="546" y="614"/>
                    <a:pt x="567" y="609"/>
                    <a:pt x="591" y="598"/>
                  </a:cubicBezTo>
                  <a:cubicBezTo>
                    <a:pt x="591" y="581"/>
                    <a:pt x="591" y="559"/>
                    <a:pt x="596" y="542"/>
                  </a:cubicBezTo>
                  <a:cubicBezTo>
                    <a:pt x="725" y="438"/>
                    <a:pt x="1331" y="377"/>
                    <a:pt x="1219" y="204"/>
                  </a:cubicBezTo>
                  <a:cubicBezTo>
                    <a:pt x="1115" y="70"/>
                    <a:pt x="665" y="27"/>
                    <a:pt x="487" y="5"/>
                  </a:cubicBezTo>
                  <a:cubicBezTo>
                    <a:pt x="459" y="2"/>
                    <a:pt x="43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930738" y="3659008"/>
              <a:ext cx="246833" cy="521613"/>
            </a:xfrm>
            <a:custGeom>
              <a:rect b="b" l="l" r="r" t="t"/>
              <a:pathLst>
                <a:path extrusionOk="0" h="3622" w="1714">
                  <a:moveTo>
                    <a:pt x="667" y="1"/>
                  </a:moveTo>
                  <a:lnTo>
                    <a:pt x="342" y="528"/>
                  </a:lnTo>
                  <a:lnTo>
                    <a:pt x="1" y="2847"/>
                  </a:lnTo>
                  <a:lnTo>
                    <a:pt x="1255" y="3622"/>
                  </a:lnTo>
                  <a:lnTo>
                    <a:pt x="1714" y="1567"/>
                  </a:lnTo>
                  <a:lnTo>
                    <a:pt x="1714" y="1567"/>
                  </a:lnTo>
                  <a:cubicBezTo>
                    <a:pt x="1657" y="1606"/>
                    <a:pt x="1602" y="1624"/>
                    <a:pt x="1548" y="1624"/>
                  </a:cubicBezTo>
                  <a:cubicBezTo>
                    <a:pt x="1086" y="1624"/>
                    <a:pt x="729" y="299"/>
                    <a:pt x="667" y="1"/>
                  </a:cubicBezTo>
                  <a:close/>
                </a:path>
              </a:pathLst>
            </a:custGeom>
            <a:solidFill>
              <a:srgbClr val="F16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1022446" y="2439089"/>
              <a:ext cx="1442980" cy="626454"/>
            </a:xfrm>
            <a:custGeom>
              <a:rect b="b" l="l" r="r" t="t"/>
              <a:pathLst>
                <a:path extrusionOk="0" h="4350" w="10020">
                  <a:moveTo>
                    <a:pt x="10020" y="0"/>
                  </a:moveTo>
                  <a:lnTo>
                    <a:pt x="8808" y="22"/>
                  </a:lnTo>
                  <a:cubicBezTo>
                    <a:pt x="6628" y="965"/>
                    <a:pt x="2488" y="2107"/>
                    <a:pt x="895" y="3211"/>
                  </a:cubicBezTo>
                  <a:cubicBezTo>
                    <a:pt x="895" y="3211"/>
                    <a:pt x="653" y="3336"/>
                    <a:pt x="584" y="3349"/>
                  </a:cubicBezTo>
                  <a:cubicBezTo>
                    <a:pt x="110" y="3433"/>
                    <a:pt x="1" y="3706"/>
                    <a:pt x="122" y="3706"/>
                  </a:cubicBezTo>
                  <a:cubicBezTo>
                    <a:pt x="138" y="3706"/>
                    <a:pt x="158" y="3701"/>
                    <a:pt x="182" y="3691"/>
                  </a:cubicBezTo>
                  <a:cubicBezTo>
                    <a:pt x="192" y="3687"/>
                    <a:pt x="203" y="3678"/>
                    <a:pt x="216" y="3667"/>
                  </a:cubicBezTo>
                  <a:lnTo>
                    <a:pt x="216" y="3667"/>
                  </a:lnTo>
                  <a:cubicBezTo>
                    <a:pt x="191" y="3707"/>
                    <a:pt x="178" y="3760"/>
                    <a:pt x="169" y="3847"/>
                  </a:cubicBezTo>
                  <a:cubicBezTo>
                    <a:pt x="146" y="3961"/>
                    <a:pt x="276" y="4028"/>
                    <a:pt x="418" y="4028"/>
                  </a:cubicBezTo>
                  <a:cubicBezTo>
                    <a:pt x="491" y="4028"/>
                    <a:pt x="567" y="4010"/>
                    <a:pt x="627" y="3972"/>
                  </a:cubicBezTo>
                  <a:cubicBezTo>
                    <a:pt x="809" y="3851"/>
                    <a:pt x="640" y="3700"/>
                    <a:pt x="904" y="3548"/>
                  </a:cubicBezTo>
                  <a:cubicBezTo>
                    <a:pt x="1617" y="3552"/>
                    <a:pt x="2385" y="3658"/>
                    <a:pt x="3124" y="3658"/>
                  </a:cubicBezTo>
                  <a:cubicBezTo>
                    <a:pt x="3932" y="3658"/>
                    <a:pt x="4704" y="3532"/>
                    <a:pt x="5330" y="3007"/>
                  </a:cubicBezTo>
                  <a:cubicBezTo>
                    <a:pt x="5397" y="3020"/>
                    <a:pt x="5509" y="3025"/>
                    <a:pt x="5648" y="3025"/>
                  </a:cubicBezTo>
                  <a:cubicBezTo>
                    <a:pt x="6152" y="3025"/>
                    <a:pt x="7009" y="2960"/>
                    <a:pt x="7356" y="2960"/>
                  </a:cubicBezTo>
                  <a:cubicBezTo>
                    <a:pt x="7406" y="2960"/>
                    <a:pt x="7445" y="2961"/>
                    <a:pt x="7472" y="2964"/>
                  </a:cubicBezTo>
                  <a:cubicBezTo>
                    <a:pt x="7498" y="3276"/>
                    <a:pt x="7593" y="3479"/>
                    <a:pt x="7714" y="3912"/>
                  </a:cubicBezTo>
                  <a:lnTo>
                    <a:pt x="7792" y="4167"/>
                  </a:lnTo>
                  <a:cubicBezTo>
                    <a:pt x="7792" y="4167"/>
                    <a:pt x="7968" y="4349"/>
                    <a:pt x="8234" y="4349"/>
                  </a:cubicBezTo>
                  <a:cubicBezTo>
                    <a:pt x="8293" y="4349"/>
                    <a:pt x="8357" y="4340"/>
                    <a:pt x="8423" y="4318"/>
                  </a:cubicBezTo>
                  <a:cubicBezTo>
                    <a:pt x="9059" y="4111"/>
                    <a:pt x="9955" y="3449"/>
                    <a:pt x="9955" y="3423"/>
                  </a:cubicBezTo>
                  <a:cubicBezTo>
                    <a:pt x="9951" y="3379"/>
                    <a:pt x="10020" y="0"/>
                    <a:pt x="1002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609881" y="1280807"/>
              <a:ext cx="751588" cy="1234475"/>
            </a:xfrm>
            <a:custGeom>
              <a:rect b="b" l="l" r="r" t="t"/>
              <a:pathLst>
                <a:path extrusionOk="0" h="8572" w="5219">
                  <a:moveTo>
                    <a:pt x="3855" y="1"/>
                  </a:moveTo>
                  <a:lnTo>
                    <a:pt x="3855" y="1"/>
                  </a:lnTo>
                  <a:cubicBezTo>
                    <a:pt x="3842" y="169"/>
                    <a:pt x="3929" y="330"/>
                    <a:pt x="3916" y="511"/>
                  </a:cubicBezTo>
                  <a:cubicBezTo>
                    <a:pt x="3889" y="484"/>
                    <a:pt x="3787" y="395"/>
                    <a:pt x="3724" y="395"/>
                  </a:cubicBezTo>
                  <a:cubicBezTo>
                    <a:pt x="3697" y="395"/>
                    <a:pt x="3678" y="411"/>
                    <a:pt x="3674" y="455"/>
                  </a:cubicBezTo>
                  <a:cubicBezTo>
                    <a:pt x="3678" y="559"/>
                    <a:pt x="3829" y="529"/>
                    <a:pt x="3873" y="589"/>
                  </a:cubicBezTo>
                  <a:cubicBezTo>
                    <a:pt x="3877" y="619"/>
                    <a:pt x="3886" y="658"/>
                    <a:pt x="3877" y="689"/>
                  </a:cubicBezTo>
                  <a:cubicBezTo>
                    <a:pt x="3682" y="1844"/>
                    <a:pt x="2947" y="3293"/>
                    <a:pt x="3358" y="4621"/>
                  </a:cubicBezTo>
                  <a:cubicBezTo>
                    <a:pt x="3397" y="4729"/>
                    <a:pt x="3362" y="4725"/>
                    <a:pt x="3211" y="4768"/>
                  </a:cubicBezTo>
                  <a:cubicBezTo>
                    <a:pt x="1878" y="5145"/>
                    <a:pt x="1035" y="6053"/>
                    <a:pt x="1" y="6901"/>
                  </a:cubicBezTo>
                  <a:cubicBezTo>
                    <a:pt x="1" y="6901"/>
                    <a:pt x="818" y="7801"/>
                    <a:pt x="874" y="7905"/>
                  </a:cubicBezTo>
                  <a:cubicBezTo>
                    <a:pt x="935" y="8009"/>
                    <a:pt x="2185" y="8571"/>
                    <a:pt x="2185" y="8571"/>
                  </a:cubicBezTo>
                  <a:cubicBezTo>
                    <a:pt x="5218" y="5348"/>
                    <a:pt x="5002" y="5019"/>
                    <a:pt x="4128" y="611"/>
                  </a:cubicBezTo>
                  <a:cubicBezTo>
                    <a:pt x="4098" y="407"/>
                    <a:pt x="4037" y="109"/>
                    <a:pt x="385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133204" y="2268868"/>
              <a:ext cx="825033" cy="1195880"/>
            </a:xfrm>
            <a:custGeom>
              <a:rect b="b" l="l" r="r" t="t"/>
              <a:pathLst>
                <a:path extrusionOk="0" h="8304" w="5729">
                  <a:moveTo>
                    <a:pt x="3687" y="1"/>
                  </a:moveTo>
                  <a:cubicBezTo>
                    <a:pt x="3519" y="1"/>
                    <a:pt x="3342" y="25"/>
                    <a:pt x="3159" y="79"/>
                  </a:cubicBezTo>
                  <a:cubicBezTo>
                    <a:pt x="2995" y="213"/>
                    <a:pt x="3138" y="97"/>
                    <a:pt x="2964" y="213"/>
                  </a:cubicBezTo>
                  <a:cubicBezTo>
                    <a:pt x="2398" y="598"/>
                    <a:pt x="1835" y="884"/>
                    <a:pt x="1061" y="1221"/>
                  </a:cubicBezTo>
                  <a:cubicBezTo>
                    <a:pt x="1094" y="1215"/>
                    <a:pt x="1127" y="1212"/>
                    <a:pt x="1160" y="1212"/>
                  </a:cubicBezTo>
                  <a:cubicBezTo>
                    <a:pt x="1710" y="1212"/>
                    <a:pt x="2132" y="2121"/>
                    <a:pt x="1961" y="3203"/>
                  </a:cubicBezTo>
                  <a:cubicBezTo>
                    <a:pt x="1748" y="4560"/>
                    <a:pt x="893" y="5346"/>
                    <a:pt x="370" y="5346"/>
                  </a:cubicBezTo>
                  <a:cubicBezTo>
                    <a:pt x="201" y="5346"/>
                    <a:pt x="67" y="5265"/>
                    <a:pt x="1" y="5094"/>
                  </a:cubicBezTo>
                  <a:lnTo>
                    <a:pt x="1" y="5094"/>
                  </a:lnTo>
                  <a:cubicBezTo>
                    <a:pt x="420" y="6553"/>
                    <a:pt x="1246" y="8304"/>
                    <a:pt x="1649" y="8304"/>
                  </a:cubicBezTo>
                  <a:cubicBezTo>
                    <a:pt x="1692" y="8304"/>
                    <a:pt x="1730" y="8284"/>
                    <a:pt x="1762" y="8243"/>
                  </a:cubicBezTo>
                  <a:lnTo>
                    <a:pt x="5162" y="7014"/>
                  </a:lnTo>
                  <a:cubicBezTo>
                    <a:pt x="5167" y="6517"/>
                    <a:pt x="5158" y="6642"/>
                    <a:pt x="5231" y="6149"/>
                  </a:cubicBezTo>
                  <a:cubicBezTo>
                    <a:pt x="5253" y="6067"/>
                    <a:pt x="5223" y="5803"/>
                    <a:pt x="5223" y="5803"/>
                  </a:cubicBezTo>
                  <a:cubicBezTo>
                    <a:pt x="5223" y="5803"/>
                    <a:pt x="5318" y="5738"/>
                    <a:pt x="5335" y="5660"/>
                  </a:cubicBezTo>
                  <a:cubicBezTo>
                    <a:pt x="5586" y="4380"/>
                    <a:pt x="5729" y="2727"/>
                    <a:pt x="5430" y="1407"/>
                  </a:cubicBezTo>
                  <a:cubicBezTo>
                    <a:pt x="5284" y="741"/>
                    <a:pt x="4611" y="1"/>
                    <a:pt x="36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353829" y="2163452"/>
              <a:ext cx="190093" cy="189952"/>
            </a:xfrm>
            <a:custGeom>
              <a:rect b="b" l="l" r="r" t="t"/>
              <a:pathLst>
                <a:path extrusionOk="0" h="1319" w="1320">
                  <a:moveTo>
                    <a:pt x="812" y="0"/>
                  </a:moveTo>
                  <a:cubicBezTo>
                    <a:pt x="752" y="0"/>
                    <a:pt x="689" y="11"/>
                    <a:pt x="628" y="32"/>
                  </a:cubicBezTo>
                  <a:cubicBezTo>
                    <a:pt x="0" y="249"/>
                    <a:pt x="169" y="617"/>
                    <a:pt x="230" y="950"/>
                  </a:cubicBezTo>
                  <a:cubicBezTo>
                    <a:pt x="286" y="1240"/>
                    <a:pt x="303" y="1309"/>
                    <a:pt x="433" y="1317"/>
                  </a:cubicBezTo>
                  <a:cubicBezTo>
                    <a:pt x="438" y="1318"/>
                    <a:pt x="444" y="1318"/>
                    <a:pt x="449" y="1318"/>
                  </a:cubicBezTo>
                  <a:cubicBezTo>
                    <a:pt x="588" y="1318"/>
                    <a:pt x="844" y="1170"/>
                    <a:pt x="844" y="1170"/>
                  </a:cubicBezTo>
                  <a:cubicBezTo>
                    <a:pt x="861" y="1002"/>
                    <a:pt x="1320" y="885"/>
                    <a:pt x="1255" y="357"/>
                  </a:cubicBezTo>
                  <a:cubicBezTo>
                    <a:pt x="1225" y="134"/>
                    <a:pt x="1030" y="0"/>
                    <a:pt x="812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401785" y="2270884"/>
              <a:ext cx="158411" cy="126011"/>
            </a:xfrm>
            <a:custGeom>
              <a:rect b="b" l="l" r="r" t="t"/>
              <a:pathLst>
                <a:path extrusionOk="0" h="875" w="1100">
                  <a:moveTo>
                    <a:pt x="922" y="0"/>
                  </a:moveTo>
                  <a:lnTo>
                    <a:pt x="269" y="359"/>
                  </a:lnTo>
                  <a:cubicBezTo>
                    <a:pt x="226" y="498"/>
                    <a:pt x="282" y="489"/>
                    <a:pt x="282" y="623"/>
                  </a:cubicBezTo>
                  <a:cubicBezTo>
                    <a:pt x="277" y="649"/>
                    <a:pt x="282" y="667"/>
                    <a:pt x="264" y="693"/>
                  </a:cubicBezTo>
                  <a:lnTo>
                    <a:pt x="1" y="831"/>
                  </a:lnTo>
                  <a:cubicBezTo>
                    <a:pt x="156" y="831"/>
                    <a:pt x="355" y="875"/>
                    <a:pt x="542" y="875"/>
                  </a:cubicBezTo>
                  <a:cubicBezTo>
                    <a:pt x="735" y="875"/>
                    <a:pt x="916" y="828"/>
                    <a:pt x="1022" y="636"/>
                  </a:cubicBezTo>
                  <a:cubicBezTo>
                    <a:pt x="1091" y="507"/>
                    <a:pt x="1099" y="303"/>
                    <a:pt x="1082" y="212"/>
                  </a:cubicBezTo>
                  <a:lnTo>
                    <a:pt x="1082" y="212"/>
                  </a:lnTo>
                  <a:lnTo>
                    <a:pt x="887" y="342"/>
                  </a:lnTo>
                  <a:cubicBezTo>
                    <a:pt x="870" y="225"/>
                    <a:pt x="887" y="182"/>
                    <a:pt x="922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2770022" y="3570009"/>
              <a:ext cx="1089148" cy="854570"/>
            </a:xfrm>
            <a:custGeom>
              <a:rect b="b" l="l" r="r" t="t"/>
              <a:pathLst>
                <a:path extrusionOk="0" h="5934" w="7563">
                  <a:moveTo>
                    <a:pt x="6793" y="0"/>
                  </a:moveTo>
                  <a:cubicBezTo>
                    <a:pt x="6685" y="0"/>
                    <a:pt x="6565" y="61"/>
                    <a:pt x="6438" y="203"/>
                  </a:cubicBezTo>
                  <a:cubicBezTo>
                    <a:pt x="5058" y="1017"/>
                    <a:pt x="3998" y="1462"/>
                    <a:pt x="2657" y="2293"/>
                  </a:cubicBezTo>
                  <a:cubicBezTo>
                    <a:pt x="1861" y="2786"/>
                    <a:pt x="2107" y="3669"/>
                    <a:pt x="1943" y="3751"/>
                  </a:cubicBezTo>
                  <a:cubicBezTo>
                    <a:pt x="1937" y="3754"/>
                    <a:pt x="1931" y="3755"/>
                    <a:pt x="1924" y="3755"/>
                  </a:cubicBezTo>
                  <a:cubicBezTo>
                    <a:pt x="1850" y="3755"/>
                    <a:pt x="1722" y="3595"/>
                    <a:pt x="1722" y="3595"/>
                  </a:cubicBezTo>
                  <a:lnTo>
                    <a:pt x="1099" y="3855"/>
                  </a:lnTo>
                  <a:lnTo>
                    <a:pt x="0" y="5187"/>
                  </a:lnTo>
                  <a:cubicBezTo>
                    <a:pt x="555" y="5639"/>
                    <a:pt x="1158" y="5933"/>
                    <a:pt x="1803" y="5933"/>
                  </a:cubicBezTo>
                  <a:cubicBezTo>
                    <a:pt x="2355" y="5933"/>
                    <a:pt x="2937" y="5717"/>
                    <a:pt x="3544" y="5200"/>
                  </a:cubicBezTo>
                  <a:cubicBezTo>
                    <a:pt x="4928" y="4036"/>
                    <a:pt x="5681" y="2098"/>
                    <a:pt x="6706" y="662"/>
                  </a:cubicBezTo>
                  <a:cubicBezTo>
                    <a:pt x="6812" y="673"/>
                    <a:pt x="7201" y="896"/>
                    <a:pt x="7366" y="896"/>
                  </a:cubicBezTo>
                  <a:cubicBezTo>
                    <a:pt x="7384" y="896"/>
                    <a:pt x="7399" y="893"/>
                    <a:pt x="7412" y="887"/>
                  </a:cubicBezTo>
                  <a:cubicBezTo>
                    <a:pt x="7563" y="779"/>
                    <a:pt x="7204" y="368"/>
                    <a:pt x="7117" y="233"/>
                  </a:cubicBezTo>
                  <a:cubicBezTo>
                    <a:pt x="7037" y="91"/>
                    <a:pt x="6924" y="0"/>
                    <a:pt x="679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2939523" y="3632222"/>
              <a:ext cx="226960" cy="389554"/>
            </a:xfrm>
            <a:custGeom>
              <a:rect b="b" l="l" r="r" t="t"/>
              <a:pathLst>
                <a:path extrusionOk="0" h="2705" w="1576">
                  <a:moveTo>
                    <a:pt x="619" y="0"/>
                  </a:moveTo>
                  <a:lnTo>
                    <a:pt x="299" y="485"/>
                  </a:lnTo>
                  <a:lnTo>
                    <a:pt x="0" y="1355"/>
                  </a:lnTo>
                  <a:lnTo>
                    <a:pt x="472" y="2704"/>
                  </a:lnTo>
                  <a:cubicBezTo>
                    <a:pt x="472" y="2704"/>
                    <a:pt x="1575" y="1562"/>
                    <a:pt x="1246" y="1368"/>
                  </a:cubicBezTo>
                  <a:cubicBezTo>
                    <a:pt x="917" y="1173"/>
                    <a:pt x="619" y="0"/>
                    <a:pt x="619" y="0"/>
                  </a:cubicBezTo>
                  <a:close/>
                </a:path>
              </a:pathLst>
            </a:custGeom>
            <a:solidFill>
              <a:srgbClr val="B31D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2365350" y="3223230"/>
              <a:ext cx="689520" cy="1164917"/>
            </a:xfrm>
            <a:custGeom>
              <a:rect b="b" l="l" r="r" t="t"/>
              <a:pathLst>
                <a:path extrusionOk="0" h="8089" w="4788">
                  <a:moveTo>
                    <a:pt x="3134" y="0"/>
                  </a:moveTo>
                  <a:cubicBezTo>
                    <a:pt x="2025" y="0"/>
                    <a:pt x="0" y="1181"/>
                    <a:pt x="11" y="2053"/>
                  </a:cubicBezTo>
                  <a:cubicBezTo>
                    <a:pt x="85" y="5428"/>
                    <a:pt x="1902" y="8088"/>
                    <a:pt x="1902" y="8088"/>
                  </a:cubicBezTo>
                  <a:cubicBezTo>
                    <a:pt x="2962" y="7764"/>
                    <a:pt x="4139" y="7119"/>
                    <a:pt x="4532" y="6003"/>
                  </a:cubicBezTo>
                  <a:lnTo>
                    <a:pt x="4524" y="5774"/>
                  </a:lnTo>
                  <a:cubicBezTo>
                    <a:pt x="4437" y="5332"/>
                    <a:pt x="4489" y="4818"/>
                    <a:pt x="4550" y="4346"/>
                  </a:cubicBezTo>
                  <a:cubicBezTo>
                    <a:pt x="4641" y="2866"/>
                    <a:pt x="4788" y="1101"/>
                    <a:pt x="3585" y="98"/>
                  </a:cubicBezTo>
                  <a:cubicBezTo>
                    <a:pt x="3466" y="31"/>
                    <a:pt x="3312" y="0"/>
                    <a:pt x="3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367510" y="2152075"/>
              <a:ext cx="190669" cy="135084"/>
            </a:xfrm>
            <a:custGeom>
              <a:rect b="b" l="l" r="r" t="t"/>
              <a:pathLst>
                <a:path extrusionOk="0" h="938" w="1324">
                  <a:moveTo>
                    <a:pt x="621" y="1"/>
                  </a:moveTo>
                  <a:cubicBezTo>
                    <a:pt x="513" y="1"/>
                    <a:pt x="395" y="28"/>
                    <a:pt x="273" y="90"/>
                  </a:cubicBezTo>
                  <a:cubicBezTo>
                    <a:pt x="139" y="155"/>
                    <a:pt x="1" y="371"/>
                    <a:pt x="78" y="518"/>
                  </a:cubicBezTo>
                  <a:cubicBezTo>
                    <a:pt x="86" y="509"/>
                    <a:pt x="93" y="506"/>
                    <a:pt x="99" y="506"/>
                  </a:cubicBezTo>
                  <a:cubicBezTo>
                    <a:pt x="127" y="506"/>
                    <a:pt x="153" y="570"/>
                    <a:pt x="217" y="570"/>
                  </a:cubicBezTo>
                  <a:cubicBezTo>
                    <a:pt x="226" y="570"/>
                    <a:pt x="236" y="569"/>
                    <a:pt x="247" y="566"/>
                  </a:cubicBezTo>
                  <a:cubicBezTo>
                    <a:pt x="364" y="527"/>
                    <a:pt x="432" y="398"/>
                    <a:pt x="522" y="398"/>
                  </a:cubicBezTo>
                  <a:cubicBezTo>
                    <a:pt x="541" y="398"/>
                    <a:pt x="562" y="404"/>
                    <a:pt x="585" y="419"/>
                  </a:cubicBezTo>
                  <a:cubicBezTo>
                    <a:pt x="671" y="479"/>
                    <a:pt x="680" y="535"/>
                    <a:pt x="693" y="592"/>
                  </a:cubicBezTo>
                  <a:cubicBezTo>
                    <a:pt x="703" y="660"/>
                    <a:pt x="725" y="687"/>
                    <a:pt x="745" y="687"/>
                  </a:cubicBezTo>
                  <a:cubicBezTo>
                    <a:pt x="759" y="687"/>
                    <a:pt x="772" y="674"/>
                    <a:pt x="779" y="652"/>
                  </a:cubicBezTo>
                  <a:cubicBezTo>
                    <a:pt x="791" y="619"/>
                    <a:pt x="812" y="605"/>
                    <a:pt x="834" y="605"/>
                  </a:cubicBezTo>
                  <a:cubicBezTo>
                    <a:pt x="902" y="605"/>
                    <a:pt x="983" y="736"/>
                    <a:pt x="866" y="860"/>
                  </a:cubicBezTo>
                  <a:cubicBezTo>
                    <a:pt x="899" y="832"/>
                    <a:pt x="928" y="822"/>
                    <a:pt x="954" y="822"/>
                  </a:cubicBezTo>
                  <a:cubicBezTo>
                    <a:pt x="1037" y="822"/>
                    <a:pt x="1088" y="931"/>
                    <a:pt x="1134" y="938"/>
                  </a:cubicBezTo>
                  <a:cubicBezTo>
                    <a:pt x="1324" y="431"/>
                    <a:pt x="1046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3520176" y="3582970"/>
              <a:ext cx="225664" cy="248710"/>
            </a:xfrm>
            <a:custGeom>
              <a:rect b="b" l="l" r="r" t="t"/>
              <a:pathLst>
                <a:path extrusionOk="0" h="1727" w="1567">
                  <a:moveTo>
                    <a:pt x="1363" y="1"/>
                  </a:moveTo>
                  <a:lnTo>
                    <a:pt x="1229" y="113"/>
                  </a:lnTo>
                  <a:lnTo>
                    <a:pt x="0" y="792"/>
                  </a:lnTo>
                  <a:cubicBezTo>
                    <a:pt x="0" y="792"/>
                    <a:pt x="896" y="961"/>
                    <a:pt x="771" y="1727"/>
                  </a:cubicBezTo>
                  <a:lnTo>
                    <a:pt x="1497" y="572"/>
                  </a:lnTo>
                  <a:lnTo>
                    <a:pt x="1567" y="122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3697166" y="3570009"/>
              <a:ext cx="162011" cy="128891"/>
            </a:xfrm>
            <a:custGeom>
              <a:rect b="b" l="l" r="r" t="t"/>
              <a:pathLst>
                <a:path extrusionOk="0" h="895" w="1125">
                  <a:moveTo>
                    <a:pt x="355" y="0"/>
                  </a:moveTo>
                  <a:cubicBezTo>
                    <a:pt x="247" y="0"/>
                    <a:pt x="127" y="61"/>
                    <a:pt x="0" y="203"/>
                  </a:cubicBezTo>
                  <a:cubicBezTo>
                    <a:pt x="28" y="176"/>
                    <a:pt x="61" y="164"/>
                    <a:pt x="94" y="164"/>
                  </a:cubicBezTo>
                  <a:cubicBezTo>
                    <a:pt x="214" y="164"/>
                    <a:pt x="341" y="314"/>
                    <a:pt x="290" y="415"/>
                  </a:cubicBezTo>
                  <a:cubicBezTo>
                    <a:pt x="229" y="541"/>
                    <a:pt x="121" y="614"/>
                    <a:pt x="268" y="662"/>
                  </a:cubicBezTo>
                  <a:cubicBezTo>
                    <a:pt x="381" y="696"/>
                    <a:pt x="766" y="861"/>
                    <a:pt x="826" y="878"/>
                  </a:cubicBezTo>
                  <a:cubicBezTo>
                    <a:pt x="866" y="889"/>
                    <a:pt x="900" y="894"/>
                    <a:pt x="928" y="894"/>
                  </a:cubicBezTo>
                  <a:cubicBezTo>
                    <a:pt x="946" y="894"/>
                    <a:pt x="962" y="892"/>
                    <a:pt x="974" y="887"/>
                  </a:cubicBezTo>
                  <a:cubicBezTo>
                    <a:pt x="1125" y="779"/>
                    <a:pt x="766" y="368"/>
                    <a:pt x="679" y="233"/>
                  </a:cubicBezTo>
                  <a:cubicBezTo>
                    <a:pt x="599" y="91"/>
                    <a:pt x="486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2674686" y="1104106"/>
              <a:ext cx="521028" cy="478698"/>
            </a:xfrm>
            <a:custGeom>
              <a:rect b="b" l="l" r="r" t="t"/>
              <a:pathLst>
                <a:path extrusionOk="0" h="3324" w="3618">
                  <a:moveTo>
                    <a:pt x="1815" y="0"/>
                  </a:moveTo>
                  <a:cubicBezTo>
                    <a:pt x="1706" y="0"/>
                    <a:pt x="1595" y="11"/>
                    <a:pt x="1484" y="34"/>
                  </a:cubicBezTo>
                  <a:cubicBezTo>
                    <a:pt x="585" y="211"/>
                    <a:pt x="1" y="1085"/>
                    <a:pt x="182" y="1985"/>
                  </a:cubicBezTo>
                  <a:cubicBezTo>
                    <a:pt x="338" y="2776"/>
                    <a:pt x="1033" y="3323"/>
                    <a:pt x="1810" y="3323"/>
                  </a:cubicBezTo>
                  <a:cubicBezTo>
                    <a:pt x="1916" y="3323"/>
                    <a:pt x="2025" y="3313"/>
                    <a:pt x="2133" y="3291"/>
                  </a:cubicBezTo>
                  <a:cubicBezTo>
                    <a:pt x="3033" y="3114"/>
                    <a:pt x="3617" y="2236"/>
                    <a:pt x="3440" y="1336"/>
                  </a:cubicBezTo>
                  <a:cubicBezTo>
                    <a:pt x="3284" y="547"/>
                    <a:pt x="2590" y="0"/>
                    <a:pt x="1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903349" y="1794783"/>
              <a:ext cx="188941" cy="136092"/>
            </a:xfrm>
            <a:custGeom>
              <a:rect b="b" l="l" r="r" t="t"/>
              <a:pathLst>
                <a:path extrusionOk="0" h="945" w="1312">
                  <a:moveTo>
                    <a:pt x="1" y="1"/>
                  </a:moveTo>
                  <a:lnTo>
                    <a:pt x="1" y="944"/>
                  </a:lnTo>
                  <a:cubicBezTo>
                    <a:pt x="1" y="499"/>
                    <a:pt x="1043" y="256"/>
                    <a:pt x="1311" y="256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457202" y="1751292"/>
              <a:ext cx="335399" cy="248710"/>
            </a:xfrm>
            <a:custGeom>
              <a:rect b="b" l="l" r="r" t="t"/>
              <a:pathLst>
                <a:path extrusionOk="0" h="1727" w="2329">
                  <a:moveTo>
                    <a:pt x="1" y="0"/>
                  </a:moveTo>
                  <a:lnTo>
                    <a:pt x="1" y="1726"/>
                  </a:lnTo>
                  <a:lnTo>
                    <a:pt x="2065" y="1726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740760" y="1298233"/>
              <a:ext cx="162731" cy="789621"/>
            </a:xfrm>
            <a:custGeom>
              <a:rect b="b" l="l" r="r" t="t"/>
              <a:pathLst>
                <a:path extrusionOk="0" h="5483" w="1130">
                  <a:moveTo>
                    <a:pt x="840" y="1"/>
                  </a:moveTo>
                  <a:lnTo>
                    <a:pt x="0" y="5482"/>
                  </a:lnTo>
                  <a:lnTo>
                    <a:pt x="1130" y="5482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1087107" y="1804864"/>
              <a:ext cx="683039" cy="15697"/>
            </a:xfrm>
            <a:custGeom>
              <a:rect b="b" l="l" r="r" t="t"/>
              <a:pathLst>
                <a:path extrusionOk="0" h="109" w="4743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087107" y="1804864"/>
              <a:ext cx="683039" cy="15697"/>
            </a:xfrm>
            <a:custGeom>
              <a:rect b="b" l="l" r="r" t="t"/>
              <a:pathLst>
                <a:path extrusionOk="0" h="109" w="4743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074722" y="1794783"/>
              <a:ext cx="707953" cy="13249"/>
            </a:xfrm>
            <a:custGeom>
              <a:rect b="b" l="l" r="r" t="t"/>
              <a:pathLst>
                <a:path extrusionOk="0" h="92" w="4916">
                  <a:moveTo>
                    <a:pt x="74" y="1"/>
                  </a:moveTo>
                  <a:cubicBezTo>
                    <a:pt x="35" y="1"/>
                    <a:pt x="0" y="23"/>
                    <a:pt x="0" y="49"/>
                  </a:cubicBezTo>
                  <a:cubicBezTo>
                    <a:pt x="0" y="70"/>
                    <a:pt x="35" y="92"/>
                    <a:pt x="74" y="92"/>
                  </a:cubicBezTo>
                  <a:lnTo>
                    <a:pt x="4842" y="92"/>
                  </a:lnTo>
                  <a:cubicBezTo>
                    <a:pt x="4880" y="92"/>
                    <a:pt x="4915" y="70"/>
                    <a:pt x="4915" y="49"/>
                  </a:cubicBezTo>
                  <a:cubicBezTo>
                    <a:pt x="4915" y="23"/>
                    <a:pt x="4880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074722" y="1818545"/>
              <a:ext cx="707953" cy="13249"/>
            </a:xfrm>
            <a:custGeom>
              <a:rect b="b" l="l" r="r" t="t"/>
              <a:pathLst>
                <a:path extrusionOk="0" h="92" w="4916">
                  <a:moveTo>
                    <a:pt x="74" y="0"/>
                  </a:moveTo>
                  <a:cubicBezTo>
                    <a:pt x="35" y="0"/>
                    <a:pt x="0" y="22"/>
                    <a:pt x="0" y="48"/>
                  </a:cubicBezTo>
                  <a:cubicBezTo>
                    <a:pt x="0" y="74"/>
                    <a:pt x="35" y="91"/>
                    <a:pt x="74" y="91"/>
                  </a:cubicBezTo>
                  <a:lnTo>
                    <a:pt x="4842" y="91"/>
                  </a:lnTo>
                  <a:cubicBezTo>
                    <a:pt x="4880" y="91"/>
                    <a:pt x="4915" y="74"/>
                    <a:pt x="4915" y="48"/>
                  </a:cubicBezTo>
                  <a:cubicBezTo>
                    <a:pt x="4915" y="22"/>
                    <a:pt x="4880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6" name="Google Shape;796;p27"/>
            <p:cNvGrpSpPr/>
            <p:nvPr/>
          </p:nvGrpSpPr>
          <p:grpSpPr>
            <a:xfrm>
              <a:off x="1090851" y="1818977"/>
              <a:ext cx="669938" cy="632647"/>
              <a:chOff x="1090851" y="1818977"/>
              <a:chExt cx="669938" cy="632647"/>
            </a:xfrm>
          </p:grpSpPr>
          <p:sp>
            <p:nvSpPr>
              <p:cNvPr id="797" name="Google Shape;797;p27"/>
              <p:cNvSpPr/>
              <p:nvPr/>
            </p:nvSpPr>
            <p:spPr>
              <a:xfrm>
                <a:off x="1482850" y="1823586"/>
                <a:ext cx="277939" cy="628039"/>
              </a:xfrm>
              <a:custGeom>
                <a:rect b="b" l="l" r="r" t="t"/>
                <a:pathLst>
                  <a:path extrusionOk="0" h="4361" w="1930">
                    <a:moveTo>
                      <a:pt x="736" y="1674"/>
                    </a:moveTo>
                    <a:lnTo>
                      <a:pt x="658" y="1938"/>
                    </a:lnTo>
                    <a:cubicBezTo>
                      <a:pt x="658" y="1943"/>
                      <a:pt x="653" y="1943"/>
                      <a:pt x="653" y="1947"/>
                    </a:cubicBezTo>
                    <a:lnTo>
                      <a:pt x="498" y="3677"/>
                    </a:lnTo>
                    <a:lnTo>
                      <a:pt x="433" y="2085"/>
                    </a:lnTo>
                    <a:lnTo>
                      <a:pt x="736" y="1674"/>
                    </a:lnTo>
                    <a:close/>
                    <a:moveTo>
                      <a:pt x="1125" y="381"/>
                    </a:moveTo>
                    <a:lnTo>
                      <a:pt x="809" y="1432"/>
                    </a:lnTo>
                    <a:lnTo>
                      <a:pt x="355" y="2051"/>
                    </a:lnTo>
                    <a:cubicBezTo>
                      <a:pt x="351" y="2055"/>
                      <a:pt x="346" y="2068"/>
                      <a:pt x="346" y="2077"/>
                    </a:cubicBezTo>
                    <a:lnTo>
                      <a:pt x="420" y="3786"/>
                    </a:lnTo>
                    <a:lnTo>
                      <a:pt x="91" y="2172"/>
                    </a:lnTo>
                    <a:lnTo>
                      <a:pt x="1125" y="381"/>
                    </a:lnTo>
                    <a:close/>
                    <a:moveTo>
                      <a:pt x="1268" y="1"/>
                    </a:moveTo>
                    <a:cubicBezTo>
                      <a:pt x="1253" y="1"/>
                      <a:pt x="1239" y="9"/>
                      <a:pt x="1233" y="22"/>
                    </a:cubicBezTo>
                    <a:lnTo>
                      <a:pt x="9" y="2142"/>
                    </a:lnTo>
                    <a:cubicBezTo>
                      <a:pt x="4" y="2150"/>
                      <a:pt x="0" y="2163"/>
                      <a:pt x="4" y="2172"/>
                    </a:cubicBezTo>
                    <a:lnTo>
                      <a:pt x="441" y="4326"/>
                    </a:lnTo>
                    <a:cubicBezTo>
                      <a:pt x="441" y="4331"/>
                      <a:pt x="446" y="4335"/>
                      <a:pt x="446" y="4339"/>
                    </a:cubicBezTo>
                    <a:cubicBezTo>
                      <a:pt x="450" y="4344"/>
                      <a:pt x="450" y="4348"/>
                      <a:pt x="454" y="4352"/>
                    </a:cubicBezTo>
                    <a:cubicBezTo>
                      <a:pt x="459" y="4357"/>
                      <a:pt x="467" y="4357"/>
                      <a:pt x="472" y="4361"/>
                    </a:cubicBezTo>
                    <a:lnTo>
                      <a:pt x="485" y="4361"/>
                    </a:lnTo>
                    <a:cubicBezTo>
                      <a:pt x="489" y="4361"/>
                      <a:pt x="498" y="4361"/>
                      <a:pt x="502" y="4357"/>
                    </a:cubicBezTo>
                    <a:cubicBezTo>
                      <a:pt x="506" y="4357"/>
                      <a:pt x="511" y="4352"/>
                      <a:pt x="515" y="4348"/>
                    </a:cubicBezTo>
                    <a:cubicBezTo>
                      <a:pt x="519" y="4344"/>
                      <a:pt x="524" y="4339"/>
                      <a:pt x="524" y="4331"/>
                    </a:cubicBezTo>
                    <a:cubicBezTo>
                      <a:pt x="528" y="4331"/>
                      <a:pt x="528" y="4326"/>
                      <a:pt x="528" y="4322"/>
                    </a:cubicBezTo>
                    <a:lnTo>
                      <a:pt x="740" y="1960"/>
                    </a:lnTo>
                    <a:lnTo>
                      <a:pt x="887" y="1467"/>
                    </a:lnTo>
                    <a:lnTo>
                      <a:pt x="1912" y="69"/>
                    </a:lnTo>
                    <a:cubicBezTo>
                      <a:pt x="1930" y="52"/>
                      <a:pt x="1925" y="22"/>
                      <a:pt x="1904" y="9"/>
                    </a:cubicBezTo>
                    <a:cubicBezTo>
                      <a:pt x="1897" y="4"/>
                      <a:pt x="1889" y="1"/>
                      <a:pt x="1880" y="1"/>
                    </a:cubicBezTo>
                    <a:cubicBezTo>
                      <a:pt x="1867" y="1"/>
                      <a:pt x="1854" y="7"/>
                      <a:pt x="1843" y="17"/>
                    </a:cubicBezTo>
                    <a:lnTo>
                      <a:pt x="961" y="1224"/>
                    </a:lnTo>
                    <a:lnTo>
                      <a:pt x="961" y="1224"/>
                    </a:lnTo>
                    <a:lnTo>
                      <a:pt x="1307" y="56"/>
                    </a:lnTo>
                    <a:cubicBezTo>
                      <a:pt x="1315" y="35"/>
                      <a:pt x="1307" y="13"/>
                      <a:pt x="1285" y="4"/>
                    </a:cubicBezTo>
                    <a:cubicBezTo>
                      <a:pt x="1279" y="2"/>
                      <a:pt x="1273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1422365" y="1818977"/>
                <a:ext cx="160283" cy="632647"/>
              </a:xfrm>
              <a:custGeom>
                <a:rect b="b" l="l" r="r" t="t"/>
                <a:pathLst>
                  <a:path extrusionOk="0" h="4393" w="1113">
                    <a:moveTo>
                      <a:pt x="996" y="296"/>
                    </a:moveTo>
                    <a:lnTo>
                      <a:pt x="766" y="2104"/>
                    </a:lnTo>
                    <a:lnTo>
                      <a:pt x="597" y="4103"/>
                    </a:lnTo>
                    <a:lnTo>
                      <a:pt x="87" y="2156"/>
                    </a:lnTo>
                    <a:lnTo>
                      <a:pt x="996" y="296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7" y="10"/>
                      <a:pt x="1030" y="28"/>
                    </a:cubicBezTo>
                    <a:lnTo>
                      <a:pt x="5" y="2135"/>
                    </a:lnTo>
                    <a:cubicBezTo>
                      <a:pt x="0" y="2143"/>
                      <a:pt x="0" y="2152"/>
                      <a:pt x="0" y="2165"/>
                    </a:cubicBezTo>
                    <a:lnTo>
                      <a:pt x="576" y="4363"/>
                    </a:lnTo>
                    <a:cubicBezTo>
                      <a:pt x="580" y="4380"/>
                      <a:pt x="597" y="4393"/>
                      <a:pt x="619" y="4393"/>
                    </a:cubicBezTo>
                    <a:cubicBezTo>
                      <a:pt x="641" y="4393"/>
                      <a:pt x="658" y="4376"/>
                      <a:pt x="658" y="4354"/>
                    </a:cubicBezTo>
                    <a:lnTo>
                      <a:pt x="853" y="2113"/>
                    </a:lnTo>
                    <a:lnTo>
                      <a:pt x="1108" y="49"/>
                    </a:lnTo>
                    <a:cubicBezTo>
                      <a:pt x="1112" y="28"/>
                      <a:pt x="1099" y="10"/>
                      <a:pt x="1078" y="2"/>
                    </a:cubicBezTo>
                    <a:cubicBezTo>
                      <a:pt x="1075" y="1"/>
                      <a:pt x="1072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1422365" y="1823442"/>
                <a:ext cx="73013" cy="628183"/>
              </a:xfrm>
              <a:custGeom>
                <a:rect b="b" l="l" r="r" t="t"/>
                <a:pathLst>
                  <a:path extrusionOk="0" h="4362" w="507">
                    <a:moveTo>
                      <a:pt x="381" y="455"/>
                    </a:moveTo>
                    <a:lnTo>
                      <a:pt x="424" y="2160"/>
                    </a:lnTo>
                    <a:lnTo>
                      <a:pt x="256" y="3873"/>
                    </a:lnTo>
                    <a:lnTo>
                      <a:pt x="87" y="2056"/>
                    </a:lnTo>
                    <a:lnTo>
                      <a:pt x="381" y="455"/>
                    </a:lnTo>
                    <a:close/>
                    <a:moveTo>
                      <a:pt x="416" y="1"/>
                    </a:moveTo>
                    <a:cubicBezTo>
                      <a:pt x="394" y="1"/>
                      <a:pt x="373" y="14"/>
                      <a:pt x="368" y="36"/>
                    </a:cubicBezTo>
                    <a:lnTo>
                      <a:pt x="0" y="2047"/>
                    </a:lnTo>
                    <a:cubicBezTo>
                      <a:pt x="0" y="2052"/>
                      <a:pt x="0" y="2056"/>
                      <a:pt x="0" y="2060"/>
                    </a:cubicBezTo>
                    <a:lnTo>
                      <a:pt x="212" y="4323"/>
                    </a:lnTo>
                    <a:cubicBezTo>
                      <a:pt x="212" y="4345"/>
                      <a:pt x="234" y="4362"/>
                      <a:pt x="256" y="4362"/>
                    </a:cubicBezTo>
                    <a:cubicBezTo>
                      <a:pt x="277" y="4362"/>
                      <a:pt x="295" y="4345"/>
                      <a:pt x="295" y="4323"/>
                    </a:cubicBezTo>
                    <a:lnTo>
                      <a:pt x="507" y="2164"/>
                    </a:lnTo>
                    <a:lnTo>
                      <a:pt x="455" y="44"/>
                    </a:lnTo>
                    <a:cubicBezTo>
                      <a:pt x="455" y="23"/>
                      <a:pt x="437" y="5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1090851" y="1823730"/>
                <a:ext cx="277507" cy="627895"/>
              </a:xfrm>
              <a:custGeom>
                <a:rect b="b" l="l" r="r" t="t"/>
                <a:pathLst>
                  <a:path extrusionOk="0" h="4360" w="1927">
                    <a:moveTo>
                      <a:pt x="1182" y="1660"/>
                    </a:moveTo>
                    <a:lnTo>
                      <a:pt x="1498" y="2084"/>
                    </a:lnTo>
                    <a:lnTo>
                      <a:pt x="1429" y="3676"/>
                    </a:lnTo>
                    <a:lnTo>
                      <a:pt x="1273" y="1946"/>
                    </a:lnTo>
                    <a:cubicBezTo>
                      <a:pt x="1273" y="1942"/>
                      <a:pt x="1273" y="1942"/>
                      <a:pt x="1273" y="1937"/>
                    </a:cubicBezTo>
                    <a:lnTo>
                      <a:pt x="1182" y="1660"/>
                    </a:lnTo>
                    <a:close/>
                    <a:moveTo>
                      <a:pt x="771" y="371"/>
                    </a:moveTo>
                    <a:lnTo>
                      <a:pt x="1835" y="2084"/>
                    </a:lnTo>
                    <a:lnTo>
                      <a:pt x="1511" y="3754"/>
                    </a:lnTo>
                    <a:lnTo>
                      <a:pt x="1584" y="2076"/>
                    </a:lnTo>
                    <a:cubicBezTo>
                      <a:pt x="1584" y="2067"/>
                      <a:pt x="1580" y="2054"/>
                      <a:pt x="1576" y="2050"/>
                    </a:cubicBezTo>
                    <a:lnTo>
                      <a:pt x="1104" y="1405"/>
                    </a:lnTo>
                    <a:lnTo>
                      <a:pt x="771" y="371"/>
                    </a:lnTo>
                    <a:close/>
                    <a:moveTo>
                      <a:pt x="50" y="0"/>
                    </a:moveTo>
                    <a:cubicBezTo>
                      <a:pt x="42" y="0"/>
                      <a:pt x="34" y="3"/>
                      <a:pt x="27" y="8"/>
                    </a:cubicBezTo>
                    <a:cubicBezTo>
                      <a:pt x="5" y="21"/>
                      <a:pt x="1" y="51"/>
                      <a:pt x="18" y="68"/>
                    </a:cubicBezTo>
                    <a:lnTo>
                      <a:pt x="1026" y="1444"/>
                    </a:lnTo>
                    <a:lnTo>
                      <a:pt x="1191" y="1959"/>
                    </a:lnTo>
                    <a:lnTo>
                      <a:pt x="1403" y="4321"/>
                    </a:lnTo>
                    <a:cubicBezTo>
                      <a:pt x="1403" y="4325"/>
                      <a:pt x="1403" y="4330"/>
                      <a:pt x="1403" y="4330"/>
                    </a:cubicBezTo>
                    <a:cubicBezTo>
                      <a:pt x="1407" y="4338"/>
                      <a:pt x="1411" y="4343"/>
                      <a:pt x="1416" y="4351"/>
                    </a:cubicBezTo>
                    <a:cubicBezTo>
                      <a:pt x="1420" y="4351"/>
                      <a:pt x="1424" y="4356"/>
                      <a:pt x="1429" y="4356"/>
                    </a:cubicBezTo>
                    <a:cubicBezTo>
                      <a:pt x="1433" y="4360"/>
                      <a:pt x="1437" y="4360"/>
                      <a:pt x="1446" y="4360"/>
                    </a:cubicBezTo>
                    <a:lnTo>
                      <a:pt x="1459" y="4360"/>
                    </a:lnTo>
                    <a:cubicBezTo>
                      <a:pt x="1463" y="4356"/>
                      <a:pt x="1472" y="4356"/>
                      <a:pt x="1476" y="4351"/>
                    </a:cubicBezTo>
                    <a:cubicBezTo>
                      <a:pt x="1480" y="4347"/>
                      <a:pt x="1480" y="4343"/>
                      <a:pt x="1485" y="4334"/>
                    </a:cubicBezTo>
                    <a:cubicBezTo>
                      <a:pt x="1485" y="4334"/>
                      <a:pt x="1485" y="4330"/>
                      <a:pt x="1489" y="4325"/>
                    </a:cubicBezTo>
                    <a:lnTo>
                      <a:pt x="1922" y="2084"/>
                    </a:lnTo>
                    <a:cubicBezTo>
                      <a:pt x="1926" y="2076"/>
                      <a:pt x="1922" y="2063"/>
                      <a:pt x="1917" y="2054"/>
                    </a:cubicBezTo>
                    <a:lnTo>
                      <a:pt x="663" y="34"/>
                    </a:lnTo>
                    <a:cubicBezTo>
                      <a:pt x="653" y="21"/>
                      <a:pt x="639" y="13"/>
                      <a:pt x="624" y="13"/>
                    </a:cubicBezTo>
                    <a:cubicBezTo>
                      <a:pt x="618" y="13"/>
                      <a:pt x="612" y="14"/>
                      <a:pt x="606" y="16"/>
                    </a:cubicBezTo>
                    <a:cubicBezTo>
                      <a:pt x="589" y="25"/>
                      <a:pt x="581" y="51"/>
                      <a:pt x="585" y="68"/>
                    </a:cubicBezTo>
                    <a:lnTo>
                      <a:pt x="944" y="1189"/>
                    </a:lnTo>
                    <a:lnTo>
                      <a:pt x="83" y="16"/>
                    </a:lnTo>
                    <a:cubicBezTo>
                      <a:pt x="75" y="6"/>
                      <a:pt x="63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1274754" y="1823730"/>
                <a:ext cx="154667" cy="627895"/>
              </a:xfrm>
              <a:custGeom>
                <a:rect b="b" l="l" r="r" t="t"/>
                <a:pathLst>
                  <a:path extrusionOk="0" h="4360" w="1074">
                    <a:moveTo>
                      <a:pt x="113" y="289"/>
                    </a:moveTo>
                    <a:lnTo>
                      <a:pt x="987" y="2123"/>
                    </a:lnTo>
                    <a:lnTo>
                      <a:pt x="532" y="4070"/>
                    </a:lnTo>
                    <a:lnTo>
                      <a:pt x="307" y="2067"/>
                    </a:lnTo>
                    <a:lnTo>
                      <a:pt x="113" y="289"/>
                    </a:lnTo>
                    <a:close/>
                    <a:moveTo>
                      <a:pt x="44" y="1"/>
                    </a:moveTo>
                    <a:cubicBezTo>
                      <a:pt x="40" y="1"/>
                      <a:pt x="35" y="1"/>
                      <a:pt x="30" y="3"/>
                    </a:cubicBezTo>
                    <a:cubicBezTo>
                      <a:pt x="13" y="8"/>
                      <a:pt x="0" y="25"/>
                      <a:pt x="0" y="47"/>
                    </a:cubicBezTo>
                    <a:lnTo>
                      <a:pt x="221" y="2076"/>
                    </a:lnTo>
                    <a:lnTo>
                      <a:pt x="476" y="4325"/>
                    </a:lnTo>
                    <a:cubicBezTo>
                      <a:pt x="480" y="4343"/>
                      <a:pt x="498" y="4360"/>
                      <a:pt x="515" y="4360"/>
                    </a:cubicBezTo>
                    <a:lnTo>
                      <a:pt x="519" y="4360"/>
                    </a:lnTo>
                    <a:cubicBezTo>
                      <a:pt x="537" y="4360"/>
                      <a:pt x="554" y="4347"/>
                      <a:pt x="558" y="4330"/>
                    </a:cubicBezTo>
                    <a:lnTo>
                      <a:pt x="1073" y="2128"/>
                    </a:lnTo>
                    <a:cubicBezTo>
                      <a:pt x="1073" y="2119"/>
                      <a:pt x="1073" y="2110"/>
                      <a:pt x="1069" y="2102"/>
                    </a:cubicBezTo>
                    <a:lnTo>
                      <a:pt x="82" y="25"/>
                    </a:lnTo>
                    <a:cubicBezTo>
                      <a:pt x="76" y="11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1355688" y="1823442"/>
                <a:ext cx="73733" cy="628183"/>
              </a:xfrm>
              <a:custGeom>
                <a:rect b="b" l="l" r="r" t="t"/>
                <a:pathLst>
                  <a:path extrusionOk="0" h="4362" w="512">
                    <a:moveTo>
                      <a:pt x="139" y="451"/>
                    </a:moveTo>
                    <a:lnTo>
                      <a:pt x="425" y="2065"/>
                    </a:lnTo>
                    <a:lnTo>
                      <a:pt x="264" y="3873"/>
                    </a:lnTo>
                    <a:lnTo>
                      <a:pt x="83" y="2082"/>
                    </a:lnTo>
                    <a:lnTo>
                      <a:pt x="139" y="451"/>
                    </a:lnTo>
                    <a:close/>
                    <a:moveTo>
                      <a:pt x="104" y="1"/>
                    </a:moveTo>
                    <a:cubicBezTo>
                      <a:pt x="83" y="5"/>
                      <a:pt x="65" y="23"/>
                      <a:pt x="65" y="44"/>
                    </a:cubicBezTo>
                    <a:lnTo>
                      <a:pt x="1" y="2082"/>
                    </a:lnTo>
                    <a:lnTo>
                      <a:pt x="225" y="4323"/>
                    </a:lnTo>
                    <a:cubicBezTo>
                      <a:pt x="230" y="4345"/>
                      <a:pt x="247" y="4362"/>
                      <a:pt x="269" y="4362"/>
                    </a:cubicBezTo>
                    <a:cubicBezTo>
                      <a:pt x="290" y="4362"/>
                      <a:pt x="308" y="4345"/>
                      <a:pt x="312" y="4323"/>
                    </a:cubicBezTo>
                    <a:lnTo>
                      <a:pt x="511" y="2069"/>
                    </a:lnTo>
                    <a:cubicBezTo>
                      <a:pt x="511" y="2065"/>
                      <a:pt x="511" y="2060"/>
                      <a:pt x="511" y="2056"/>
                    </a:cubicBezTo>
                    <a:lnTo>
                      <a:pt x="152" y="36"/>
                    </a:lnTo>
                    <a:cubicBezTo>
                      <a:pt x="148" y="14"/>
                      <a:pt x="12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>
                <a:off x="1294051" y="2440385"/>
                <a:ext cx="263682" cy="10657"/>
              </a:xfrm>
              <a:custGeom>
                <a:rect b="b" l="l" r="r" t="t"/>
                <a:pathLst>
                  <a:path extrusionOk="0" h="74" w="1831">
                    <a:moveTo>
                      <a:pt x="35" y="0"/>
                    </a:moveTo>
                    <a:cubicBezTo>
                      <a:pt x="13" y="0"/>
                      <a:pt x="0" y="17"/>
                      <a:pt x="0" y="35"/>
                    </a:cubicBezTo>
                    <a:cubicBezTo>
                      <a:pt x="0" y="56"/>
                      <a:pt x="13" y="74"/>
                      <a:pt x="35" y="74"/>
                    </a:cubicBezTo>
                    <a:lnTo>
                      <a:pt x="1796" y="74"/>
                    </a:lnTo>
                    <a:cubicBezTo>
                      <a:pt x="1817" y="74"/>
                      <a:pt x="1830" y="56"/>
                      <a:pt x="1830" y="35"/>
                    </a:cubicBezTo>
                    <a:cubicBezTo>
                      <a:pt x="1830" y="17"/>
                      <a:pt x="1817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8"/>
          <p:cNvSpPr txBox="1"/>
          <p:nvPr>
            <p:ph type="title"/>
          </p:nvPr>
        </p:nvSpPr>
        <p:spPr>
          <a:xfrm>
            <a:off x="457200" y="431363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Contribute to Winning</a:t>
            </a:r>
            <a:endParaRPr sz="2400"/>
          </a:p>
        </p:txBody>
      </p:sp>
      <p:sp>
        <p:nvSpPr>
          <p:cNvPr id="809" name="Google Shape;809;p28"/>
          <p:cNvSpPr txBox="1"/>
          <p:nvPr/>
        </p:nvSpPr>
        <p:spPr>
          <a:xfrm>
            <a:off x="1867500" y="925738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Is offense or defense more important?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0" name="Google Shape;810;p28"/>
          <p:cNvSpPr/>
          <p:nvPr/>
        </p:nvSpPr>
        <p:spPr>
          <a:xfrm flipH="1">
            <a:off x="750982" y="1484156"/>
            <a:ext cx="3248700" cy="81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28"/>
          <p:cNvGrpSpPr/>
          <p:nvPr/>
        </p:nvGrpSpPr>
        <p:grpSpPr>
          <a:xfrm flipH="1">
            <a:off x="896523" y="1482978"/>
            <a:ext cx="2966170" cy="815488"/>
            <a:chOff x="1152552" y="1150780"/>
            <a:chExt cx="2666700" cy="759866"/>
          </a:xfrm>
        </p:grpSpPr>
        <p:sp>
          <p:nvSpPr>
            <p:cNvPr id="812" name="Google Shape;812;p28"/>
            <p:cNvSpPr txBox="1"/>
            <p:nvPr/>
          </p:nvSpPr>
          <p:spPr>
            <a:xfrm flipH="1">
              <a:off x="1152588" y="1150780"/>
              <a:ext cx="1934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Dependent Variable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3" name="Google Shape;813;p28"/>
            <p:cNvSpPr txBox="1"/>
            <p:nvPr/>
          </p:nvSpPr>
          <p:spPr>
            <a:xfrm flipH="1">
              <a:off x="1152552" y="1384446"/>
              <a:ext cx="26667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Winning Percentage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4" name="Google Shape;814;p28"/>
          <p:cNvSpPr/>
          <p:nvPr/>
        </p:nvSpPr>
        <p:spPr>
          <a:xfrm flipH="1">
            <a:off x="750982" y="2383568"/>
            <a:ext cx="3248700" cy="81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8"/>
          <p:cNvGrpSpPr/>
          <p:nvPr/>
        </p:nvGrpSpPr>
        <p:grpSpPr>
          <a:xfrm flipH="1">
            <a:off x="896581" y="2382388"/>
            <a:ext cx="2966170" cy="815472"/>
            <a:chOff x="1152500" y="1150791"/>
            <a:chExt cx="2666700" cy="759851"/>
          </a:xfrm>
        </p:grpSpPr>
        <p:sp>
          <p:nvSpPr>
            <p:cNvPr id="816" name="Google Shape;816;p28"/>
            <p:cNvSpPr txBox="1"/>
            <p:nvPr/>
          </p:nvSpPr>
          <p:spPr>
            <a:xfrm flipH="1">
              <a:off x="1152679" y="1150791"/>
              <a:ext cx="2392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Independent Variables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7" name="Google Shape;817;p28"/>
            <p:cNvSpPr txBox="1"/>
            <p:nvPr/>
          </p:nvSpPr>
          <p:spPr>
            <a:xfrm flipH="1">
              <a:off x="1152500" y="1384442"/>
              <a:ext cx="26667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Variables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separated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by offense and defense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28"/>
          <p:cNvSpPr/>
          <p:nvPr/>
        </p:nvSpPr>
        <p:spPr>
          <a:xfrm flipH="1">
            <a:off x="750982" y="3282989"/>
            <a:ext cx="3248700" cy="815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28"/>
          <p:cNvGrpSpPr/>
          <p:nvPr/>
        </p:nvGrpSpPr>
        <p:grpSpPr>
          <a:xfrm flipH="1">
            <a:off x="896581" y="3281782"/>
            <a:ext cx="2966170" cy="815485"/>
            <a:chOff x="1152500" y="1150779"/>
            <a:chExt cx="2666700" cy="759863"/>
          </a:xfrm>
        </p:grpSpPr>
        <p:sp>
          <p:nvSpPr>
            <p:cNvPr id="820" name="Google Shape;820;p28"/>
            <p:cNvSpPr txBox="1"/>
            <p:nvPr/>
          </p:nvSpPr>
          <p:spPr>
            <a:xfrm flipH="1">
              <a:off x="1152531" y="1150779"/>
              <a:ext cx="260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Linear Regression Model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1" name="Google Shape;821;p28"/>
            <p:cNvSpPr txBox="1"/>
            <p:nvPr/>
          </p:nvSpPr>
          <p:spPr>
            <a:xfrm flipH="1">
              <a:off x="1152500" y="1384442"/>
              <a:ext cx="26667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Win Percentage vs Offensive Variables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Win Percentage vs Defensive Variables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22" name="Google Shape;8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249" y="1483566"/>
            <a:ext cx="4026752" cy="2615221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28"/>
          <p:cNvSpPr txBox="1"/>
          <p:nvPr/>
        </p:nvSpPr>
        <p:spPr>
          <a:xfrm>
            <a:off x="751050" y="4308000"/>
            <a:ext cx="7641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with offensive variables has higher R squared throughout the years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9"/>
          <p:cNvSpPr txBox="1"/>
          <p:nvPr>
            <p:ph type="title"/>
          </p:nvPr>
        </p:nvSpPr>
        <p:spPr>
          <a:xfrm>
            <a:off x="457200" y="5111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still true modeled for Power 5 conferences?</a:t>
            </a:r>
            <a:endParaRPr sz="2400"/>
          </a:p>
        </p:txBody>
      </p:sp>
      <p:pic>
        <p:nvPicPr>
          <p:cNvPr id="829" name="Google Shape;8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624" y="1310675"/>
            <a:ext cx="4592175" cy="2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29"/>
          <p:cNvSpPr/>
          <p:nvPr/>
        </p:nvSpPr>
        <p:spPr>
          <a:xfrm flipH="1">
            <a:off x="750994" y="2249381"/>
            <a:ext cx="3248700" cy="815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29"/>
          <p:cNvGrpSpPr/>
          <p:nvPr/>
        </p:nvGrpSpPr>
        <p:grpSpPr>
          <a:xfrm flipH="1">
            <a:off x="896593" y="2248201"/>
            <a:ext cx="2966170" cy="815472"/>
            <a:chOff x="1152500" y="1150791"/>
            <a:chExt cx="2666700" cy="759851"/>
          </a:xfrm>
        </p:grpSpPr>
        <p:sp>
          <p:nvSpPr>
            <p:cNvPr id="832" name="Google Shape;832;p29"/>
            <p:cNvSpPr txBox="1"/>
            <p:nvPr/>
          </p:nvSpPr>
          <p:spPr>
            <a:xfrm flipH="1">
              <a:off x="1152679" y="1150791"/>
              <a:ext cx="2392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Post 2017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3" name="Google Shape;833;p29"/>
            <p:cNvSpPr txBox="1"/>
            <p:nvPr/>
          </p:nvSpPr>
          <p:spPr>
            <a:xfrm flipH="1">
              <a:off x="1152500" y="1384442"/>
              <a:ext cx="26667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Changes year by year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4" name="Google Shape;834;p29"/>
          <p:cNvSpPr/>
          <p:nvPr/>
        </p:nvSpPr>
        <p:spPr>
          <a:xfrm flipH="1">
            <a:off x="750994" y="1349969"/>
            <a:ext cx="3248700" cy="815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29"/>
          <p:cNvGrpSpPr/>
          <p:nvPr/>
        </p:nvGrpSpPr>
        <p:grpSpPr>
          <a:xfrm flipH="1">
            <a:off x="896536" y="1348800"/>
            <a:ext cx="2966299" cy="815478"/>
            <a:chOff x="1152436" y="1150789"/>
            <a:chExt cx="2666816" cy="759857"/>
          </a:xfrm>
        </p:grpSpPr>
        <p:sp>
          <p:nvSpPr>
            <p:cNvPr id="836" name="Google Shape;836;p29"/>
            <p:cNvSpPr txBox="1"/>
            <p:nvPr/>
          </p:nvSpPr>
          <p:spPr>
            <a:xfrm flipH="1">
              <a:off x="1152436" y="1150789"/>
              <a:ext cx="25851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Similar to Overall until 2017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7" name="Google Shape;837;p29"/>
            <p:cNvSpPr txBox="1"/>
            <p:nvPr/>
          </p:nvSpPr>
          <p:spPr>
            <a:xfrm flipH="1">
              <a:off x="1152552" y="1384446"/>
              <a:ext cx="26667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Offensive model has a better fit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8" name="Google Shape;838;p29"/>
          <p:cNvSpPr/>
          <p:nvPr/>
        </p:nvSpPr>
        <p:spPr>
          <a:xfrm flipH="1">
            <a:off x="751000" y="3148800"/>
            <a:ext cx="3248700" cy="111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29"/>
          <p:cNvGrpSpPr/>
          <p:nvPr/>
        </p:nvGrpSpPr>
        <p:grpSpPr>
          <a:xfrm flipH="1">
            <a:off x="896593" y="3147595"/>
            <a:ext cx="2966170" cy="815485"/>
            <a:chOff x="1152500" y="1150779"/>
            <a:chExt cx="2666700" cy="759863"/>
          </a:xfrm>
        </p:grpSpPr>
        <p:sp>
          <p:nvSpPr>
            <p:cNvPr id="840" name="Google Shape;840;p29"/>
            <p:cNvSpPr txBox="1"/>
            <p:nvPr/>
          </p:nvSpPr>
          <p:spPr>
            <a:xfrm flipH="1">
              <a:off x="1152531" y="1150779"/>
              <a:ext cx="260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 strong competition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1" name="Google Shape;841;p29"/>
            <p:cNvSpPr txBox="1"/>
            <p:nvPr/>
          </p:nvSpPr>
          <p:spPr>
            <a:xfrm flipH="1">
              <a:off x="1152500" y="1384442"/>
              <a:ext cx="26667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❏"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Power 5 conferences have more similarity in their statistics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❏"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Less </a:t>
              </a: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points</a:t>
              </a: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compared to the overall model 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Model 1 - All Data</a:t>
            </a:r>
            <a:endParaRPr sz="2400"/>
          </a:p>
        </p:txBody>
      </p:sp>
      <p:pic>
        <p:nvPicPr>
          <p:cNvPr id="847" name="Google Shape;847;p30"/>
          <p:cNvPicPr preferRelativeResize="0"/>
          <p:nvPr/>
        </p:nvPicPr>
        <p:blipFill rotWithShape="1">
          <a:blip r:embed="rId3">
            <a:alphaModFix/>
          </a:blip>
          <a:srcRect b="14478" l="0" r="12426" t="0"/>
          <a:stretch/>
        </p:blipFill>
        <p:spPr>
          <a:xfrm>
            <a:off x="106950" y="1063200"/>
            <a:ext cx="4341175" cy="3847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8" name="Google Shape;848;p30"/>
          <p:cNvGrpSpPr/>
          <p:nvPr/>
        </p:nvGrpSpPr>
        <p:grpSpPr>
          <a:xfrm>
            <a:off x="5181958" y="815671"/>
            <a:ext cx="3504844" cy="4059389"/>
            <a:chOff x="6308700" y="1310550"/>
            <a:chExt cx="2378100" cy="3308925"/>
          </a:xfrm>
        </p:grpSpPr>
        <p:sp>
          <p:nvSpPr>
            <p:cNvPr id="849" name="Google Shape;849;p30"/>
            <p:cNvSpPr/>
            <p:nvPr/>
          </p:nvSpPr>
          <p:spPr>
            <a:xfrm flipH="1">
              <a:off x="6308700" y="2722500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R² = 0.839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30"/>
            <p:cNvSpPr/>
            <p:nvPr/>
          </p:nvSpPr>
          <p:spPr>
            <a:xfrm flipH="1">
              <a:off x="6308700" y="173572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 1 utilizes all independent variables as defined by our cleaned dataset to predict ‘WIN_PERCENTAGE’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30"/>
            <p:cNvSpPr/>
            <p:nvPr/>
          </p:nvSpPr>
          <p:spPr>
            <a:xfrm flipH="1">
              <a:off x="6308700" y="370927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ADJOE has a non-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significant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p-value, indicating a lack of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significant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predictive power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 txBox="1"/>
            <p:nvPr/>
          </p:nvSpPr>
          <p:spPr>
            <a:xfrm>
              <a:off x="650759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Key Notes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</a:t>
            </a:r>
            <a:r>
              <a:rPr lang="en"/>
              <a:t>Model 1 - Adjusted for Power 5 Conferences</a:t>
            </a:r>
            <a:endParaRPr sz="2400"/>
          </a:p>
        </p:txBody>
      </p:sp>
      <p:grpSp>
        <p:nvGrpSpPr>
          <p:cNvPr id="858" name="Google Shape;858;p31"/>
          <p:cNvGrpSpPr/>
          <p:nvPr/>
        </p:nvGrpSpPr>
        <p:grpSpPr>
          <a:xfrm>
            <a:off x="5181958" y="815671"/>
            <a:ext cx="3504844" cy="4059389"/>
            <a:chOff x="6308700" y="1310550"/>
            <a:chExt cx="2378100" cy="3308925"/>
          </a:xfrm>
        </p:grpSpPr>
        <p:sp>
          <p:nvSpPr>
            <p:cNvPr id="859" name="Google Shape;859;p31"/>
            <p:cNvSpPr/>
            <p:nvPr/>
          </p:nvSpPr>
          <p:spPr>
            <a:xfrm flipH="1">
              <a:off x="6308700" y="2722500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R² = 0.848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Greater than Model 1, Why?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0" name="Google Shape;860;p31"/>
            <p:cNvSpPr/>
            <p:nvPr/>
          </p:nvSpPr>
          <p:spPr>
            <a:xfrm flipH="1">
              <a:off x="6308700" y="173572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 1 utilizes all independent variables as defined by our cleaned dataset to predict ‘WIN_PERCENTAGE’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 flipH="1">
              <a:off x="6308700" y="370927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Only ADJ_T has non-significant p-value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31"/>
            <p:cNvSpPr txBox="1"/>
            <p:nvPr/>
          </p:nvSpPr>
          <p:spPr>
            <a:xfrm>
              <a:off x="650759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Key Notes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863" name="Google Shape;8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0" y="983100"/>
            <a:ext cx="4295607" cy="39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Models to Estimate Maryland’s Win Percentage</a:t>
            </a:r>
            <a:endParaRPr sz="2400"/>
          </a:p>
        </p:txBody>
      </p:sp>
      <p:grpSp>
        <p:nvGrpSpPr>
          <p:cNvPr id="869" name="Google Shape;869;p32"/>
          <p:cNvGrpSpPr/>
          <p:nvPr/>
        </p:nvGrpSpPr>
        <p:grpSpPr>
          <a:xfrm>
            <a:off x="304576" y="3864610"/>
            <a:ext cx="8534486" cy="1116899"/>
            <a:chOff x="2895995" y="3795799"/>
            <a:chExt cx="5790804" cy="910416"/>
          </a:xfrm>
        </p:grpSpPr>
        <p:sp>
          <p:nvSpPr>
            <p:cNvPr id="870" name="Google Shape;870;p32"/>
            <p:cNvSpPr/>
            <p:nvPr/>
          </p:nvSpPr>
          <p:spPr>
            <a:xfrm flipH="1">
              <a:off x="2895995" y="3796016"/>
              <a:ext cx="28197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 flipH="1">
              <a:off x="5867099" y="3795799"/>
              <a:ext cx="28197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72" name="Google Shape;8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75" y="1696125"/>
            <a:ext cx="4151100" cy="18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950" y="1695250"/>
            <a:ext cx="4151100" cy="185326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2"/>
          <p:cNvSpPr txBox="1"/>
          <p:nvPr/>
        </p:nvSpPr>
        <p:spPr>
          <a:xfrm>
            <a:off x="920770" y="1125709"/>
            <a:ext cx="2918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All Conferences Model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5" name="Google Shape;875;p32"/>
          <p:cNvSpPr txBox="1"/>
          <p:nvPr/>
        </p:nvSpPr>
        <p:spPr>
          <a:xfrm>
            <a:off x="5304145" y="1125271"/>
            <a:ext cx="2918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Power 5 Only Model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6" name="Google Shape;876;p32"/>
          <p:cNvSpPr txBox="1"/>
          <p:nvPr/>
        </p:nvSpPr>
        <p:spPr>
          <a:xfrm>
            <a:off x="457200" y="4053600"/>
            <a:ext cx="376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percent error = 3.63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Better Model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overall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predicting Maryland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32"/>
          <p:cNvSpPr txBox="1"/>
          <p:nvPr/>
        </p:nvSpPr>
        <p:spPr>
          <a:xfrm>
            <a:off x="4877650" y="4053600"/>
            <a:ext cx="376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percent error = 3.70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 sz="2400"/>
          </a:p>
        </p:txBody>
      </p:sp>
      <p:graphicFrame>
        <p:nvGraphicFramePr>
          <p:cNvPr id="883" name="Google Shape;883;p33"/>
          <p:cNvGraphicFramePr/>
          <p:nvPr/>
        </p:nvGraphicFramePr>
        <p:xfrm>
          <a:off x="343338" y="12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{15C87364-1591-4F48-9ADA-17F40E731EB7}</a:tableStyleId>
              </a:tblPr>
              <a:tblGrid>
                <a:gridCol w="1409550"/>
                <a:gridCol w="1409550"/>
                <a:gridCol w="1409550"/>
                <a:gridCol w="1409550"/>
                <a:gridCol w="1409550"/>
                <a:gridCol w="1409550"/>
              </a:tblGrid>
              <a:tr h="47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March Madness - All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March Madness -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Power 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Offense vs Defense - All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Offense vs Defense - Power 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- All vs Power 5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Nuance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3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 percentage does not correlate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linearly with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tournament appearance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 percentage appears to be linearly related to tournament appearance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Offense consistently predicts win%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better than defense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Superior predictive power varies from year to year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factor model has better predictive power for the Power 5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conference model better predicts UMD win%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884" name="Google Shape;884;p33"/>
          <p:cNvGrpSpPr/>
          <p:nvPr/>
        </p:nvGrpSpPr>
        <p:grpSpPr>
          <a:xfrm>
            <a:off x="2354294" y="1837174"/>
            <a:ext cx="320598" cy="628368"/>
            <a:chOff x="10486244" y="3075924"/>
            <a:chExt cx="320598" cy="628368"/>
          </a:xfrm>
        </p:grpSpPr>
        <p:sp>
          <p:nvSpPr>
            <p:cNvPr id="885" name="Google Shape;885;p33"/>
            <p:cNvSpPr/>
            <p:nvPr/>
          </p:nvSpPr>
          <p:spPr>
            <a:xfrm>
              <a:off x="10613059" y="3404157"/>
              <a:ext cx="60217" cy="300134"/>
            </a:xfrm>
            <a:custGeom>
              <a:rect b="b" l="l" r="r" t="t"/>
              <a:pathLst>
                <a:path extrusionOk="0" h="8847" w="1775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4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4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10685423" y="3404157"/>
              <a:ext cx="60217" cy="300134"/>
            </a:xfrm>
            <a:custGeom>
              <a:rect b="b" l="l" r="r" t="t"/>
              <a:pathLst>
                <a:path extrusionOk="0" h="8847" w="1775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0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0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10628054" y="3075924"/>
              <a:ext cx="103336" cy="103369"/>
            </a:xfrm>
            <a:custGeom>
              <a:rect b="b" l="l" r="r" t="t"/>
              <a:pathLst>
                <a:path extrusionOk="0" h="3047" w="3046">
                  <a:moveTo>
                    <a:pt x="1523" y="1"/>
                  </a:moveTo>
                  <a:cubicBezTo>
                    <a:pt x="684" y="1"/>
                    <a:pt x="0" y="680"/>
                    <a:pt x="0" y="1524"/>
                  </a:cubicBezTo>
                  <a:cubicBezTo>
                    <a:pt x="0" y="2363"/>
                    <a:pt x="684" y="3046"/>
                    <a:pt x="1523" y="3046"/>
                  </a:cubicBezTo>
                  <a:cubicBezTo>
                    <a:pt x="2367" y="3046"/>
                    <a:pt x="3046" y="2363"/>
                    <a:pt x="3046" y="1524"/>
                  </a:cubicBezTo>
                  <a:cubicBezTo>
                    <a:pt x="3046" y="680"/>
                    <a:pt x="2367" y="1"/>
                    <a:pt x="1523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10613059" y="3220788"/>
              <a:ext cx="132579" cy="214610"/>
            </a:xfrm>
            <a:custGeom>
              <a:rect b="b" l="l" r="r" t="t"/>
              <a:pathLst>
                <a:path extrusionOk="0" h="6326" w="3908">
                  <a:moveTo>
                    <a:pt x="1" y="1"/>
                  </a:moveTo>
                  <a:lnTo>
                    <a:pt x="1" y="6326"/>
                  </a:lnTo>
                  <a:lnTo>
                    <a:pt x="3908" y="6326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10486244" y="3112428"/>
              <a:ext cx="320591" cy="351700"/>
            </a:xfrm>
            <a:custGeom>
              <a:rect b="b" l="l" r="r" t="t"/>
              <a:pathLst>
                <a:path extrusionOk="0" h="10367" w="9450">
                  <a:moveTo>
                    <a:pt x="2892" y="0"/>
                  </a:moveTo>
                  <a:cubicBezTo>
                    <a:pt x="2647" y="0"/>
                    <a:pt x="2407" y="121"/>
                    <a:pt x="2268" y="344"/>
                  </a:cubicBezTo>
                  <a:lnTo>
                    <a:pt x="170" y="3671"/>
                  </a:lnTo>
                  <a:cubicBezTo>
                    <a:pt x="1" y="3930"/>
                    <a:pt x="18" y="4268"/>
                    <a:pt x="204" y="4514"/>
                  </a:cubicBezTo>
                  <a:cubicBezTo>
                    <a:pt x="346" y="4699"/>
                    <a:pt x="566" y="4806"/>
                    <a:pt x="795" y="4806"/>
                  </a:cubicBezTo>
                  <a:cubicBezTo>
                    <a:pt x="866" y="4806"/>
                    <a:pt x="938" y="4796"/>
                    <a:pt x="1009" y="4774"/>
                  </a:cubicBezTo>
                  <a:cubicBezTo>
                    <a:pt x="1978" y="4484"/>
                    <a:pt x="3523" y="4025"/>
                    <a:pt x="3899" y="3917"/>
                  </a:cubicBezTo>
                  <a:lnTo>
                    <a:pt x="7672" y="3917"/>
                  </a:lnTo>
                  <a:cubicBezTo>
                    <a:pt x="7827" y="3917"/>
                    <a:pt x="7970" y="4047"/>
                    <a:pt x="7970" y="4181"/>
                  </a:cubicBezTo>
                  <a:lnTo>
                    <a:pt x="7970" y="9615"/>
                  </a:lnTo>
                  <a:cubicBezTo>
                    <a:pt x="7970" y="9970"/>
                    <a:pt x="8212" y="10286"/>
                    <a:pt x="8558" y="10351"/>
                  </a:cubicBezTo>
                  <a:cubicBezTo>
                    <a:pt x="8611" y="10361"/>
                    <a:pt x="8662" y="10366"/>
                    <a:pt x="8712" y="10366"/>
                  </a:cubicBezTo>
                  <a:cubicBezTo>
                    <a:pt x="9120" y="10366"/>
                    <a:pt x="9450" y="10037"/>
                    <a:pt x="9450" y="9628"/>
                  </a:cubicBezTo>
                  <a:lnTo>
                    <a:pt x="9450" y="4181"/>
                  </a:lnTo>
                  <a:cubicBezTo>
                    <a:pt x="9445" y="3216"/>
                    <a:pt x="8649" y="2433"/>
                    <a:pt x="7672" y="2433"/>
                  </a:cubicBezTo>
                  <a:lnTo>
                    <a:pt x="3799" y="2433"/>
                  </a:lnTo>
                  <a:cubicBezTo>
                    <a:pt x="3696" y="2433"/>
                    <a:pt x="3665" y="2433"/>
                    <a:pt x="2476" y="2788"/>
                  </a:cubicBezTo>
                  <a:lnTo>
                    <a:pt x="3518" y="1135"/>
                  </a:lnTo>
                  <a:cubicBezTo>
                    <a:pt x="3739" y="789"/>
                    <a:pt x="3635" y="331"/>
                    <a:pt x="3289" y="114"/>
                  </a:cubicBezTo>
                  <a:cubicBezTo>
                    <a:pt x="3166" y="37"/>
                    <a:pt x="3028" y="0"/>
                    <a:pt x="289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10571228" y="3196293"/>
              <a:ext cx="235609" cy="208435"/>
            </a:xfrm>
            <a:custGeom>
              <a:rect b="b" l="l" r="r" t="t"/>
              <a:pathLst>
                <a:path extrusionOk="0" h="6144" w="6945">
                  <a:moveTo>
                    <a:pt x="1290" y="0"/>
                  </a:moveTo>
                  <a:cubicBezTo>
                    <a:pt x="1186" y="0"/>
                    <a:pt x="1160" y="0"/>
                    <a:pt x="5" y="351"/>
                  </a:cubicBezTo>
                  <a:lnTo>
                    <a:pt x="1" y="1887"/>
                  </a:lnTo>
                  <a:cubicBezTo>
                    <a:pt x="481" y="1740"/>
                    <a:pt x="931" y="1605"/>
                    <a:pt x="1199" y="1523"/>
                  </a:cubicBezTo>
                  <a:lnTo>
                    <a:pt x="1199" y="6109"/>
                  </a:lnTo>
                  <a:lnTo>
                    <a:pt x="1234" y="6109"/>
                  </a:lnTo>
                  <a:lnTo>
                    <a:pt x="1234" y="6144"/>
                  </a:lnTo>
                  <a:lnTo>
                    <a:pt x="5141" y="6144"/>
                  </a:lnTo>
                  <a:lnTo>
                    <a:pt x="5141" y="1445"/>
                  </a:lnTo>
                  <a:lnTo>
                    <a:pt x="5167" y="1445"/>
                  </a:lnTo>
                  <a:cubicBezTo>
                    <a:pt x="5331" y="1445"/>
                    <a:pt x="5465" y="1579"/>
                    <a:pt x="5465" y="1744"/>
                  </a:cubicBezTo>
                  <a:lnTo>
                    <a:pt x="5465" y="2782"/>
                  </a:lnTo>
                  <a:lnTo>
                    <a:pt x="6945" y="2782"/>
                  </a:lnTo>
                  <a:lnTo>
                    <a:pt x="6945" y="1731"/>
                  </a:lnTo>
                  <a:cubicBezTo>
                    <a:pt x="6940" y="775"/>
                    <a:pt x="6144" y="0"/>
                    <a:pt x="5167" y="0"/>
                  </a:cubicBezTo>
                  <a:lnTo>
                    <a:pt x="4068" y="0"/>
                  </a:lnTo>
                  <a:cubicBezTo>
                    <a:pt x="3977" y="463"/>
                    <a:pt x="3570" y="822"/>
                    <a:pt x="3094" y="822"/>
                  </a:cubicBezTo>
                  <a:cubicBezTo>
                    <a:pt x="2618" y="822"/>
                    <a:pt x="2212" y="463"/>
                    <a:pt x="2121" y="0"/>
                  </a:cubicBezTo>
                  <a:close/>
                </a:path>
              </a:pathLst>
            </a:custGeom>
            <a:solidFill>
              <a:srgbClr val="EBEB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10669579" y="3222416"/>
              <a:ext cx="19541" cy="182313"/>
            </a:xfrm>
            <a:custGeom>
              <a:rect b="b" l="l" r="r" t="t"/>
              <a:pathLst>
                <a:path extrusionOk="0" h="5374" w="576">
                  <a:moveTo>
                    <a:pt x="1" y="0"/>
                  </a:moveTo>
                  <a:lnTo>
                    <a:pt x="1" y="5374"/>
                  </a:lnTo>
                  <a:lnTo>
                    <a:pt x="576" y="5374"/>
                  </a:lnTo>
                  <a:lnTo>
                    <a:pt x="576" y="0"/>
                  </a:lnTo>
                  <a:cubicBezTo>
                    <a:pt x="481" y="29"/>
                    <a:pt x="384" y="43"/>
                    <a:pt x="288" y="43"/>
                  </a:cubicBezTo>
                  <a:cubicBezTo>
                    <a:pt x="192" y="43"/>
                    <a:pt x="96" y="29"/>
                    <a:pt x="1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10707610" y="3196293"/>
              <a:ext cx="19541" cy="208435"/>
            </a:xfrm>
            <a:custGeom>
              <a:rect b="b" l="l" r="r" t="t"/>
              <a:pathLst>
                <a:path extrusionOk="0" h="6144" w="576">
                  <a:moveTo>
                    <a:pt x="156" y="0"/>
                  </a:moveTo>
                  <a:cubicBezTo>
                    <a:pt x="126" y="130"/>
                    <a:pt x="74" y="251"/>
                    <a:pt x="0" y="364"/>
                  </a:cubicBezTo>
                  <a:lnTo>
                    <a:pt x="0" y="6144"/>
                  </a:lnTo>
                  <a:lnTo>
                    <a:pt x="575" y="614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10630259" y="3196293"/>
              <a:ext cx="19676" cy="208435"/>
            </a:xfrm>
            <a:custGeom>
              <a:rect b="b" l="l" r="r" t="t"/>
              <a:pathLst>
                <a:path extrusionOk="0" h="6144" w="580">
                  <a:moveTo>
                    <a:pt x="0" y="0"/>
                  </a:moveTo>
                  <a:lnTo>
                    <a:pt x="0" y="6144"/>
                  </a:lnTo>
                  <a:lnTo>
                    <a:pt x="580" y="6144"/>
                  </a:lnTo>
                  <a:lnTo>
                    <a:pt x="580" y="364"/>
                  </a:lnTo>
                  <a:cubicBezTo>
                    <a:pt x="506" y="251"/>
                    <a:pt x="450" y="130"/>
                    <a:pt x="424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10744284" y="3194970"/>
              <a:ext cx="19710" cy="94549"/>
            </a:xfrm>
            <a:custGeom>
              <a:rect b="b" l="l" r="r" t="t"/>
              <a:pathLst>
                <a:path extrusionOk="0" h="2787" w="581">
                  <a:moveTo>
                    <a:pt x="1" y="0"/>
                  </a:moveTo>
                  <a:lnTo>
                    <a:pt x="1" y="1484"/>
                  </a:lnTo>
                  <a:lnTo>
                    <a:pt x="83" y="1484"/>
                  </a:lnTo>
                  <a:cubicBezTo>
                    <a:pt x="239" y="1484"/>
                    <a:pt x="364" y="1614"/>
                    <a:pt x="364" y="1779"/>
                  </a:cubicBezTo>
                  <a:lnTo>
                    <a:pt x="364" y="2787"/>
                  </a:lnTo>
                  <a:lnTo>
                    <a:pt x="580" y="2787"/>
                  </a:lnTo>
                  <a:lnTo>
                    <a:pt x="580" y="83"/>
                  </a:lnTo>
                  <a:cubicBezTo>
                    <a:pt x="412" y="31"/>
                    <a:pt x="230" y="0"/>
                    <a:pt x="4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10783638" y="3208914"/>
              <a:ext cx="19541" cy="81793"/>
            </a:xfrm>
            <a:custGeom>
              <a:rect b="b" l="l" r="r" t="t"/>
              <a:pathLst>
                <a:path extrusionOk="0" h="2411" w="576">
                  <a:moveTo>
                    <a:pt x="0" y="0"/>
                  </a:moveTo>
                  <a:lnTo>
                    <a:pt x="0" y="2410"/>
                  </a:lnTo>
                  <a:lnTo>
                    <a:pt x="576" y="2410"/>
                  </a:lnTo>
                  <a:lnTo>
                    <a:pt x="576" y="753"/>
                  </a:lnTo>
                  <a:cubicBezTo>
                    <a:pt x="459" y="455"/>
                    <a:pt x="255" y="195"/>
                    <a:pt x="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10593551" y="3195106"/>
              <a:ext cx="19541" cy="58758"/>
            </a:xfrm>
            <a:custGeom>
              <a:rect b="b" l="l" r="r" t="t"/>
              <a:pathLst>
                <a:path extrusionOk="0" h="1732" w="576">
                  <a:moveTo>
                    <a:pt x="576" y="1"/>
                  </a:moveTo>
                  <a:cubicBezTo>
                    <a:pt x="498" y="14"/>
                    <a:pt x="360" y="53"/>
                    <a:pt x="0" y="156"/>
                  </a:cubicBezTo>
                  <a:lnTo>
                    <a:pt x="0" y="1731"/>
                  </a:lnTo>
                  <a:cubicBezTo>
                    <a:pt x="230" y="1662"/>
                    <a:pt x="429" y="1606"/>
                    <a:pt x="576" y="1563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10756633" y="3270998"/>
              <a:ext cx="50209" cy="18523"/>
            </a:xfrm>
            <a:custGeom>
              <a:rect b="b" l="l" r="r" t="t"/>
              <a:pathLst>
                <a:path extrusionOk="0" h="546" w="1480">
                  <a:moveTo>
                    <a:pt x="0" y="0"/>
                  </a:moveTo>
                  <a:lnTo>
                    <a:pt x="0" y="546"/>
                  </a:lnTo>
                  <a:lnTo>
                    <a:pt x="1480" y="54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10556708" y="3206403"/>
              <a:ext cx="18387" cy="57876"/>
            </a:xfrm>
            <a:custGeom>
              <a:rect b="b" l="l" r="r" t="t"/>
              <a:pathLst>
                <a:path extrusionOk="0" h="1706" w="542">
                  <a:moveTo>
                    <a:pt x="541" y="1"/>
                  </a:moveTo>
                  <a:lnTo>
                    <a:pt x="437" y="31"/>
                  </a:lnTo>
                  <a:lnTo>
                    <a:pt x="1" y="416"/>
                  </a:lnTo>
                  <a:lnTo>
                    <a:pt x="1" y="1705"/>
                  </a:lnTo>
                  <a:lnTo>
                    <a:pt x="541" y="1545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3"/>
          <p:cNvGrpSpPr/>
          <p:nvPr/>
        </p:nvGrpSpPr>
        <p:grpSpPr>
          <a:xfrm>
            <a:off x="3728630" y="1837451"/>
            <a:ext cx="315129" cy="627791"/>
            <a:chOff x="9651043" y="1620676"/>
            <a:chExt cx="315129" cy="627791"/>
          </a:xfrm>
        </p:grpSpPr>
        <p:sp>
          <p:nvSpPr>
            <p:cNvPr id="900" name="Google Shape;900;p33"/>
            <p:cNvSpPr/>
            <p:nvPr/>
          </p:nvSpPr>
          <p:spPr>
            <a:xfrm>
              <a:off x="9756552" y="1620676"/>
              <a:ext cx="103369" cy="103369"/>
            </a:xfrm>
            <a:custGeom>
              <a:rect b="b" l="l" r="r" t="t"/>
              <a:pathLst>
                <a:path extrusionOk="0" h="3047" w="3047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9651043" y="1739722"/>
              <a:ext cx="315129" cy="255489"/>
            </a:xfrm>
            <a:custGeom>
              <a:rect b="b" l="l" r="r" t="t"/>
              <a:pathLst>
                <a:path extrusionOk="0" h="7531" w="9289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9742032" y="1740876"/>
              <a:ext cx="132409" cy="239137"/>
            </a:xfrm>
            <a:custGeom>
              <a:rect b="b" l="l" r="r" t="t"/>
              <a:pathLst>
                <a:path extrusionOk="0" h="7049" w="3903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9717368" y="1949452"/>
              <a:ext cx="85898" cy="299015"/>
            </a:xfrm>
            <a:custGeom>
              <a:rect b="b" l="l" r="r" t="t"/>
              <a:pathLst>
                <a:path extrusionOk="0" h="8814" w="2532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9813208" y="1949452"/>
              <a:ext cx="85762" cy="299015"/>
            </a:xfrm>
            <a:custGeom>
              <a:rect b="b" l="l" r="r" t="t"/>
              <a:pathLst>
                <a:path extrusionOk="0" h="8814" w="2528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9732634" y="1936967"/>
              <a:ext cx="151068" cy="132579"/>
            </a:xfrm>
            <a:custGeom>
              <a:rect b="b" l="l" r="r" t="t"/>
              <a:pathLst>
                <a:path extrusionOk="0" h="3908" w="4453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9742032" y="1907757"/>
              <a:ext cx="132409" cy="30566"/>
            </a:xfrm>
            <a:custGeom>
              <a:rect b="b" l="l" r="r" t="t"/>
              <a:pathLst>
                <a:path extrusionOk="0" h="901" w="3903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9820706" y="2035183"/>
              <a:ext cx="60929" cy="19676"/>
            </a:xfrm>
            <a:custGeom>
              <a:rect b="b" l="l" r="r" t="t"/>
              <a:pathLst>
                <a:path extrusionOk="0" h="580" w="1796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9734704" y="2035183"/>
              <a:ext cx="61065" cy="19676"/>
            </a:xfrm>
            <a:custGeom>
              <a:rect b="b" l="l" r="r" t="t"/>
              <a:pathLst>
                <a:path extrusionOk="0" h="580" w="180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9788578" y="1805742"/>
              <a:ext cx="44035" cy="62151"/>
            </a:xfrm>
            <a:custGeom>
              <a:rect b="b" l="l" r="r" t="t"/>
              <a:pathLst>
                <a:path extrusionOk="0" h="1832" w="1298">
                  <a:moveTo>
                    <a:pt x="606" y="1"/>
                  </a:moveTo>
                  <a:cubicBezTo>
                    <a:pt x="177" y="1"/>
                    <a:pt x="39" y="252"/>
                    <a:pt x="39" y="447"/>
                  </a:cubicBezTo>
                  <a:cubicBezTo>
                    <a:pt x="39" y="563"/>
                    <a:pt x="61" y="602"/>
                    <a:pt x="238" y="602"/>
                  </a:cubicBezTo>
                  <a:cubicBezTo>
                    <a:pt x="580" y="602"/>
                    <a:pt x="255" y="334"/>
                    <a:pt x="606" y="334"/>
                  </a:cubicBezTo>
                  <a:cubicBezTo>
                    <a:pt x="705" y="334"/>
                    <a:pt x="787" y="369"/>
                    <a:pt x="787" y="511"/>
                  </a:cubicBezTo>
                  <a:cubicBezTo>
                    <a:pt x="787" y="715"/>
                    <a:pt x="688" y="723"/>
                    <a:pt x="593" y="723"/>
                  </a:cubicBezTo>
                  <a:cubicBezTo>
                    <a:pt x="511" y="723"/>
                    <a:pt x="485" y="801"/>
                    <a:pt x="485" y="875"/>
                  </a:cubicBezTo>
                  <a:cubicBezTo>
                    <a:pt x="485" y="948"/>
                    <a:pt x="511" y="1022"/>
                    <a:pt x="593" y="1022"/>
                  </a:cubicBezTo>
                  <a:cubicBezTo>
                    <a:pt x="731" y="1022"/>
                    <a:pt x="835" y="1057"/>
                    <a:pt x="835" y="1221"/>
                  </a:cubicBezTo>
                  <a:lnTo>
                    <a:pt x="835" y="1269"/>
                  </a:lnTo>
                  <a:cubicBezTo>
                    <a:pt x="835" y="1429"/>
                    <a:pt x="774" y="1494"/>
                    <a:pt x="606" y="1494"/>
                  </a:cubicBezTo>
                  <a:cubicBezTo>
                    <a:pt x="493" y="1494"/>
                    <a:pt x="385" y="1468"/>
                    <a:pt x="385" y="1351"/>
                  </a:cubicBezTo>
                  <a:cubicBezTo>
                    <a:pt x="385" y="1256"/>
                    <a:pt x="342" y="1221"/>
                    <a:pt x="186" y="1221"/>
                  </a:cubicBezTo>
                  <a:cubicBezTo>
                    <a:pt x="48" y="1221"/>
                    <a:pt x="0" y="1251"/>
                    <a:pt x="0" y="1359"/>
                  </a:cubicBezTo>
                  <a:cubicBezTo>
                    <a:pt x="0" y="1571"/>
                    <a:pt x="164" y="1831"/>
                    <a:pt x="593" y="1831"/>
                  </a:cubicBezTo>
                  <a:cubicBezTo>
                    <a:pt x="1298" y="1831"/>
                    <a:pt x="1216" y="1238"/>
                    <a:pt x="1220" y="1221"/>
                  </a:cubicBezTo>
                  <a:cubicBezTo>
                    <a:pt x="1220" y="1022"/>
                    <a:pt x="1112" y="914"/>
                    <a:pt x="969" y="858"/>
                  </a:cubicBezTo>
                  <a:cubicBezTo>
                    <a:pt x="1090" y="801"/>
                    <a:pt x="1160" y="633"/>
                    <a:pt x="1160" y="451"/>
                  </a:cubicBezTo>
                  <a:cubicBezTo>
                    <a:pt x="1160" y="113"/>
                    <a:pt x="922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3"/>
          <p:cNvGrpSpPr/>
          <p:nvPr/>
        </p:nvGrpSpPr>
        <p:grpSpPr>
          <a:xfrm>
            <a:off x="7770175" y="1836945"/>
            <a:ext cx="461662" cy="628809"/>
            <a:chOff x="9048200" y="2077845"/>
            <a:chExt cx="461662" cy="628809"/>
          </a:xfrm>
        </p:grpSpPr>
        <p:sp>
          <p:nvSpPr>
            <p:cNvPr id="911" name="Google Shape;911;p33"/>
            <p:cNvSpPr/>
            <p:nvPr/>
          </p:nvSpPr>
          <p:spPr>
            <a:xfrm>
              <a:off x="9187364" y="2145663"/>
              <a:ext cx="39794" cy="75517"/>
            </a:xfrm>
            <a:custGeom>
              <a:rect b="b" l="l" r="r" t="t"/>
              <a:pathLst>
                <a:path extrusionOk="0" h="2226" w="1173">
                  <a:moveTo>
                    <a:pt x="352" y="1"/>
                  </a:moveTo>
                  <a:cubicBezTo>
                    <a:pt x="323" y="1"/>
                    <a:pt x="294" y="5"/>
                    <a:pt x="264" y="13"/>
                  </a:cubicBezTo>
                  <a:cubicBezTo>
                    <a:pt x="95" y="65"/>
                    <a:pt x="0" y="242"/>
                    <a:pt x="48" y="411"/>
                  </a:cubicBezTo>
                  <a:lnTo>
                    <a:pt x="515" y="1999"/>
                  </a:lnTo>
                  <a:cubicBezTo>
                    <a:pt x="554" y="2136"/>
                    <a:pt x="679" y="2225"/>
                    <a:pt x="815" y="2225"/>
                  </a:cubicBezTo>
                  <a:cubicBezTo>
                    <a:pt x="846" y="2225"/>
                    <a:pt x="878" y="2220"/>
                    <a:pt x="909" y="2211"/>
                  </a:cubicBezTo>
                  <a:cubicBezTo>
                    <a:pt x="1078" y="2163"/>
                    <a:pt x="1173" y="1986"/>
                    <a:pt x="1125" y="1817"/>
                  </a:cubicBezTo>
                  <a:lnTo>
                    <a:pt x="658" y="229"/>
                  </a:lnTo>
                  <a:cubicBezTo>
                    <a:pt x="619" y="90"/>
                    <a:pt x="491" y="1"/>
                    <a:pt x="352" y="1"/>
                  </a:cubicBezTo>
                  <a:close/>
                </a:path>
              </a:pathLst>
            </a:custGeom>
            <a:solidFill>
              <a:srgbClr val="D2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9388443" y="2406485"/>
              <a:ext cx="60047" cy="300168"/>
            </a:xfrm>
            <a:custGeom>
              <a:rect b="b" l="l" r="r" t="t"/>
              <a:pathLst>
                <a:path extrusionOk="0" h="8848" w="1770">
                  <a:moveTo>
                    <a:pt x="882" y="1"/>
                  </a:moveTo>
                  <a:cubicBezTo>
                    <a:pt x="833" y="1"/>
                    <a:pt x="783" y="5"/>
                    <a:pt x="732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2" y="8835"/>
                  </a:cubicBezTo>
                  <a:cubicBezTo>
                    <a:pt x="784" y="8844"/>
                    <a:pt x="836" y="8848"/>
                    <a:pt x="887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4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9317266" y="2406485"/>
              <a:ext cx="60047" cy="300168"/>
            </a:xfrm>
            <a:custGeom>
              <a:rect b="b" l="l" r="r" t="t"/>
              <a:pathLst>
                <a:path extrusionOk="0" h="8848" w="1770">
                  <a:moveTo>
                    <a:pt x="885" y="1"/>
                  </a:moveTo>
                  <a:cubicBezTo>
                    <a:pt x="836" y="1"/>
                    <a:pt x="786" y="5"/>
                    <a:pt x="736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6" y="8835"/>
                  </a:cubicBezTo>
                  <a:cubicBezTo>
                    <a:pt x="788" y="8844"/>
                    <a:pt x="840" y="8848"/>
                    <a:pt x="890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3" y="1"/>
                    <a:pt x="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9185159" y="2189733"/>
              <a:ext cx="324696" cy="278185"/>
            </a:xfrm>
            <a:custGeom>
              <a:rect b="b" l="l" r="r" t="t"/>
              <a:pathLst>
                <a:path extrusionOk="0" h="8200" w="9571">
                  <a:moveTo>
                    <a:pt x="818" y="0"/>
                  </a:moveTo>
                  <a:cubicBezTo>
                    <a:pt x="751" y="0"/>
                    <a:pt x="683" y="10"/>
                    <a:pt x="615" y="29"/>
                  </a:cubicBezTo>
                  <a:cubicBezTo>
                    <a:pt x="225" y="137"/>
                    <a:pt x="0" y="544"/>
                    <a:pt x="109" y="934"/>
                  </a:cubicBezTo>
                  <a:lnTo>
                    <a:pt x="1017" y="4139"/>
                  </a:lnTo>
                  <a:cubicBezTo>
                    <a:pt x="1115" y="4486"/>
                    <a:pt x="1418" y="4674"/>
                    <a:pt x="1724" y="4674"/>
                  </a:cubicBezTo>
                  <a:cubicBezTo>
                    <a:pt x="1961" y="4674"/>
                    <a:pt x="2200" y="4561"/>
                    <a:pt x="2345" y="4321"/>
                  </a:cubicBezTo>
                  <a:lnTo>
                    <a:pt x="3894" y="1998"/>
                  </a:lnTo>
                  <a:lnTo>
                    <a:pt x="3894" y="7315"/>
                  </a:lnTo>
                  <a:lnTo>
                    <a:pt x="7762" y="7315"/>
                  </a:lnTo>
                  <a:lnTo>
                    <a:pt x="7762" y="1747"/>
                  </a:lnTo>
                  <a:lnTo>
                    <a:pt x="7788" y="1747"/>
                  </a:lnTo>
                  <a:cubicBezTo>
                    <a:pt x="7944" y="1747"/>
                    <a:pt x="8086" y="1877"/>
                    <a:pt x="8086" y="2015"/>
                  </a:cubicBezTo>
                  <a:lnTo>
                    <a:pt x="8086" y="7449"/>
                  </a:lnTo>
                  <a:cubicBezTo>
                    <a:pt x="8086" y="7799"/>
                    <a:pt x="8329" y="8115"/>
                    <a:pt x="8675" y="8185"/>
                  </a:cubicBezTo>
                  <a:cubicBezTo>
                    <a:pt x="8726" y="8195"/>
                    <a:pt x="8777" y="8200"/>
                    <a:pt x="8827" y="8200"/>
                  </a:cubicBezTo>
                  <a:cubicBezTo>
                    <a:pt x="9237" y="8200"/>
                    <a:pt x="9570" y="7867"/>
                    <a:pt x="9570" y="7458"/>
                  </a:cubicBezTo>
                  <a:lnTo>
                    <a:pt x="9570" y="2015"/>
                  </a:lnTo>
                  <a:lnTo>
                    <a:pt x="9570" y="2011"/>
                  </a:lnTo>
                  <a:cubicBezTo>
                    <a:pt x="9566" y="1046"/>
                    <a:pt x="8766" y="263"/>
                    <a:pt x="7788" y="263"/>
                  </a:cubicBezTo>
                  <a:lnTo>
                    <a:pt x="3894" y="263"/>
                  </a:lnTo>
                  <a:lnTo>
                    <a:pt x="3894" y="285"/>
                  </a:lnTo>
                  <a:cubicBezTo>
                    <a:pt x="3397" y="285"/>
                    <a:pt x="2934" y="544"/>
                    <a:pt x="2674" y="968"/>
                  </a:cubicBezTo>
                  <a:lnTo>
                    <a:pt x="1969" y="2128"/>
                  </a:lnTo>
                  <a:lnTo>
                    <a:pt x="1519" y="531"/>
                  </a:lnTo>
                  <a:cubicBezTo>
                    <a:pt x="1426" y="210"/>
                    <a:pt x="1136" y="0"/>
                    <a:pt x="818" y="0"/>
                  </a:cubicBez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9459484" y="2426739"/>
              <a:ext cx="50379" cy="37792"/>
            </a:xfrm>
            <a:custGeom>
              <a:rect b="b" l="l" r="r" t="t"/>
              <a:pathLst>
                <a:path extrusionOk="0" h="1114" w="1485">
                  <a:moveTo>
                    <a:pt x="0" y="0"/>
                  </a:moveTo>
                  <a:lnTo>
                    <a:pt x="0" y="364"/>
                  </a:lnTo>
                  <a:cubicBezTo>
                    <a:pt x="0" y="718"/>
                    <a:pt x="243" y="1030"/>
                    <a:pt x="589" y="1099"/>
                  </a:cubicBezTo>
                  <a:cubicBezTo>
                    <a:pt x="639" y="1109"/>
                    <a:pt x="689" y="1113"/>
                    <a:pt x="738" y="1113"/>
                  </a:cubicBezTo>
                  <a:cubicBezTo>
                    <a:pt x="1149" y="1113"/>
                    <a:pt x="1484" y="787"/>
                    <a:pt x="1484" y="381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9459484" y="2439054"/>
              <a:ext cx="50379" cy="25512"/>
            </a:xfrm>
            <a:custGeom>
              <a:rect b="b" l="l" r="r" t="t"/>
              <a:pathLst>
                <a:path extrusionOk="0" h="752" w="1485">
                  <a:moveTo>
                    <a:pt x="0" y="1"/>
                  </a:moveTo>
                  <a:lnTo>
                    <a:pt x="0" y="5"/>
                  </a:lnTo>
                  <a:cubicBezTo>
                    <a:pt x="0" y="355"/>
                    <a:pt x="243" y="671"/>
                    <a:pt x="589" y="736"/>
                  </a:cubicBezTo>
                  <a:cubicBezTo>
                    <a:pt x="641" y="746"/>
                    <a:pt x="692" y="751"/>
                    <a:pt x="743" y="751"/>
                  </a:cubicBezTo>
                  <a:cubicBezTo>
                    <a:pt x="1152" y="751"/>
                    <a:pt x="1484" y="422"/>
                    <a:pt x="1484" y="18"/>
                  </a:cubicBezTo>
                  <a:lnTo>
                    <a:pt x="1484" y="1"/>
                  </a:ln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9331346" y="2079609"/>
              <a:ext cx="103064" cy="103064"/>
            </a:xfrm>
            <a:custGeom>
              <a:rect b="b" l="l" r="r" t="t"/>
              <a:pathLst>
                <a:path extrusionOk="0" h="3038" w="3038">
                  <a:moveTo>
                    <a:pt x="1519" y="0"/>
                  </a:moveTo>
                  <a:cubicBezTo>
                    <a:pt x="680" y="0"/>
                    <a:pt x="0" y="679"/>
                    <a:pt x="0" y="1519"/>
                  </a:cubicBezTo>
                  <a:cubicBezTo>
                    <a:pt x="0" y="2358"/>
                    <a:pt x="680" y="3037"/>
                    <a:pt x="1519" y="3037"/>
                  </a:cubicBezTo>
                  <a:cubicBezTo>
                    <a:pt x="2358" y="3037"/>
                    <a:pt x="3038" y="2358"/>
                    <a:pt x="3038" y="1519"/>
                  </a:cubicBezTo>
                  <a:cubicBezTo>
                    <a:pt x="3038" y="679"/>
                    <a:pt x="2358" y="0"/>
                    <a:pt x="1519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9344984" y="2198621"/>
              <a:ext cx="75924" cy="99706"/>
            </a:xfrm>
            <a:custGeom>
              <a:rect b="b" l="l" r="r" t="t"/>
              <a:pathLst>
                <a:path extrusionOk="0" h="2939" w="2238">
                  <a:moveTo>
                    <a:pt x="1" y="1"/>
                  </a:moveTo>
                  <a:lnTo>
                    <a:pt x="1117" y="2939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9364966" y="2198621"/>
              <a:ext cx="35994" cy="99706"/>
            </a:xfrm>
            <a:custGeom>
              <a:rect b="b" l="l" r="r" t="t"/>
              <a:pathLst>
                <a:path extrusionOk="0" h="2939" w="1061">
                  <a:moveTo>
                    <a:pt x="169" y="1"/>
                  </a:moveTo>
                  <a:cubicBezTo>
                    <a:pt x="91" y="1"/>
                    <a:pt x="39" y="92"/>
                    <a:pt x="78" y="161"/>
                  </a:cubicBezTo>
                  <a:lnTo>
                    <a:pt x="290" y="550"/>
                  </a:lnTo>
                  <a:lnTo>
                    <a:pt x="43" y="1000"/>
                  </a:lnTo>
                  <a:cubicBezTo>
                    <a:pt x="9" y="1065"/>
                    <a:pt x="0" y="1139"/>
                    <a:pt x="13" y="1208"/>
                  </a:cubicBezTo>
                  <a:lnTo>
                    <a:pt x="165" y="1982"/>
                  </a:lnTo>
                  <a:lnTo>
                    <a:pt x="528" y="2939"/>
                  </a:lnTo>
                  <a:lnTo>
                    <a:pt x="891" y="1982"/>
                  </a:lnTo>
                  <a:lnTo>
                    <a:pt x="1047" y="1208"/>
                  </a:lnTo>
                  <a:cubicBezTo>
                    <a:pt x="1060" y="1139"/>
                    <a:pt x="1052" y="1065"/>
                    <a:pt x="1017" y="1000"/>
                  </a:cubicBezTo>
                  <a:lnTo>
                    <a:pt x="766" y="550"/>
                  </a:lnTo>
                  <a:lnTo>
                    <a:pt x="982" y="161"/>
                  </a:lnTo>
                  <a:cubicBezTo>
                    <a:pt x="1021" y="92"/>
                    <a:pt x="969" y="1"/>
                    <a:pt x="887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9383456" y="2198621"/>
              <a:ext cx="18082" cy="99706"/>
            </a:xfrm>
            <a:custGeom>
              <a:rect b="b" l="l" r="r" t="t"/>
              <a:pathLst>
                <a:path extrusionOk="0" h="2939" w="533">
                  <a:moveTo>
                    <a:pt x="0" y="1"/>
                  </a:moveTo>
                  <a:lnTo>
                    <a:pt x="0" y="2939"/>
                  </a:lnTo>
                  <a:lnTo>
                    <a:pt x="364" y="1982"/>
                  </a:lnTo>
                  <a:lnTo>
                    <a:pt x="519" y="1208"/>
                  </a:lnTo>
                  <a:cubicBezTo>
                    <a:pt x="532" y="1139"/>
                    <a:pt x="524" y="1065"/>
                    <a:pt x="489" y="1000"/>
                  </a:cubicBezTo>
                  <a:lnTo>
                    <a:pt x="238" y="550"/>
                  </a:lnTo>
                  <a:lnTo>
                    <a:pt x="455" y="161"/>
                  </a:lnTo>
                  <a:cubicBezTo>
                    <a:pt x="494" y="92"/>
                    <a:pt x="442" y="1"/>
                    <a:pt x="359" y="1"/>
                  </a:cubicBezTo>
                  <a:close/>
                </a:path>
              </a:pathLst>
            </a:custGeom>
            <a:solidFill>
              <a:srgbClr val="007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9400622" y="2274649"/>
              <a:ext cx="33213" cy="9872"/>
            </a:xfrm>
            <a:custGeom>
              <a:rect b="b" l="l" r="r" t="t"/>
              <a:pathLst>
                <a:path extrusionOk="0" h="291" w="979">
                  <a:moveTo>
                    <a:pt x="1" y="1"/>
                  </a:moveTo>
                  <a:lnTo>
                    <a:pt x="1" y="291"/>
                  </a:lnTo>
                  <a:lnTo>
                    <a:pt x="978" y="29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9146857" y="2092026"/>
              <a:ext cx="94413" cy="92005"/>
            </a:xfrm>
            <a:custGeom>
              <a:rect b="b" l="l" r="r" t="t"/>
              <a:pathLst>
                <a:path extrusionOk="0" h="2712" w="2783">
                  <a:moveTo>
                    <a:pt x="212" y="0"/>
                  </a:moveTo>
                  <a:cubicBezTo>
                    <a:pt x="101" y="0"/>
                    <a:pt x="0" y="89"/>
                    <a:pt x="0" y="214"/>
                  </a:cubicBezTo>
                  <a:lnTo>
                    <a:pt x="0" y="2498"/>
                  </a:lnTo>
                  <a:cubicBezTo>
                    <a:pt x="0" y="2623"/>
                    <a:pt x="101" y="2712"/>
                    <a:pt x="212" y="2712"/>
                  </a:cubicBezTo>
                  <a:cubicBezTo>
                    <a:pt x="251" y="2712"/>
                    <a:pt x="292" y="2701"/>
                    <a:pt x="329" y="2676"/>
                  </a:cubicBezTo>
                  <a:lnTo>
                    <a:pt x="1259" y="2061"/>
                  </a:lnTo>
                  <a:lnTo>
                    <a:pt x="2592" y="2061"/>
                  </a:lnTo>
                  <a:cubicBezTo>
                    <a:pt x="2696" y="2061"/>
                    <a:pt x="2782" y="1975"/>
                    <a:pt x="2782" y="1867"/>
                  </a:cubicBezTo>
                  <a:lnTo>
                    <a:pt x="2782" y="846"/>
                  </a:lnTo>
                  <a:cubicBezTo>
                    <a:pt x="2782" y="737"/>
                    <a:pt x="2696" y="651"/>
                    <a:pt x="2592" y="651"/>
                  </a:cubicBezTo>
                  <a:lnTo>
                    <a:pt x="1259" y="651"/>
                  </a:lnTo>
                  <a:lnTo>
                    <a:pt x="329" y="37"/>
                  </a:lnTo>
                  <a:cubicBezTo>
                    <a:pt x="292" y="12"/>
                    <a:pt x="251" y="0"/>
                    <a:pt x="212" y="0"/>
                  </a:cubicBezTo>
                  <a:close/>
                </a:path>
              </a:pathLst>
            </a:custGeom>
            <a:solidFill>
              <a:srgbClr val="FA2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9189705" y="2114078"/>
              <a:ext cx="51566" cy="47902"/>
            </a:xfrm>
            <a:custGeom>
              <a:rect b="b" l="l" r="r" t="t"/>
              <a:pathLst>
                <a:path extrusionOk="0" h="1412" w="1520">
                  <a:moveTo>
                    <a:pt x="0" y="1"/>
                  </a:moveTo>
                  <a:lnTo>
                    <a:pt x="0" y="1411"/>
                  </a:lnTo>
                  <a:lnTo>
                    <a:pt x="1329" y="1411"/>
                  </a:lnTo>
                  <a:cubicBezTo>
                    <a:pt x="1433" y="1411"/>
                    <a:pt x="1519" y="1325"/>
                    <a:pt x="1519" y="1217"/>
                  </a:cubicBezTo>
                  <a:lnTo>
                    <a:pt x="1519" y="196"/>
                  </a:lnTo>
                  <a:cubicBezTo>
                    <a:pt x="1519" y="87"/>
                    <a:pt x="1433" y="1"/>
                    <a:pt x="1329" y="1"/>
                  </a:cubicBezTo>
                  <a:close/>
                </a:path>
              </a:pathLst>
            </a:custGeom>
            <a:solidFill>
              <a:srgbClr val="B71A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9048200" y="2127580"/>
              <a:ext cx="77688" cy="20898"/>
            </a:xfrm>
            <a:custGeom>
              <a:rect b="b" l="l" r="r" t="t"/>
              <a:pathLst>
                <a:path extrusionOk="0" h="616" w="2290">
                  <a:moveTo>
                    <a:pt x="347" y="1"/>
                  </a:moveTo>
                  <a:cubicBezTo>
                    <a:pt x="152" y="1"/>
                    <a:pt x="1" y="183"/>
                    <a:pt x="48" y="382"/>
                  </a:cubicBezTo>
                  <a:cubicBezTo>
                    <a:pt x="83" y="520"/>
                    <a:pt x="208" y="615"/>
                    <a:pt x="351" y="615"/>
                  </a:cubicBezTo>
                  <a:lnTo>
                    <a:pt x="1943" y="615"/>
                  </a:lnTo>
                  <a:cubicBezTo>
                    <a:pt x="2138" y="615"/>
                    <a:pt x="2289" y="434"/>
                    <a:pt x="2242" y="235"/>
                  </a:cubicBezTo>
                  <a:cubicBezTo>
                    <a:pt x="2212" y="96"/>
                    <a:pt x="2082" y="1"/>
                    <a:pt x="1939" y="1"/>
                  </a:cubicBezTo>
                  <a:close/>
                </a:path>
              </a:pathLst>
            </a:custGeom>
            <a:solidFill>
              <a:srgbClr val="87A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9049252" y="2077845"/>
              <a:ext cx="75755" cy="34095"/>
            </a:xfrm>
            <a:custGeom>
              <a:rect b="b" l="l" r="r" t="t"/>
              <a:pathLst>
                <a:path extrusionOk="0" h="1005" w="2233">
                  <a:moveTo>
                    <a:pt x="334" y="0"/>
                  </a:moveTo>
                  <a:cubicBezTo>
                    <a:pt x="200" y="0"/>
                    <a:pt x="76" y="89"/>
                    <a:pt x="39" y="225"/>
                  </a:cubicBezTo>
                  <a:cubicBezTo>
                    <a:pt x="0" y="390"/>
                    <a:pt x="95" y="550"/>
                    <a:pt x="255" y="593"/>
                  </a:cubicBezTo>
                  <a:lnTo>
                    <a:pt x="1822" y="995"/>
                  </a:lnTo>
                  <a:cubicBezTo>
                    <a:pt x="1847" y="1000"/>
                    <a:pt x="1873" y="1004"/>
                    <a:pt x="1899" y="1004"/>
                  </a:cubicBezTo>
                  <a:cubicBezTo>
                    <a:pt x="2034" y="1004"/>
                    <a:pt x="2155" y="913"/>
                    <a:pt x="2189" y="779"/>
                  </a:cubicBezTo>
                  <a:cubicBezTo>
                    <a:pt x="2233" y="615"/>
                    <a:pt x="2133" y="455"/>
                    <a:pt x="1973" y="411"/>
                  </a:cubicBezTo>
                  <a:lnTo>
                    <a:pt x="407" y="9"/>
                  </a:lnTo>
                  <a:cubicBezTo>
                    <a:pt x="383" y="3"/>
                    <a:pt x="358" y="0"/>
                    <a:pt x="334" y="0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9049252" y="2164085"/>
              <a:ext cx="75755" cy="34129"/>
            </a:xfrm>
            <a:custGeom>
              <a:rect b="b" l="l" r="r" t="t"/>
              <a:pathLst>
                <a:path extrusionOk="0" h="1006" w="2233">
                  <a:moveTo>
                    <a:pt x="1899" y="1"/>
                  </a:moveTo>
                  <a:cubicBezTo>
                    <a:pt x="1874" y="1"/>
                    <a:pt x="1848" y="4"/>
                    <a:pt x="1822" y="11"/>
                  </a:cubicBezTo>
                  <a:lnTo>
                    <a:pt x="255" y="409"/>
                  </a:lnTo>
                  <a:cubicBezTo>
                    <a:pt x="95" y="452"/>
                    <a:pt x="0" y="617"/>
                    <a:pt x="39" y="777"/>
                  </a:cubicBezTo>
                  <a:cubicBezTo>
                    <a:pt x="74" y="915"/>
                    <a:pt x="199" y="1006"/>
                    <a:pt x="333" y="1006"/>
                  </a:cubicBezTo>
                  <a:cubicBezTo>
                    <a:pt x="355" y="1006"/>
                    <a:pt x="381" y="1002"/>
                    <a:pt x="407" y="993"/>
                  </a:cubicBezTo>
                  <a:lnTo>
                    <a:pt x="1973" y="595"/>
                  </a:lnTo>
                  <a:cubicBezTo>
                    <a:pt x="2133" y="552"/>
                    <a:pt x="2233" y="387"/>
                    <a:pt x="2189" y="227"/>
                  </a:cubicBezTo>
                  <a:cubicBezTo>
                    <a:pt x="2157" y="93"/>
                    <a:pt x="2035" y="1"/>
                    <a:pt x="1899" y="1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9184718" y="2188918"/>
              <a:ext cx="55060" cy="45120"/>
            </a:xfrm>
            <a:custGeom>
              <a:rect b="b" l="l" r="r" t="t"/>
              <a:pathLst>
                <a:path extrusionOk="0" h="1330" w="1623">
                  <a:moveTo>
                    <a:pt x="817" y="0"/>
                  </a:moveTo>
                  <a:cubicBezTo>
                    <a:pt x="752" y="0"/>
                    <a:pt x="685" y="9"/>
                    <a:pt x="619" y="27"/>
                  </a:cubicBezTo>
                  <a:cubicBezTo>
                    <a:pt x="230" y="140"/>
                    <a:pt x="0" y="546"/>
                    <a:pt x="113" y="936"/>
                  </a:cubicBezTo>
                  <a:lnTo>
                    <a:pt x="225" y="1330"/>
                  </a:lnTo>
                  <a:lnTo>
                    <a:pt x="1623" y="888"/>
                  </a:lnTo>
                  <a:lnTo>
                    <a:pt x="1523" y="534"/>
                  </a:lnTo>
                  <a:cubicBezTo>
                    <a:pt x="1433" y="210"/>
                    <a:pt x="1138" y="0"/>
                    <a:pt x="817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9188518" y="2207001"/>
              <a:ext cx="51261" cy="27038"/>
            </a:xfrm>
            <a:custGeom>
              <a:rect b="b" l="l" r="r" t="t"/>
              <a:pathLst>
                <a:path extrusionOk="0" h="797" w="1511">
                  <a:moveTo>
                    <a:pt x="1411" y="1"/>
                  </a:moveTo>
                  <a:lnTo>
                    <a:pt x="1" y="403"/>
                  </a:lnTo>
                  <a:lnTo>
                    <a:pt x="113" y="797"/>
                  </a:lnTo>
                  <a:lnTo>
                    <a:pt x="1511" y="355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33"/>
          <p:cNvGrpSpPr/>
          <p:nvPr/>
        </p:nvGrpSpPr>
        <p:grpSpPr>
          <a:xfrm>
            <a:off x="5045091" y="1836725"/>
            <a:ext cx="425394" cy="629251"/>
            <a:chOff x="11296903" y="2274662"/>
            <a:chExt cx="425394" cy="629251"/>
          </a:xfrm>
        </p:grpSpPr>
        <p:sp>
          <p:nvSpPr>
            <p:cNvPr id="930" name="Google Shape;930;p33"/>
            <p:cNvSpPr/>
            <p:nvPr/>
          </p:nvSpPr>
          <p:spPr>
            <a:xfrm>
              <a:off x="11453064" y="2646524"/>
              <a:ext cx="51566" cy="257389"/>
            </a:xfrm>
            <a:custGeom>
              <a:rect b="b" l="l" r="r" t="t"/>
              <a:pathLst>
                <a:path extrusionOk="0" h="7587" w="1520">
                  <a:moveTo>
                    <a:pt x="757" y="1"/>
                  </a:moveTo>
                  <a:cubicBezTo>
                    <a:pt x="706" y="1"/>
                    <a:pt x="655" y="6"/>
                    <a:pt x="602" y="16"/>
                  </a:cubicBezTo>
                  <a:cubicBezTo>
                    <a:pt x="252" y="85"/>
                    <a:pt x="1" y="405"/>
                    <a:pt x="1" y="769"/>
                  </a:cubicBezTo>
                  <a:lnTo>
                    <a:pt x="1" y="6817"/>
                  </a:lnTo>
                  <a:cubicBezTo>
                    <a:pt x="1" y="7180"/>
                    <a:pt x="252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11514436" y="2646524"/>
              <a:ext cx="51532" cy="257389"/>
            </a:xfrm>
            <a:custGeom>
              <a:rect b="b" l="l" r="r" t="t"/>
              <a:pathLst>
                <a:path extrusionOk="0" h="7587" w="1519">
                  <a:moveTo>
                    <a:pt x="756" y="1"/>
                  </a:moveTo>
                  <a:cubicBezTo>
                    <a:pt x="706" y="1"/>
                    <a:pt x="654" y="6"/>
                    <a:pt x="602" y="16"/>
                  </a:cubicBezTo>
                  <a:cubicBezTo>
                    <a:pt x="247" y="85"/>
                    <a:pt x="0" y="405"/>
                    <a:pt x="0" y="769"/>
                  </a:cubicBezTo>
                  <a:lnTo>
                    <a:pt x="0" y="6817"/>
                  </a:lnTo>
                  <a:cubicBezTo>
                    <a:pt x="0" y="7180"/>
                    <a:pt x="247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6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11465549" y="2368026"/>
              <a:ext cx="87968" cy="87934"/>
            </a:xfrm>
            <a:custGeom>
              <a:rect b="b" l="l" r="r" t="t"/>
              <a:pathLst>
                <a:path extrusionOk="0" h="2592" w="2593">
                  <a:moveTo>
                    <a:pt x="1299" y="0"/>
                  </a:moveTo>
                  <a:cubicBezTo>
                    <a:pt x="580" y="0"/>
                    <a:pt x="1" y="580"/>
                    <a:pt x="1" y="1294"/>
                  </a:cubicBezTo>
                  <a:cubicBezTo>
                    <a:pt x="1" y="2012"/>
                    <a:pt x="580" y="2592"/>
                    <a:pt x="1299" y="2592"/>
                  </a:cubicBezTo>
                  <a:cubicBezTo>
                    <a:pt x="2012" y="2592"/>
                    <a:pt x="2592" y="2012"/>
                    <a:pt x="2592" y="1294"/>
                  </a:cubicBezTo>
                  <a:cubicBezTo>
                    <a:pt x="2592" y="580"/>
                    <a:pt x="2012" y="0"/>
                    <a:pt x="129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11338157" y="2327078"/>
              <a:ext cx="342880" cy="349190"/>
            </a:xfrm>
            <a:custGeom>
              <a:rect b="b" l="l" r="r" t="t"/>
              <a:pathLst>
                <a:path extrusionOk="0" h="10293" w="10107">
                  <a:moveTo>
                    <a:pt x="702" y="0"/>
                  </a:moveTo>
                  <a:cubicBezTo>
                    <a:pt x="562" y="0"/>
                    <a:pt x="420" y="47"/>
                    <a:pt x="303" y="143"/>
                  </a:cubicBezTo>
                  <a:cubicBezTo>
                    <a:pt x="39" y="364"/>
                    <a:pt x="0" y="758"/>
                    <a:pt x="217" y="1026"/>
                  </a:cubicBezTo>
                  <a:lnTo>
                    <a:pt x="3626" y="5179"/>
                  </a:lnTo>
                  <a:lnTo>
                    <a:pt x="2981" y="9904"/>
                  </a:lnTo>
                  <a:cubicBezTo>
                    <a:pt x="2951" y="10111"/>
                    <a:pt x="3115" y="10293"/>
                    <a:pt x="3323" y="10293"/>
                  </a:cubicBezTo>
                  <a:lnTo>
                    <a:pt x="6784" y="10293"/>
                  </a:lnTo>
                  <a:cubicBezTo>
                    <a:pt x="6992" y="10293"/>
                    <a:pt x="7152" y="10111"/>
                    <a:pt x="7126" y="9904"/>
                  </a:cubicBezTo>
                  <a:lnTo>
                    <a:pt x="6477" y="5179"/>
                  </a:lnTo>
                  <a:lnTo>
                    <a:pt x="9886" y="1026"/>
                  </a:lnTo>
                  <a:cubicBezTo>
                    <a:pt x="10107" y="758"/>
                    <a:pt x="10068" y="364"/>
                    <a:pt x="9800" y="143"/>
                  </a:cubicBezTo>
                  <a:cubicBezTo>
                    <a:pt x="9683" y="47"/>
                    <a:pt x="9542" y="0"/>
                    <a:pt x="9402" y="0"/>
                  </a:cubicBezTo>
                  <a:cubicBezTo>
                    <a:pt x="9221" y="0"/>
                    <a:pt x="9041" y="78"/>
                    <a:pt x="8917" y="230"/>
                  </a:cubicBezTo>
                  <a:lnTo>
                    <a:pt x="5642" y="4223"/>
                  </a:lnTo>
                  <a:lnTo>
                    <a:pt x="4465" y="4223"/>
                  </a:lnTo>
                  <a:lnTo>
                    <a:pt x="1186" y="230"/>
                  </a:lnTo>
                  <a:cubicBezTo>
                    <a:pt x="1064" y="78"/>
                    <a:pt x="884" y="0"/>
                    <a:pt x="70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1438238" y="2470313"/>
              <a:ext cx="142553" cy="205959"/>
            </a:xfrm>
            <a:custGeom>
              <a:rect b="b" l="l" r="r" t="t"/>
              <a:pathLst>
                <a:path extrusionOk="0" h="6071" w="4202">
                  <a:moveTo>
                    <a:pt x="1511" y="1"/>
                  </a:moveTo>
                  <a:cubicBezTo>
                    <a:pt x="1550" y="157"/>
                    <a:pt x="1537" y="304"/>
                    <a:pt x="1485" y="425"/>
                  </a:cubicBezTo>
                  <a:cubicBezTo>
                    <a:pt x="1383" y="742"/>
                    <a:pt x="1075" y="964"/>
                    <a:pt x="740" y="964"/>
                  </a:cubicBezTo>
                  <a:cubicBezTo>
                    <a:pt x="718" y="964"/>
                    <a:pt x="697" y="963"/>
                    <a:pt x="676" y="961"/>
                  </a:cubicBezTo>
                  <a:lnTo>
                    <a:pt x="31" y="5682"/>
                  </a:lnTo>
                  <a:cubicBezTo>
                    <a:pt x="1" y="5889"/>
                    <a:pt x="165" y="6071"/>
                    <a:pt x="373" y="6071"/>
                  </a:cubicBezTo>
                  <a:lnTo>
                    <a:pt x="3834" y="6071"/>
                  </a:lnTo>
                  <a:cubicBezTo>
                    <a:pt x="4042" y="6071"/>
                    <a:pt x="4202" y="5889"/>
                    <a:pt x="4176" y="5682"/>
                  </a:cubicBezTo>
                  <a:lnTo>
                    <a:pt x="3531" y="961"/>
                  </a:lnTo>
                  <a:cubicBezTo>
                    <a:pt x="3501" y="965"/>
                    <a:pt x="3471" y="967"/>
                    <a:pt x="3441" y="967"/>
                  </a:cubicBezTo>
                  <a:cubicBezTo>
                    <a:pt x="2937" y="967"/>
                    <a:pt x="2573" y="463"/>
                    <a:pt x="2679" y="1"/>
                  </a:cubicBezTo>
                  <a:lnTo>
                    <a:pt x="2506" y="1"/>
                  </a:lnTo>
                  <a:cubicBezTo>
                    <a:pt x="2454" y="174"/>
                    <a:pt x="2311" y="312"/>
                    <a:pt x="2082" y="312"/>
                  </a:cubicBezTo>
                  <a:cubicBezTo>
                    <a:pt x="1848" y="312"/>
                    <a:pt x="1705" y="174"/>
                    <a:pt x="1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1619674" y="2274662"/>
              <a:ext cx="102623" cy="117482"/>
            </a:xfrm>
            <a:custGeom>
              <a:rect b="b" l="l" r="r" t="t"/>
              <a:pathLst>
                <a:path extrusionOk="0" h="3463" w="3025">
                  <a:moveTo>
                    <a:pt x="1515" y="1"/>
                  </a:moveTo>
                  <a:cubicBezTo>
                    <a:pt x="680" y="1"/>
                    <a:pt x="0" y="775"/>
                    <a:pt x="0" y="1731"/>
                  </a:cubicBezTo>
                  <a:cubicBezTo>
                    <a:pt x="0" y="2688"/>
                    <a:pt x="680" y="3462"/>
                    <a:pt x="1515" y="3462"/>
                  </a:cubicBezTo>
                  <a:cubicBezTo>
                    <a:pt x="2350" y="3462"/>
                    <a:pt x="3024" y="2688"/>
                    <a:pt x="3024" y="1731"/>
                  </a:cubicBezTo>
                  <a:cubicBezTo>
                    <a:pt x="3024" y="775"/>
                    <a:pt x="2350" y="1"/>
                    <a:pt x="1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11296903" y="2274662"/>
              <a:ext cx="102487" cy="117482"/>
            </a:xfrm>
            <a:custGeom>
              <a:rect b="b" l="l" r="r" t="t"/>
              <a:pathLst>
                <a:path extrusionOk="0" h="3463" w="3021">
                  <a:moveTo>
                    <a:pt x="1510" y="1"/>
                  </a:moveTo>
                  <a:cubicBezTo>
                    <a:pt x="675" y="1"/>
                    <a:pt x="1" y="775"/>
                    <a:pt x="1" y="1731"/>
                  </a:cubicBezTo>
                  <a:cubicBezTo>
                    <a:pt x="1" y="2688"/>
                    <a:pt x="675" y="3462"/>
                    <a:pt x="1510" y="3462"/>
                  </a:cubicBezTo>
                  <a:cubicBezTo>
                    <a:pt x="2345" y="3462"/>
                    <a:pt x="3020" y="2688"/>
                    <a:pt x="3020" y="1731"/>
                  </a:cubicBezTo>
                  <a:cubicBezTo>
                    <a:pt x="3020" y="775"/>
                    <a:pt x="2345" y="1"/>
                    <a:pt x="1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11438408" y="2508208"/>
              <a:ext cx="142248" cy="166911"/>
            </a:xfrm>
            <a:custGeom>
              <a:rect b="b" l="l" r="r" t="t"/>
              <a:pathLst>
                <a:path extrusionOk="0" h="4920" w="4193">
                  <a:moveTo>
                    <a:pt x="649" y="0"/>
                  </a:moveTo>
                  <a:lnTo>
                    <a:pt x="30" y="4530"/>
                  </a:lnTo>
                  <a:cubicBezTo>
                    <a:pt x="0" y="4738"/>
                    <a:pt x="165" y="4919"/>
                    <a:pt x="372" y="4919"/>
                  </a:cubicBezTo>
                  <a:lnTo>
                    <a:pt x="3825" y="4919"/>
                  </a:lnTo>
                  <a:cubicBezTo>
                    <a:pt x="4032" y="4919"/>
                    <a:pt x="4192" y="4738"/>
                    <a:pt x="4167" y="4530"/>
                  </a:cubicBezTo>
                  <a:lnTo>
                    <a:pt x="3548" y="0"/>
                  </a:lnTo>
                  <a:lnTo>
                    <a:pt x="2099" y="991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11440172" y="2645744"/>
              <a:ext cx="138855" cy="8515"/>
            </a:xfrm>
            <a:custGeom>
              <a:rect b="b" l="l" r="r" t="t"/>
              <a:pathLst>
                <a:path extrusionOk="0" h="251" w="4093">
                  <a:moveTo>
                    <a:pt x="35" y="0"/>
                  </a:moveTo>
                  <a:lnTo>
                    <a:pt x="0" y="251"/>
                  </a:lnTo>
                  <a:lnTo>
                    <a:pt x="4093" y="251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33"/>
          <p:cNvGrpSpPr/>
          <p:nvPr/>
        </p:nvGrpSpPr>
        <p:grpSpPr>
          <a:xfrm>
            <a:off x="832566" y="1837122"/>
            <a:ext cx="620868" cy="628470"/>
            <a:chOff x="9407679" y="3077709"/>
            <a:chExt cx="620868" cy="628470"/>
          </a:xfrm>
        </p:grpSpPr>
        <p:sp>
          <p:nvSpPr>
            <p:cNvPr id="940" name="Google Shape;940;p33"/>
            <p:cNvSpPr/>
            <p:nvPr/>
          </p:nvSpPr>
          <p:spPr>
            <a:xfrm>
              <a:off x="9774757" y="3423312"/>
              <a:ext cx="115108" cy="281408"/>
            </a:xfrm>
            <a:custGeom>
              <a:rect b="b" l="l" r="r" t="t"/>
              <a:pathLst>
                <a:path extrusionOk="0" h="8295" w="3393">
                  <a:moveTo>
                    <a:pt x="2503" y="0"/>
                  </a:moveTo>
                  <a:cubicBezTo>
                    <a:pt x="2142" y="0"/>
                    <a:pt x="1811" y="247"/>
                    <a:pt x="1722" y="616"/>
                  </a:cubicBezTo>
                  <a:lnTo>
                    <a:pt x="104" y="7300"/>
                  </a:lnTo>
                  <a:cubicBezTo>
                    <a:pt x="0" y="7733"/>
                    <a:pt x="264" y="8169"/>
                    <a:pt x="697" y="8273"/>
                  </a:cubicBezTo>
                  <a:cubicBezTo>
                    <a:pt x="762" y="8291"/>
                    <a:pt x="823" y="8295"/>
                    <a:pt x="887" y="8295"/>
                  </a:cubicBezTo>
                  <a:cubicBezTo>
                    <a:pt x="1251" y="8295"/>
                    <a:pt x="1580" y="8048"/>
                    <a:pt x="1670" y="7681"/>
                  </a:cubicBezTo>
                  <a:lnTo>
                    <a:pt x="3284" y="996"/>
                  </a:lnTo>
                  <a:cubicBezTo>
                    <a:pt x="3392" y="564"/>
                    <a:pt x="3124" y="131"/>
                    <a:pt x="2692" y="23"/>
                  </a:cubicBezTo>
                  <a:cubicBezTo>
                    <a:pt x="2629" y="8"/>
                    <a:pt x="2565" y="0"/>
                    <a:pt x="2503" y="0"/>
                  </a:cubicBez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9894821" y="3430403"/>
              <a:ext cx="55230" cy="275776"/>
            </a:xfrm>
            <a:custGeom>
              <a:rect b="b" l="l" r="r" t="t"/>
              <a:pathLst>
                <a:path extrusionOk="0" h="8129" w="1628">
                  <a:moveTo>
                    <a:pt x="812" y="1"/>
                  </a:moveTo>
                  <a:cubicBezTo>
                    <a:pt x="758" y="1"/>
                    <a:pt x="702" y="6"/>
                    <a:pt x="645" y="17"/>
                  </a:cubicBezTo>
                  <a:cubicBezTo>
                    <a:pt x="269" y="95"/>
                    <a:pt x="0" y="437"/>
                    <a:pt x="0" y="822"/>
                  </a:cubicBezTo>
                  <a:lnTo>
                    <a:pt x="0" y="7307"/>
                  </a:lnTo>
                  <a:cubicBezTo>
                    <a:pt x="0" y="7692"/>
                    <a:pt x="269" y="8034"/>
                    <a:pt x="645" y="8112"/>
                  </a:cubicBezTo>
                  <a:cubicBezTo>
                    <a:pt x="702" y="8123"/>
                    <a:pt x="758" y="8129"/>
                    <a:pt x="812" y="8129"/>
                  </a:cubicBezTo>
                  <a:cubicBezTo>
                    <a:pt x="1262" y="8129"/>
                    <a:pt x="1627" y="7763"/>
                    <a:pt x="1627" y="7316"/>
                  </a:cubicBezTo>
                  <a:lnTo>
                    <a:pt x="1627" y="813"/>
                  </a:lnTo>
                  <a:cubicBezTo>
                    <a:pt x="1627" y="366"/>
                    <a:pt x="1262" y="1"/>
                    <a:pt x="812" y="1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9841252" y="3149293"/>
              <a:ext cx="94244" cy="94413"/>
            </a:xfrm>
            <a:custGeom>
              <a:rect b="b" l="l" r="r" t="t"/>
              <a:pathLst>
                <a:path extrusionOk="0" h="2783" w="2778">
                  <a:moveTo>
                    <a:pt x="1389" y="1"/>
                  </a:moveTo>
                  <a:cubicBezTo>
                    <a:pt x="619" y="1"/>
                    <a:pt x="0" y="624"/>
                    <a:pt x="0" y="1390"/>
                  </a:cubicBezTo>
                  <a:cubicBezTo>
                    <a:pt x="0" y="2160"/>
                    <a:pt x="619" y="2783"/>
                    <a:pt x="1389" y="2783"/>
                  </a:cubicBezTo>
                  <a:cubicBezTo>
                    <a:pt x="2155" y="2783"/>
                    <a:pt x="2778" y="2160"/>
                    <a:pt x="2778" y="1390"/>
                  </a:cubicBezTo>
                  <a:cubicBezTo>
                    <a:pt x="2778" y="624"/>
                    <a:pt x="2155" y="1"/>
                    <a:pt x="138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9669383" y="3077709"/>
              <a:ext cx="359164" cy="381622"/>
            </a:xfrm>
            <a:custGeom>
              <a:rect b="b" l="l" r="r" t="t"/>
              <a:pathLst>
                <a:path extrusionOk="0" h="11249" w="10587">
                  <a:moveTo>
                    <a:pt x="9939" y="1"/>
                  </a:moveTo>
                  <a:cubicBezTo>
                    <a:pt x="9624" y="1"/>
                    <a:pt x="9356" y="237"/>
                    <a:pt x="9324" y="553"/>
                  </a:cubicBezTo>
                  <a:lnTo>
                    <a:pt x="9012" y="3513"/>
                  </a:lnTo>
                  <a:lnTo>
                    <a:pt x="7485" y="5498"/>
                  </a:lnTo>
                  <a:lnTo>
                    <a:pt x="5019" y="5498"/>
                  </a:lnTo>
                  <a:lnTo>
                    <a:pt x="2618" y="4209"/>
                  </a:lnTo>
                  <a:lnTo>
                    <a:pt x="1237" y="1804"/>
                  </a:lnTo>
                  <a:cubicBezTo>
                    <a:pt x="1124" y="1603"/>
                    <a:pt x="917" y="1493"/>
                    <a:pt x="703" y="1493"/>
                  </a:cubicBezTo>
                  <a:cubicBezTo>
                    <a:pt x="598" y="1493"/>
                    <a:pt x="492" y="1519"/>
                    <a:pt x="394" y="1574"/>
                  </a:cubicBezTo>
                  <a:cubicBezTo>
                    <a:pt x="100" y="1743"/>
                    <a:pt x="0" y="2124"/>
                    <a:pt x="169" y="2418"/>
                  </a:cubicBezTo>
                  <a:lnTo>
                    <a:pt x="1636" y="4975"/>
                  </a:lnTo>
                  <a:cubicBezTo>
                    <a:pt x="1692" y="5074"/>
                    <a:pt x="1778" y="5157"/>
                    <a:pt x="1878" y="5213"/>
                  </a:cubicBezTo>
                  <a:lnTo>
                    <a:pt x="4729" y="6719"/>
                  </a:lnTo>
                  <a:lnTo>
                    <a:pt x="4729" y="11248"/>
                  </a:lnTo>
                  <a:lnTo>
                    <a:pt x="8272" y="11248"/>
                  </a:lnTo>
                  <a:lnTo>
                    <a:pt x="8272" y="6498"/>
                  </a:lnTo>
                  <a:lnTo>
                    <a:pt x="10094" y="4127"/>
                  </a:lnTo>
                  <a:cubicBezTo>
                    <a:pt x="10163" y="4036"/>
                    <a:pt x="10206" y="3928"/>
                    <a:pt x="10219" y="3816"/>
                  </a:cubicBezTo>
                  <a:lnTo>
                    <a:pt x="10552" y="683"/>
                  </a:lnTo>
                  <a:cubicBezTo>
                    <a:pt x="10587" y="346"/>
                    <a:pt x="10340" y="39"/>
                    <a:pt x="10003" y="4"/>
                  </a:cubicBezTo>
                  <a:cubicBezTo>
                    <a:pt x="9981" y="2"/>
                    <a:pt x="9960" y="1"/>
                    <a:pt x="993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9786054" y="3225931"/>
              <a:ext cx="201854" cy="233404"/>
            </a:xfrm>
            <a:custGeom>
              <a:rect b="b" l="l" r="r" t="t"/>
              <a:pathLst>
                <a:path extrusionOk="0" h="6880" w="5950">
                  <a:moveTo>
                    <a:pt x="4915" y="0"/>
                  </a:moveTo>
                  <a:lnTo>
                    <a:pt x="4046" y="1129"/>
                  </a:lnTo>
                  <a:lnTo>
                    <a:pt x="3773" y="1129"/>
                  </a:lnTo>
                  <a:cubicBezTo>
                    <a:pt x="3791" y="1553"/>
                    <a:pt x="3397" y="1908"/>
                    <a:pt x="2990" y="1908"/>
                  </a:cubicBezTo>
                  <a:cubicBezTo>
                    <a:pt x="2553" y="1908"/>
                    <a:pt x="2229" y="1553"/>
                    <a:pt x="2207" y="1129"/>
                  </a:cubicBezTo>
                  <a:lnTo>
                    <a:pt x="1580" y="1129"/>
                  </a:lnTo>
                  <a:lnTo>
                    <a:pt x="533" y="567"/>
                  </a:lnTo>
                  <a:lnTo>
                    <a:pt x="1" y="1666"/>
                  </a:lnTo>
                  <a:lnTo>
                    <a:pt x="96" y="1718"/>
                  </a:lnTo>
                  <a:lnTo>
                    <a:pt x="1290" y="2350"/>
                  </a:lnTo>
                  <a:lnTo>
                    <a:pt x="1290" y="6879"/>
                  </a:lnTo>
                  <a:lnTo>
                    <a:pt x="4833" y="6879"/>
                  </a:lnTo>
                  <a:lnTo>
                    <a:pt x="4833" y="2129"/>
                  </a:lnTo>
                  <a:lnTo>
                    <a:pt x="5949" y="675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9865170" y="3302265"/>
              <a:ext cx="13400" cy="21441"/>
            </a:xfrm>
            <a:custGeom>
              <a:rect b="b" l="l" r="r" t="t"/>
              <a:pathLst>
                <a:path extrusionOk="0" h="632" w="395">
                  <a:moveTo>
                    <a:pt x="61" y="0"/>
                  </a:moveTo>
                  <a:cubicBezTo>
                    <a:pt x="61" y="0"/>
                    <a:pt x="1" y="4"/>
                    <a:pt x="1" y="39"/>
                  </a:cubicBezTo>
                  <a:lnTo>
                    <a:pt x="5" y="39"/>
                  </a:lnTo>
                  <a:lnTo>
                    <a:pt x="5" y="588"/>
                  </a:lnTo>
                  <a:cubicBezTo>
                    <a:pt x="1" y="619"/>
                    <a:pt x="35" y="632"/>
                    <a:pt x="70" y="632"/>
                  </a:cubicBezTo>
                  <a:cubicBezTo>
                    <a:pt x="104" y="632"/>
                    <a:pt x="152" y="588"/>
                    <a:pt x="152" y="588"/>
                  </a:cubicBezTo>
                  <a:lnTo>
                    <a:pt x="152" y="363"/>
                  </a:lnTo>
                  <a:lnTo>
                    <a:pt x="286" y="363"/>
                  </a:lnTo>
                  <a:cubicBezTo>
                    <a:pt x="316" y="363"/>
                    <a:pt x="329" y="333"/>
                    <a:pt x="329" y="307"/>
                  </a:cubicBezTo>
                  <a:cubicBezTo>
                    <a:pt x="329" y="281"/>
                    <a:pt x="316" y="255"/>
                    <a:pt x="286" y="255"/>
                  </a:cubicBezTo>
                  <a:lnTo>
                    <a:pt x="152" y="255"/>
                  </a:lnTo>
                  <a:lnTo>
                    <a:pt x="152" y="108"/>
                  </a:lnTo>
                  <a:lnTo>
                    <a:pt x="360" y="108"/>
                  </a:lnTo>
                  <a:cubicBezTo>
                    <a:pt x="381" y="108"/>
                    <a:pt x="394" y="82"/>
                    <a:pt x="394" y="56"/>
                  </a:cubicBezTo>
                  <a:cubicBezTo>
                    <a:pt x="394" y="30"/>
                    <a:pt x="386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9880131" y="3301824"/>
              <a:ext cx="14723" cy="22323"/>
            </a:xfrm>
            <a:custGeom>
              <a:rect b="b" l="l" r="r" t="t"/>
              <a:pathLst>
                <a:path extrusionOk="0" h="658" w="434">
                  <a:moveTo>
                    <a:pt x="70" y="0"/>
                  </a:moveTo>
                  <a:cubicBezTo>
                    <a:pt x="35" y="0"/>
                    <a:pt x="1" y="13"/>
                    <a:pt x="1" y="48"/>
                  </a:cubicBezTo>
                  <a:lnTo>
                    <a:pt x="1" y="450"/>
                  </a:lnTo>
                  <a:cubicBezTo>
                    <a:pt x="1" y="601"/>
                    <a:pt x="96" y="658"/>
                    <a:pt x="217" y="658"/>
                  </a:cubicBezTo>
                  <a:cubicBezTo>
                    <a:pt x="338" y="658"/>
                    <a:pt x="433" y="601"/>
                    <a:pt x="433" y="450"/>
                  </a:cubicBezTo>
                  <a:lnTo>
                    <a:pt x="433" y="52"/>
                  </a:lnTo>
                  <a:cubicBezTo>
                    <a:pt x="433" y="22"/>
                    <a:pt x="399" y="9"/>
                    <a:pt x="364" y="9"/>
                  </a:cubicBezTo>
                  <a:cubicBezTo>
                    <a:pt x="330" y="9"/>
                    <a:pt x="299" y="22"/>
                    <a:pt x="299" y="52"/>
                  </a:cubicBezTo>
                  <a:lnTo>
                    <a:pt x="325" y="52"/>
                  </a:lnTo>
                  <a:lnTo>
                    <a:pt x="325" y="450"/>
                  </a:lnTo>
                  <a:cubicBezTo>
                    <a:pt x="325" y="511"/>
                    <a:pt x="291" y="537"/>
                    <a:pt x="234" y="537"/>
                  </a:cubicBezTo>
                  <a:cubicBezTo>
                    <a:pt x="178" y="537"/>
                    <a:pt x="144" y="511"/>
                    <a:pt x="144" y="450"/>
                  </a:cubicBezTo>
                  <a:lnTo>
                    <a:pt x="144" y="48"/>
                  </a:lnTo>
                  <a:cubicBezTo>
                    <a:pt x="144" y="13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9898485" y="3301654"/>
              <a:ext cx="16047" cy="22357"/>
            </a:xfrm>
            <a:custGeom>
              <a:rect b="b" l="l" r="r" t="t"/>
              <a:pathLst>
                <a:path extrusionOk="0" h="659" w="473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606"/>
                  </a:lnTo>
                  <a:cubicBezTo>
                    <a:pt x="1" y="637"/>
                    <a:pt x="35" y="650"/>
                    <a:pt x="74" y="650"/>
                  </a:cubicBezTo>
                  <a:cubicBezTo>
                    <a:pt x="109" y="650"/>
                    <a:pt x="143" y="637"/>
                    <a:pt x="143" y="606"/>
                  </a:cubicBezTo>
                  <a:lnTo>
                    <a:pt x="143" y="304"/>
                  </a:lnTo>
                  <a:lnTo>
                    <a:pt x="321" y="619"/>
                  </a:lnTo>
                  <a:cubicBezTo>
                    <a:pt x="338" y="650"/>
                    <a:pt x="364" y="658"/>
                    <a:pt x="399" y="658"/>
                  </a:cubicBezTo>
                  <a:cubicBezTo>
                    <a:pt x="433" y="658"/>
                    <a:pt x="472" y="641"/>
                    <a:pt x="472" y="615"/>
                  </a:cubicBezTo>
                  <a:lnTo>
                    <a:pt x="472" y="53"/>
                  </a:lnTo>
                  <a:cubicBezTo>
                    <a:pt x="472" y="18"/>
                    <a:pt x="433" y="5"/>
                    <a:pt x="399" y="5"/>
                  </a:cubicBezTo>
                  <a:cubicBezTo>
                    <a:pt x="364" y="5"/>
                    <a:pt x="325" y="18"/>
                    <a:pt x="325" y="53"/>
                  </a:cubicBezTo>
                  <a:lnTo>
                    <a:pt x="325" y="355"/>
                  </a:lnTo>
                  <a:lnTo>
                    <a:pt x="178" y="74"/>
                  </a:lnTo>
                  <a:cubicBezTo>
                    <a:pt x="143" y="5"/>
                    <a:pt x="122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9857977" y="3337039"/>
              <a:ext cx="15436" cy="23205"/>
            </a:xfrm>
            <a:custGeom>
              <a:rect b="b" l="l" r="r" t="t"/>
              <a:pathLst>
                <a:path extrusionOk="0" h="684" w="455">
                  <a:moveTo>
                    <a:pt x="226" y="0"/>
                  </a:moveTo>
                  <a:cubicBezTo>
                    <a:pt x="104" y="0"/>
                    <a:pt x="1" y="61"/>
                    <a:pt x="1" y="221"/>
                  </a:cubicBezTo>
                  <a:lnTo>
                    <a:pt x="1" y="463"/>
                  </a:lnTo>
                  <a:cubicBezTo>
                    <a:pt x="1" y="623"/>
                    <a:pt x="104" y="684"/>
                    <a:pt x="226" y="684"/>
                  </a:cubicBezTo>
                  <a:cubicBezTo>
                    <a:pt x="355" y="684"/>
                    <a:pt x="455" y="615"/>
                    <a:pt x="455" y="489"/>
                  </a:cubicBezTo>
                  <a:cubicBezTo>
                    <a:pt x="455" y="433"/>
                    <a:pt x="433" y="420"/>
                    <a:pt x="386" y="420"/>
                  </a:cubicBezTo>
                  <a:cubicBezTo>
                    <a:pt x="347" y="420"/>
                    <a:pt x="316" y="429"/>
                    <a:pt x="312" y="463"/>
                  </a:cubicBezTo>
                  <a:cubicBezTo>
                    <a:pt x="308" y="502"/>
                    <a:pt x="303" y="558"/>
                    <a:pt x="230" y="558"/>
                  </a:cubicBezTo>
                  <a:cubicBezTo>
                    <a:pt x="178" y="558"/>
                    <a:pt x="148" y="528"/>
                    <a:pt x="148" y="463"/>
                  </a:cubicBezTo>
                  <a:lnTo>
                    <a:pt x="148" y="221"/>
                  </a:lnTo>
                  <a:cubicBezTo>
                    <a:pt x="148" y="156"/>
                    <a:pt x="178" y="126"/>
                    <a:pt x="230" y="126"/>
                  </a:cubicBezTo>
                  <a:cubicBezTo>
                    <a:pt x="308" y="126"/>
                    <a:pt x="312" y="186"/>
                    <a:pt x="312" y="208"/>
                  </a:cubicBezTo>
                  <a:cubicBezTo>
                    <a:pt x="312" y="243"/>
                    <a:pt x="347" y="251"/>
                    <a:pt x="386" y="251"/>
                  </a:cubicBezTo>
                  <a:cubicBezTo>
                    <a:pt x="433" y="251"/>
                    <a:pt x="455" y="238"/>
                    <a:pt x="455" y="186"/>
                  </a:cubicBezTo>
                  <a:cubicBezTo>
                    <a:pt x="455" y="65"/>
                    <a:pt x="35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9875144" y="3338939"/>
              <a:ext cx="13536" cy="19846"/>
            </a:xfrm>
            <a:custGeom>
              <a:rect b="b" l="l" r="r" t="t"/>
              <a:pathLst>
                <a:path extrusionOk="0" h="585" w="399">
                  <a:moveTo>
                    <a:pt x="74" y="1"/>
                  </a:moveTo>
                  <a:cubicBezTo>
                    <a:pt x="40" y="1"/>
                    <a:pt x="1" y="9"/>
                    <a:pt x="1" y="40"/>
                  </a:cubicBezTo>
                  <a:lnTo>
                    <a:pt x="1" y="546"/>
                  </a:lnTo>
                  <a:cubicBezTo>
                    <a:pt x="1" y="572"/>
                    <a:pt x="35" y="585"/>
                    <a:pt x="66" y="585"/>
                  </a:cubicBezTo>
                  <a:lnTo>
                    <a:pt x="360" y="585"/>
                  </a:lnTo>
                  <a:cubicBezTo>
                    <a:pt x="386" y="585"/>
                    <a:pt x="399" y="554"/>
                    <a:pt x="399" y="528"/>
                  </a:cubicBezTo>
                  <a:cubicBezTo>
                    <a:pt x="399" y="502"/>
                    <a:pt x="386" y="477"/>
                    <a:pt x="360" y="477"/>
                  </a:cubicBezTo>
                  <a:lnTo>
                    <a:pt x="148" y="477"/>
                  </a:lnTo>
                  <a:lnTo>
                    <a:pt x="148" y="40"/>
                  </a:lnTo>
                  <a:cubicBezTo>
                    <a:pt x="148" y="9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9888646" y="3337615"/>
              <a:ext cx="14723" cy="22051"/>
            </a:xfrm>
            <a:custGeom>
              <a:rect b="b" l="l" r="r" t="t"/>
              <a:pathLst>
                <a:path extrusionOk="0" h="650" w="434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442"/>
                  </a:lnTo>
                  <a:cubicBezTo>
                    <a:pt x="1" y="593"/>
                    <a:pt x="96" y="650"/>
                    <a:pt x="217" y="650"/>
                  </a:cubicBezTo>
                  <a:cubicBezTo>
                    <a:pt x="338" y="650"/>
                    <a:pt x="433" y="593"/>
                    <a:pt x="433" y="442"/>
                  </a:cubicBezTo>
                  <a:lnTo>
                    <a:pt x="433" y="44"/>
                  </a:lnTo>
                  <a:cubicBezTo>
                    <a:pt x="433" y="14"/>
                    <a:pt x="399" y="1"/>
                    <a:pt x="369" y="1"/>
                  </a:cubicBezTo>
                  <a:cubicBezTo>
                    <a:pt x="334" y="1"/>
                    <a:pt x="299" y="14"/>
                    <a:pt x="299" y="44"/>
                  </a:cubicBezTo>
                  <a:lnTo>
                    <a:pt x="325" y="44"/>
                  </a:lnTo>
                  <a:lnTo>
                    <a:pt x="325" y="442"/>
                  </a:lnTo>
                  <a:cubicBezTo>
                    <a:pt x="325" y="503"/>
                    <a:pt x="295" y="528"/>
                    <a:pt x="234" y="528"/>
                  </a:cubicBezTo>
                  <a:cubicBezTo>
                    <a:pt x="178" y="528"/>
                    <a:pt x="148" y="503"/>
                    <a:pt x="148" y="442"/>
                  </a:cubicBezTo>
                  <a:lnTo>
                    <a:pt x="148" y="44"/>
                  </a:lnTo>
                  <a:cubicBezTo>
                    <a:pt x="148" y="14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9907000" y="3337921"/>
              <a:ext cx="14859" cy="22051"/>
            </a:xfrm>
            <a:custGeom>
              <a:rect b="b" l="l" r="r" t="t"/>
              <a:pathLst>
                <a:path extrusionOk="0" h="650" w="438">
                  <a:moveTo>
                    <a:pt x="230" y="108"/>
                  </a:moveTo>
                  <a:cubicBezTo>
                    <a:pt x="264" y="113"/>
                    <a:pt x="282" y="143"/>
                    <a:pt x="282" y="173"/>
                  </a:cubicBezTo>
                  <a:cubicBezTo>
                    <a:pt x="282" y="198"/>
                    <a:pt x="271" y="222"/>
                    <a:pt x="249" y="222"/>
                  </a:cubicBezTo>
                  <a:cubicBezTo>
                    <a:pt x="243" y="222"/>
                    <a:pt x="237" y="220"/>
                    <a:pt x="230" y="217"/>
                  </a:cubicBezTo>
                  <a:lnTo>
                    <a:pt x="148" y="217"/>
                  </a:lnTo>
                  <a:lnTo>
                    <a:pt x="148" y="108"/>
                  </a:lnTo>
                  <a:close/>
                  <a:moveTo>
                    <a:pt x="226" y="325"/>
                  </a:moveTo>
                  <a:cubicBezTo>
                    <a:pt x="269" y="325"/>
                    <a:pt x="290" y="346"/>
                    <a:pt x="290" y="407"/>
                  </a:cubicBezTo>
                  <a:lnTo>
                    <a:pt x="290" y="420"/>
                  </a:lnTo>
                  <a:cubicBezTo>
                    <a:pt x="290" y="481"/>
                    <a:pt x="269" y="507"/>
                    <a:pt x="226" y="507"/>
                  </a:cubicBezTo>
                  <a:lnTo>
                    <a:pt x="148" y="507"/>
                  </a:lnTo>
                  <a:lnTo>
                    <a:pt x="148" y="325"/>
                  </a:lnTo>
                  <a:close/>
                  <a:moveTo>
                    <a:pt x="61" y="0"/>
                  </a:moveTo>
                  <a:cubicBezTo>
                    <a:pt x="61" y="0"/>
                    <a:pt x="1" y="5"/>
                    <a:pt x="1" y="35"/>
                  </a:cubicBezTo>
                  <a:lnTo>
                    <a:pt x="1" y="606"/>
                  </a:lnTo>
                  <a:cubicBezTo>
                    <a:pt x="1" y="628"/>
                    <a:pt x="27" y="649"/>
                    <a:pt x="61" y="649"/>
                  </a:cubicBezTo>
                  <a:lnTo>
                    <a:pt x="260" y="649"/>
                  </a:lnTo>
                  <a:cubicBezTo>
                    <a:pt x="360" y="649"/>
                    <a:pt x="438" y="597"/>
                    <a:pt x="438" y="459"/>
                  </a:cubicBezTo>
                  <a:lnTo>
                    <a:pt x="438" y="437"/>
                  </a:lnTo>
                  <a:cubicBezTo>
                    <a:pt x="438" y="351"/>
                    <a:pt x="399" y="316"/>
                    <a:pt x="347" y="295"/>
                  </a:cubicBezTo>
                  <a:cubicBezTo>
                    <a:pt x="394" y="277"/>
                    <a:pt x="420" y="230"/>
                    <a:pt x="420" y="156"/>
                  </a:cubicBezTo>
                  <a:cubicBezTo>
                    <a:pt x="420" y="31"/>
                    <a:pt x="334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9546232" y="3412083"/>
              <a:ext cx="104828" cy="292637"/>
            </a:xfrm>
            <a:custGeom>
              <a:rect b="b" l="l" r="r" t="t"/>
              <a:pathLst>
                <a:path extrusionOk="0" h="8626" w="3090">
                  <a:moveTo>
                    <a:pt x="903" y="0"/>
                  </a:moveTo>
                  <a:cubicBezTo>
                    <a:pt x="806" y="0"/>
                    <a:pt x="707" y="18"/>
                    <a:pt x="610" y="55"/>
                  </a:cubicBezTo>
                  <a:cubicBezTo>
                    <a:pt x="204" y="215"/>
                    <a:pt x="0" y="678"/>
                    <a:pt x="160" y="1089"/>
                  </a:cubicBezTo>
                  <a:lnTo>
                    <a:pt x="1463" y="4416"/>
                  </a:lnTo>
                  <a:lnTo>
                    <a:pt x="1069" y="7735"/>
                  </a:lnTo>
                  <a:cubicBezTo>
                    <a:pt x="1017" y="8172"/>
                    <a:pt x="1328" y="8570"/>
                    <a:pt x="1770" y="8622"/>
                  </a:cubicBezTo>
                  <a:cubicBezTo>
                    <a:pt x="1800" y="8626"/>
                    <a:pt x="1830" y="8626"/>
                    <a:pt x="1865" y="8626"/>
                  </a:cubicBezTo>
                  <a:cubicBezTo>
                    <a:pt x="2263" y="8626"/>
                    <a:pt x="2605" y="8327"/>
                    <a:pt x="2652" y="7925"/>
                  </a:cubicBezTo>
                  <a:lnTo>
                    <a:pt x="3072" y="4408"/>
                  </a:lnTo>
                  <a:cubicBezTo>
                    <a:pt x="3089" y="4278"/>
                    <a:pt x="3072" y="4144"/>
                    <a:pt x="3024" y="4023"/>
                  </a:cubicBezTo>
                  <a:lnTo>
                    <a:pt x="1644" y="505"/>
                  </a:lnTo>
                  <a:cubicBezTo>
                    <a:pt x="1522" y="191"/>
                    <a:pt x="1221" y="0"/>
                    <a:pt x="903" y="0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9490153" y="3232377"/>
              <a:ext cx="132715" cy="472066"/>
            </a:xfrm>
            <a:custGeom>
              <a:rect b="b" l="l" r="r" t="t"/>
              <a:pathLst>
                <a:path extrusionOk="0" h="13915" w="3912">
                  <a:moveTo>
                    <a:pt x="451" y="1"/>
                  </a:moveTo>
                  <a:lnTo>
                    <a:pt x="1" y="6084"/>
                  </a:lnTo>
                  <a:lnTo>
                    <a:pt x="1" y="13118"/>
                  </a:lnTo>
                  <a:cubicBezTo>
                    <a:pt x="1" y="13555"/>
                    <a:pt x="355" y="13914"/>
                    <a:pt x="792" y="13914"/>
                  </a:cubicBezTo>
                  <a:lnTo>
                    <a:pt x="797" y="13914"/>
                  </a:lnTo>
                  <a:cubicBezTo>
                    <a:pt x="1234" y="13914"/>
                    <a:pt x="1588" y="13560"/>
                    <a:pt x="1593" y="13123"/>
                  </a:cubicBezTo>
                  <a:lnTo>
                    <a:pt x="1597" y="6278"/>
                  </a:lnTo>
                  <a:lnTo>
                    <a:pt x="3557" y="6512"/>
                  </a:lnTo>
                  <a:lnTo>
                    <a:pt x="3907" y="451"/>
                  </a:lnTo>
                  <a:cubicBezTo>
                    <a:pt x="3912" y="312"/>
                    <a:pt x="3808" y="195"/>
                    <a:pt x="3674" y="187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9407679" y="3091890"/>
              <a:ext cx="357705" cy="361708"/>
            </a:xfrm>
            <a:custGeom>
              <a:rect b="b" l="l" r="r" t="t"/>
              <a:pathLst>
                <a:path extrusionOk="0" h="10662" w="10544">
                  <a:moveTo>
                    <a:pt x="769" y="0"/>
                  </a:moveTo>
                  <a:cubicBezTo>
                    <a:pt x="454" y="0"/>
                    <a:pt x="190" y="246"/>
                    <a:pt x="169" y="568"/>
                  </a:cubicBezTo>
                  <a:lnTo>
                    <a:pt x="13" y="3333"/>
                  </a:lnTo>
                  <a:cubicBezTo>
                    <a:pt x="0" y="3545"/>
                    <a:pt x="100" y="3748"/>
                    <a:pt x="281" y="3865"/>
                  </a:cubicBezTo>
                  <a:lnTo>
                    <a:pt x="2760" y="5500"/>
                  </a:lnTo>
                  <a:lnTo>
                    <a:pt x="2440" y="10233"/>
                  </a:lnTo>
                  <a:lnTo>
                    <a:pt x="6010" y="10662"/>
                  </a:lnTo>
                  <a:lnTo>
                    <a:pt x="6295" y="5665"/>
                  </a:lnTo>
                  <a:lnTo>
                    <a:pt x="7978" y="6456"/>
                  </a:lnTo>
                  <a:cubicBezTo>
                    <a:pt x="8060" y="6495"/>
                    <a:pt x="8147" y="6513"/>
                    <a:pt x="8233" y="6513"/>
                  </a:cubicBezTo>
                  <a:cubicBezTo>
                    <a:pt x="8402" y="6513"/>
                    <a:pt x="8566" y="6439"/>
                    <a:pt x="8683" y="6305"/>
                  </a:cubicBezTo>
                  <a:lnTo>
                    <a:pt x="10327" y="4406"/>
                  </a:lnTo>
                  <a:cubicBezTo>
                    <a:pt x="10544" y="4155"/>
                    <a:pt x="10513" y="3778"/>
                    <a:pt x="10262" y="3562"/>
                  </a:cubicBezTo>
                  <a:cubicBezTo>
                    <a:pt x="10150" y="3464"/>
                    <a:pt x="10011" y="3415"/>
                    <a:pt x="9872" y="3415"/>
                  </a:cubicBezTo>
                  <a:cubicBezTo>
                    <a:pt x="9704" y="3415"/>
                    <a:pt x="9537" y="3485"/>
                    <a:pt x="9419" y="3622"/>
                  </a:cubicBezTo>
                  <a:lnTo>
                    <a:pt x="8078" y="5180"/>
                  </a:lnTo>
                  <a:lnTo>
                    <a:pt x="6628" y="4475"/>
                  </a:lnTo>
                  <a:cubicBezTo>
                    <a:pt x="6459" y="4393"/>
                    <a:pt x="6278" y="4345"/>
                    <a:pt x="6087" y="4336"/>
                  </a:cubicBezTo>
                  <a:lnTo>
                    <a:pt x="2890" y="4150"/>
                  </a:lnTo>
                  <a:lnTo>
                    <a:pt x="1225" y="3056"/>
                  </a:lnTo>
                  <a:lnTo>
                    <a:pt x="1363" y="633"/>
                  </a:lnTo>
                  <a:cubicBezTo>
                    <a:pt x="1385" y="304"/>
                    <a:pt x="1134" y="23"/>
                    <a:pt x="801" y="1"/>
                  </a:cubicBezTo>
                  <a:cubicBezTo>
                    <a:pt x="790" y="1"/>
                    <a:pt x="779" y="0"/>
                    <a:pt x="76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9450222" y="3208324"/>
              <a:ext cx="222243" cy="245142"/>
            </a:xfrm>
            <a:custGeom>
              <a:rect b="b" l="l" r="r" t="t"/>
              <a:pathLst>
                <a:path extrusionOk="0" h="7226" w="6551">
                  <a:moveTo>
                    <a:pt x="546" y="0"/>
                  </a:moveTo>
                  <a:lnTo>
                    <a:pt x="1" y="1073"/>
                  </a:lnTo>
                  <a:cubicBezTo>
                    <a:pt x="472" y="1385"/>
                    <a:pt x="1463" y="2038"/>
                    <a:pt x="1506" y="2068"/>
                  </a:cubicBezTo>
                  <a:lnTo>
                    <a:pt x="1186" y="6801"/>
                  </a:lnTo>
                  <a:lnTo>
                    <a:pt x="4756" y="7225"/>
                  </a:lnTo>
                  <a:lnTo>
                    <a:pt x="5041" y="2233"/>
                  </a:lnTo>
                  <a:lnTo>
                    <a:pt x="6205" y="2778"/>
                  </a:lnTo>
                  <a:lnTo>
                    <a:pt x="6551" y="1614"/>
                  </a:lnTo>
                  <a:lnTo>
                    <a:pt x="5374" y="1043"/>
                  </a:lnTo>
                  <a:cubicBezTo>
                    <a:pt x="5205" y="961"/>
                    <a:pt x="5024" y="913"/>
                    <a:pt x="4833" y="904"/>
                  </a:cubicBezTo>
                  <a:lnTo>
                    <a:pt x="4124" y="861"/>
                  </a:lnTo>
                  <a:cubicBezTo>
                    <a:pt x="4111" y="1263"/>
                    <a:pt x="3730" y="1597"/>
                    <a:pt x="3336" y="1597"/>
                  </a:cubicBezTo>
                  <a:cubicBezTo>
                    <a:pt x="2895" y="1597"/>
                    <a:pt x="2571" y="1237"/>
                    <a:pt x="2549" y="813"/>
                  </a:cubicBezTo>
                  <a:cubicBezTo>
                    <a:pt x="2549" y="796"/>
                    <a:pt x="2549" y="783"/>
                    <a:pt x="2549" y="770"/>
                  </a:cubicBezTo>
                  <a:lnTo>
                    <a:pt x="1636" y="718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9520686" y="3124357"/>
              <a:ext cx="93972" cy="93972"/>
            </a:xfrm>
            <a:custGeom>
              <a:rect b="b" l="l" r="r" t="t"/>
              <a:pathLst>
                <a:path extrusionOk="0" h="2770" w="2770">
                  <a:moveTo>
                    <a:pt x="1385" y="0"/>
                  </a:moveTo>
                  <a:cubicBezTo>
                    <a:pt x="619" y="0"/>
                    <a:pt x="1" y="623"/>
                    <a:pt x="1" y="1385"/>
                  </a:cubicBezTo>
                  <a:cubicBezTo>
                    <a:pt x="1" y="2151"/>
                    <a:pt x="619" y="2769"/>
                    <a:pt x="1385" y="2769"/>
                  </a:cubicBezTo>
                  <a:cubicBezTo>
                    <a:pt x="2151" y="2769"/>
                    <a:pt x="2769" y="2151"/>
                    <a:pt x="2769" y="1385"/>
                  </a:cubicBezTo>
                  <a:cubicBezTo>
                    <a:pt x="2769" y="623"/>
                    <a:pt x="2151" y="0"/>
                    <a:pt x="138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9534053" y="3283911"/>
              <a:ext cx="14995" cy="21780"/>
            </a:xfrm>
            <a:custGeom>
              <a:rect b="b" l="l" r="r" t="t"/>
              <a:pathLst>
                <a:path extrusionOk="0" h="642" w="442">
                  <a:moveTo>
                    <a:pt x="100" y="0"/>
                  </a:moveTo>
                  <a:cubicBezTo>
                    <a:pt x="69" y="0"/>
                    <a:pt x="39" y="13"/>
                    <a:pt x="35" y="39"/>
                  </a:cubicBezTo>
                  <a:lnTo>
                    <a:pt x="0" y="597"/>
                  </a:lnTo>
                  <a:cubicBezTo>
                    <a:pt x="0" y="623"/>
                    <a:pt x="35" y="641"/>
                    <a:pt x="69" y="641"/>
                  </a:cubicBezTo>
                  <a:cubicBezTo>
                    <a:pt x="74" y="641"/>
                    <a:pt x="78" y="641"/>
                    <a:pt x="83" y="641"/>
                  </a:cubicBezTo>
                  <a:cubicBezTo>
                    <a:pt x="112" y="641"/>
                    <a:pt x="139" y="629"/>
                    <a:pt x="139" y="606"/>
                  </a:cubicBezTo>
                  <a:lnTo>
                    <a:pt x="152" y="377"/>
                  </a:lnTo>
                  <a:lnTo>
                    <a:pt x="286" y="385"/>
                  </a:lnTo>
                  <a:cubicBezTo>
                    <a:pt x="287" y="386"/>
                    <a:pt x="289" y="386"/>
                    <a:pt x="291" y="386"/>
                  </a:cubicBezTo>
                  <a:cubicBezTo>
                    <a:pt x="314" y="386"/>
                    <a:pt x="329" y="358"/>
                    <a:pt x="329" y="338"/>
                  </a:cubicBezTo>
                  <a:cubicBezTo>
                    <a:pt x="329" y="307"/>
                    <a:pt x="316" y="281"/>
                    <a:pt x="290" y="281"/>
                  </a:cubicBezTo>
                  <a:lnTo>
                    <a:pt x="160" y="273"/>
                  </a:lnTo>
                  <a:lnTo>
                    <a:pt x="169" y="126"/>
                  </a:lnTo>
                  <a:lnTo>
                    <a:pt x="394" y="139"/>
                  </a:lnTo>
                  <a:cubicBezTo>
                    <a:pt x="420" y="139"/>
                    <a:pt x="437" y="113"/>
                    <a:pt x="441" y="82"/>
                  </a:cubicBezTo>
                  <a:cubicBezTo>
                    <a:pt x="441" y="52"/>
                    <a:pt x="433" y="22"/>
                    <a:pt x="403" y="18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9549319" y="3284895"/>
              <a:ext cx="16182" cy="22255"/>
            </a:xfrm>
            <a:custGeom>
              <a:rect b="b" l="l" r="r" t="t"/>
              <a:pathLst>
                <a:path extrusionOk="0" h="656" w="477">
                  <a:moveTo>
                    <a:pt x="88" y="0"/>
                  </a:moveTo>
                  <a:cubicBezTo>
                    <a:pt x="59" y="0"/>
                    <a:pt x="35" y="11"/>
                    <a:pt x="35" y="36"/>
                  </a:cubicBezTo>
                  <a:lnTo>
                    <a:pt x="9" y="434"/>
                  </a:lnTo>
                  <a:cubicBezTo>
                    <a:pt x="0" y="586"/>
                    <a:pt x="95" y="646"/>
                    <a:pt x="216" y="655"/>
                  </a:cubicBezTo>
                  <a:cubicBezTo>
                    <a:pt x="225" y="655"/>
                    <a:pt x="234" y="656"/>
                    <a:pt x="242" y="656"/>
                  </a:cubicBezTo>
                  <a:cubicBezTo>
                    <a:pt x="355" y="656"/>
                    <a:pt x="442" y="601"/>
                    <a:pt x="450" y="460"/>
                  </a:cubicBezTo>
                  <a:lnTo>
                    <a:pt x="476" y="62"/>
                  </a:lnTo>
                  <a:cubicBezTo>
                    <a:pt x="476" y="36"/>
                    <a:pt x="441" y="19"/>
                    <a:pt x="411" y="19"/>
                  </a:cubicBezTo>
                  <a:cubicBezTo>
                    <a:pt x="407" y="18"/>
                    <a:pt x="402" y="18"/>
                    <a:pt x="398" y="18"/>
                  </a:cubicBezTo>
                  <a:cubicBezTo>
                    <a:pt x="368" y="18"/>
                    <a:pt x="341" y="31"/>
                    <a:pt x="338" y="53"/>
                  </a:cubicBezTo>
                  <a:lnTo>
                    <a:pt x="316" y="451"/>
                  </a:lnTo>
                  <a:cubicBezTo>
                    <a:pt x="312" y="508"/>
                    <a:pt x="282" y="534"/>
                    <a:pt x="236" y="534"/>
                  </a:cubicBezTo>
                  <a:cubicBezTo>
                    <a:pt x="232" y="534"/>
                    <a:pt x="229" y="534"/>
                    <a:pt x="225" y="534"/>
                  </a:cubicBezTo>
                  <a:cubicBezTo>
                    <a:pt x="173" y="534"/>
                    <a:pt x="143" y="503"/>
                    <a:pt x="147" y="443"/>
                  </a:cubicBezTo>
                  <a:lnTo>
                    <a:pt x="169" y="45"/>
                  </a:lnTo>
                  <a:cubicBezTo>
                    <a:pt x="173" y="14"/>
                    <a:pt x="139" y="1"/>
                    <a:pt x="104" y="1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9567368" y="3285946"/>
              <a:ext cx="16454" cy="22390"/>
            </a:xfrm>
            <a:custGeom>
              <a:rect b="b" l="l" r="r" t="t"/>
              <a:pathLst>
                <a:path extrusionOk="0" h="660" w="485">
                  <a:moveTo>
                    <a:pt x="108" y="1"/>
                  </a:moveTo>
                  <a:cubicBezTo>
                    <a:pt x="74" y="1"/>
                    <a:pt x="39" y="9"/>
                    <a:pt x="35" y="40"/>
                  </a:cubicBezTo>
                  <a:lnTo>
                    <a:pt x="0" y="593"/>
                  </a:lnTo>
                  <a:cubicBezTo>
                    <a:pt x="0" y="624"/>
                    <a:pt x="35" y="641"/>
                    <a:pt x="70" y="641"/>
                  </a:cubicBezTo>
                  <a:cubicBezTo>
                    <a:pt x="74" y="642"/>
                    <a:pt x="78" y="642"/>
                    <a:pt x="82" y="642"/>
                  </a:cubicBezTo>
                  <a:cubicBezTo>
                    <a:pt x="112" y="642"/>
                    <a:pt x="139" y="629"/>
                    <a:pt x="139" y="602"/>
                  </a:cubicBezTo>
                  <a:lnTo>
                    <a:pt x="156" y="304"/>
                  </a:lnTo>
                  <a:lnTo>
                    <a:pt x="303" y="619"/>
                  </a:lnTo>
                  <a:cubicBezTo>
                    <a:pt x="320" y="650"/>
                    <a:pt x="346" y="658"/>
                    <a:pt x="377" y="658"/>
                  </a:cubicBezTo>
                  <a:cubicBezTo>
                    <a:pt x="381" y="659"/>
                    <a:pt x="385" y="659"/>
                    <a:pt x="390" y="659"/>
                  </a:cubicBezTo>
                  <a:cubicBezTo>
                    <a:pt x="420" y="659"/>
                    <a:pt x="446" y="646"/>
                    <a:pt x="450" y="624"/>
                  </a:cubicBezTo>
                  <a:lnTo>
                    <a:pt x="485" y="66"/>
                  </a:lnTo>
                  <a:cubicBezTo>
                    <a:pt x="485" y="35"/>
                    <a:pt x="450" y="22"/>
                    <a:pt x="416" y="18"/>
                  </a:cubicBezTo>
                  <a:cubicBezTo>
                    <a:pt x="385" y="18"/>
                    <a:pt x="346" y="27"/>
                    <a:pt x="346" y="57"/>
                  </a:cubicBezTo>
                  <a:lnTo>
                    <a:pt x="329" y="356"/>
                  </a:lnTo>
                  <a:lnTo>
                    <a:pt x="204" y="74"/>
                  </a:lnTo>
                  <a:cubicBezTo>
                    <a:pt x="173" y="9"/>
                    <a:pt x="156" y="5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9524655" y="3319397"/>
              <a:ext cx="15741" cy="21949"/>
            </a:xfrm>
            <a:custGeom>
              <a:rect b="b" l="l" r="r" t="t"/>
              <a:pathLst>
                <a:path extrusionOk="0" h="647" w="464">
                  <a:moveTo>
                    <a:pt x="233" y="1"/>
                  </a:moveTo>
                  <a:cubicBezTo>
                    <a:pt x="122" y="1"/>
                    <a:pt x="30" y="51"/>
                    <a:pt x="22" y="196"/>
                  </a:cubicBezTo>
                  <a:lnTo>
                    <a:pt x="9" y="430"/>
                  </a:lnTo>
                  <a:cubicBezTo>
                    <a:pt x="0" y="581"/>
                    <a:pt x="91" y="642"/>
                    <a:pt x="208" y="646"/>
                  </a:cubicBezTo>
                  <a:cubicBezTo>
                    <a:pt x="216" y="646"/>
                    <a:pt x="224" y="647"/>
                    <a:pt x="231" y="647"/>
                  </a:cubicBezTo>
                  <a:cubicBezTo>
                    <a:pt x="345" y="647"/>
                    <a:pt x="429" y="587"/>
                    <a:pt x="437" y="477"/>
                  </a:cubicBezTo>
                  <a:cubicBezTo>
                    <a:pt x="442" y="425"/>
                    <a:pt x="420" y="412"/>
                    <a:pt x="372" y="408"/>
                  </a:cubicBezTo>
                  <a:cubicBezTo>
                    <a:pt x="338" y="408"/>
                    <a:pt x="307" y="412"/>
                    <a:pt x="303" y="447"/>
                  </a:cubicBezTo>
                  <a:cubicBezTo>
                    <a:pt x="299" y="480"/>
                    <a:pt x="291" y="529"/>
                    <a:pt x="229" y="529"/>
                  </a:cubicBezTo>
                  <a:cubicBezTo>
                    <a:pt x="226" y="529"/>
                    <a:pt x="224" y="529"/>
                    <a:pt x="221" y="529"/>
                  </a:cubicBezTo>
                  <a:cubicBezTo>
                    <a:pt x="169" y="525"/>
                    <a:pt x="143" y="494"/>
                    <a:pt x="147" y="438"/>
                  </a:cubicBezTo>
                  <a:lnTo>
                    <a:pt x="160" y="205"/>
                  </a:lnTo>
                  <a:cubicBezTo>
                    <a:pt x="164" y="148"/>
                    <a:pt x="191" y="122"/>
                    <a:pt x="233" y="122"/>
                  </a:cubicBezTo>
                  <a:cubicBezTo>
                    <a:pt x="236" y="122"/>
                    <a:pt x="239" y="122"/>
                    <a:pt x="243" y="122"/>
                  </a:cubicBezTo>
                  <a:cubicBezTo>
                    <a:pt x="316" y="127"/>
                    <a:pt x="316" y="183"/>
                    <a:pt x="316" y="205"/>
                  </a:cubicBezTo>
                  <a:cubicBezTo>
                    <a:pt x="316" y="235"/>
                    <a:pt x="346" y="248"/>
                    <a:pt x="381" y="252"/>
                  </a:cubicBezTo>
                  <a:cubicBezTo>
                    <a:pt x="429" y="252"/>
                    <a:pt x="450" y="243"/>
                    <a:pt x="455" y="192"/>
                  </a:cubicBezTo>
                  <a:cubicBezTo>
                    <a:pt x="463" y="79"/>
                    <a:pt x="372" y="10"/>
                    <a:pt x="247" y="1"/>
                  </a:cubicBezTo>
                  <a:cubicBezTo>
                    <a:pt x="242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9541517" y="3320144"/>
              <a:ext cx="12959" cy="22357"/>
            </a:xfrm>
            <a:custGeom>
              <a:rect b="b" l="l" r="r" t="t"/>
              <a:pathLst>
                <a:path extrusionOk="0" h="659" w="382">
                  <a:moveTo>
                    <a:pt x="105" y="1"/>
                  </a:moveTo>
                  <a:cubicBezTo>
                    <a:pt x="70" y="1"/>
                    <a:pt x="35" y="9"/>
                    <a:pt x="35" y="40"/>
                  </a:cubicBezTo>
                  <a:lnTo>
                    <a:pt x="1" y="598"/>
                  </a:lnTo>
                  <a:cubicBezTo>
                    <a:pt x="1" y="624"/>
                    <a:pt x="27" y="641"/>
                    <a:pt x="57" y="641"/>
                  </a:cubicBezTo>
                  <a:lnTo>
                    <a:pt x="334" y="658"/>
                  </a:lnTo>
                  <a:cubicBezTo>
                    <a:pt x="360" y="658"/>
                    <a:pt x="377" y="632"/>
                    <a:pt x="377" y="602"/>
                  </a:cubicBezTo>
                  <a:cubicBezTo>
                    <a:pt x="382" y="572"/>
                    <a:pt x="369" y="542"/>
                    <a:pt x="343" y="537"/>
                  </a:cubicBezTo>
                  <a:lnTo>
                    <a:pt x="144" y="529"/>
                  </a:lnTo>
                  <a:lnTo>
                    <a:pt x="174" y="48"/>
                  </a:lnTo>
                  <a:cubicBezTo>
                    <a:pt x="174" y="18"/>
                    <a:pt x="139" y="5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9555630" y="3321026"/>
              <a:ext cx="16318" cy="22255"/>
            </a:xfrm>
            <a:custGeom>
              <a:rect b="b" l="l" r="r" t="t"/>
              <a:pathLst>
                <a:path extrusionOk="0" h="656" w="481">
                  <a:moveTo>
                    <a:pt x="104" y="1"/>
                  </a:moveTo>
                  <a:cubicBezTo>
                    <a:pt x="69" y="1"/>
                    <a:pt x="39" y="9"/>
                    <a:pt x="35" y="40"/>
                  </a:cubicBezTo>
                  <a:lnTo>
                    <a:pt x="13" y="438"/>
                  </a:lnTo>
                  <a:cubicBezTo>
                    <a:pt x="0" y="585"/>
                    <a:pt x="95" y="650"/>
                    <a:pt x="221" y="654"/>
                  </a:cubicBezTo>
                  <a:cubicBezTo>
                    <a:pt x="230" y="655"/>
                    <a:pt x="239" y="655"/>
                    <a:pt x="248" y="655"/>
                  </a:cubicBezTo>
                  <a:cubicBezTo>
                    <a:pt x="357" y="655"/>
                    <a:pt x="446" y="604"/>
                    <a:pt x="454" y="464"/>
                  </a:cubicBezTo>
                  <a:lnTo>
                    <a:pt x="476" y="66"/>
                  </a:lnTo>
                  <a:cubicBezTo>
                    <a:pt x="480" y="35"/>
                    <a:pt x="446" y="22"/>
                    <a:pt x="411" y="18"/>
                  </a:cubicBezTo>
                  <a:cubicBezTo>
                    <a:pt x="377" y="18"/>
                    <a:pt x="342" y="27"/>
                    <a:pt x="342" y="57"/>
                  </a:cubicBezTo>
                  <a:lnTo>
                    <a:pt x="316" y="455"/>
                  </a:lnTo>
                  <a:cubicBezTo>
                    <a:pt x="312" y="511"/>
                    <a:pt x="286" y="538"/>
                    <a:pt x="237" y="538"/>
                  </a:cubicBezTo>
                  <a:cubicBezTo>
                    <a:pt x="233" y="538"/>
                    <a:pt x="229" y="538"/>
                    <a:pt x="225" y="537"/>
                  </a:cubicBezTo>
                  <a:cubicBezTo>
                    <a:pt x="173" y="533"/>
                    <a:pt x="143" y="503"/>
                    <a:pt x="147" y="442"/>
                  </a:cubicBezTo>
                  <a:lnTo>
                    <a:pt x="173" y="44"/>
                  </a:lnTo>
                  <a:cubicBezTo>
                    <a:pt x="173" y="18"/>
                    <a:pt x="13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9573678" y="3322077"/>
              <a:ext cx="15300" cy="22187"/>
            </a:xfrm>
            <a:custGeom>
              <a:rect b="b" l="l" r="r" t="t"/>
              <a:pathLst>
                <a:path extrusionOk="0" h="654" w="451">
                  <a:moveTo>
                    <a:pt x="169" y="126"/>
                  </a:moveTo>
                  <a:lnTo>
                    <a:pt x="260" y="130"/>
                  </a:lnTo>
                  <a:cubicBezTo>
                    <a:pt x="295" y="134"/>
                    <a:pt x="308" y="164"/>
                    <a:pt x="308" y="195"/>
                  </a:cubicBezTo>
                  <a:cubicBezTo>
                    <a:pt x="303" y="223"/>
                    <a:pt x="288" y="251"/>
                    <a:pt x="258" y="251"/>
                  </a:cubicBezTo>
                  <a:cubicBezTo>
                    <a:pt x="256" y="251"/>
                    <a:pt x="253" y="251"/>
                    <a:pt x="251" y="251"/>
                  </a:cubicBezTo>
                  <a:lnTo>
                    <a:pt x="160" y="247"/>
                  </a:lnTo>
                  <a:lnTo>
                    <a:pt x="169" y="126"/>
                  </a:lnTo>
                  <a:close/>
                  <a:moveTo>
                    <a:pt x="156" y="351"/>
                  </a:moveTo>
                  <a:lnTo>
                    <a:pt x="243" y="359"/>
                  </a:lnTo>
                  <a:cubicBezTo>
                    <a:pt x="286" y="359"/>
                    <a:pt x="312" y="381"/>
                    <a:pt x="308" y="441"/>
                  </a:cubicBezTo>
                  <a:lnTo>
                    <a:pt x="308" y="454"/>
                  </a:lnTo>
                  <a:cubicBezTo>
                    <a:pt x="303" y="507"/>
                    <a:pt x="277" y="533"/>
                    <a:pt x="239" y="533"/>
                  </a:cubicBezTo>
                  <a:cubicBezTo>
                    <a:pt x="236" y="533"/>
                    <a:pt x="233" y="533"/>
                    <a:pt x="230" y="532"/>
                  </a:cubicBezTo>
                  <a:lnTo>
                    <a:pt x="143" y="528"/>
                  </a:lnTo>
                  <a:lnTo>
                    <a:pt x="156" y="351"/>
                  </a:lnTo>
                  <a:close/>
                  <a:moveTo>
                    <a:pt x="100" y="0"/>
                  </a:moveTo>
                  <a:cubicBezTo>
                    <a:pt x="70" y="0"/>
                    <a:pt x="39" y="13"/>
                    <a:pt x="35" y="39"/>
                  </a:cubicBezTo>
                  <a:lnTo>
                    <a:pt x="5" y="597"/>
                  </a:lnTo>
                  <a:cubicBezTo>
                    <a:pt x="0" y="619"/>
                    <a:pt x="22" y="640"/>
                    <a:pt x="61" y="640"/>
                  </a:cubicBezTo>
                  <a:lnTo>
                    <a:pt x="256" y="653"/>
                  </a:lnTo>
                  <a:cubicBezTo>
                    <a:pt x="260" y="654"/>
                    <a:pt x="264" y="654"/>
                    <a:pt x="269" y="654"/>
                  </a:cubicBezTo>
                  <a:cubicBezTo>
                    <a:pt x="362" y="654"/>
                    <a:pt x="433" y="608"/>
                    <a:pt x="442" y="476"/>
                  </a:cubicBezTo>
                  <a:lnTo>
                    <a:pt x="442" y="459"/>
                  </a:lnTo>
                  <a:cubicBezTo>
                    <a:pt x="450" y="368"/>
                    <a:pt x="416" y="333"/>
                    <a:pt x="359" y="312"/>
                  </a:cubicBezTo>
                  <a:cubicBezTo>
                    <a:pt x="407" y="294"/>
                    <a:pt x="442" y="251"/>
                    <a:pt x="446" y="177"/>
                  </a:cubicBezTo>
                  <a:cubicBezTo>
                    <a:pt x="450" y="56"/>
                    <a:pt x="368" y="17"/>
                    <a:pt x="277" y="1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33"/>
          <p:cNvGrpSpPr/>
          <p:nvPr/>
        </p:nvGrpSpPr>
        <p:grpSpPr>
          <a:xfrm>
            <a:off x="6471830" y="1837451"/>
            <a:ext cx="315129" cy="627791"/>
            <a:chOff x="10107368" y="1620676"/>
            <a:chExt cx="315129" cy="627791"/>
          </a:xfrm>
        </p:grpSpPr>
        <p:sp>
          <p:nvSpPr>
            <p:cNvPr id="965" name="Google Shape;965;p33"/>
            <p:cNvSpPr/>
            <p:nvPr/>
          </p:nvSpPr>
          <p:spPr>
            <a:xfrm>
              <a:off x="10212877" y="1620676"/>
              <a:ext cx="103369" cy="103369"/>
            </a:xfrm>
            <a:custGeom>
              <a:rect b="b" l="l" r="r" t="t"/>
              <a:pathLst>
                <a:path extrusionOk="0" h="3047" w="3047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10107368" y="1739722"/>
              <a:ext cx="315129" cy="255489"/>
            </a:xfrm>
            <a:custGeom>
              <a:rect b="b" l="l" r="r" t="t"/>
              <a:pathLst>
                <a:path extrusionOk="0" h="7531" w="9289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10198357" y="1740876"/>
              <a:ext cx="132409" cy="239137"/>
            </a:xfrm>
            <a:custGeom>
              <a:rect b="b" l="l" r="r" t="t"/>
              <a:pathLst>
                <a:path extrusionOk="0" h="7049" w="3903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10173693" y="1949452"/>
              <a:ext cx="85898" cy="299015"/>
            </a:xfrm>
            <a:custGeom>
              <a:rect b="b" l="l" r="r" t="t"/>
              <a:pathLst>
                <a:path extrusionOk="0" h="8814" w="2532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10269533" y="1949452"/>
              <a:ext cx="85762" cy="299015"/>
            </a:xfrm>
            <a:custGeom>
              <a:rect b="b" l="l" r="r" t="t"/>
              <a:pathLst>
                <a:path extrusionOk="0" h="8814" w="2528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10188959" y="1936967"/>
              <a:ext cx="151068" cy="132579"/>
            </a:xfrm>
            <a:custGeom>
              <a:rect b="b" l="l" r="r" t="t"/>
              <a:pathLst>
                <a:path extrusionOk="0" h="3908" w="4453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10198357" y="1907757"/>
              <a:ext cx="132409" cy="30566"/>
            </a:xfrm>
            <a:custGeom>
              <a:rect b="b" l="l" r="r" t="t"/>
              <a:pathLst>
                <a:path extrusionOk="0" h="901" w="3903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10277031" y="2035183"/>
              <a:ext cx="60929" cy="19676"/>
            </a:xfrm>
            <a:custGeom>
              <a:rect b="b" l="l" r="r" t="t"/>
              <a:pathLst>
                <a:path extrusionOk="0" h="580" w="1796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10191029" y="2035183"/>
              <a:ext cx="61065" cy="19676"/>
            </a:xfrm>
            <a:custGeom>
              <a:rect b="b" l="l" r="r" t="t"/>
              <a:pathLst>
                <a:path extrusionOk="0" h="580" w="180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10242255" y="1805476"/>
              <a:ext cx="45382" cy="62556"/>
            </a:xfrm>
            <a:custGeom>
              <a:rect b="b" l="l" r="r" t="t"/>
              <a:pathLst>
                <a:path extrusionOk="0" h="1814" w="1316">
                  <a:moveTo>
                    <a:pt x="256" y="1"/>
                  </a:moveTo>
                  <a:cubicBezTo>
                    <a:pt x="217" y="1"/>
                    <a:pt x="195" y="44"/>
                    <a:pt x="187" y="122"/>
                  </a:cubicBezTo>
                  <a:cubicBezTo>
                    <a:pt x="165" y="689"/>
                    <a:pt x="1" y="974"/>
                    <a:pt x="264" y="974"/>
                  </a:cubicBezTo>
                  <a:lnTo>
                    <a:pt x="641" y="974"/>
                  </a:lnTo>
                  <a:cubicBezTo>
                    <a:pt x="775" y="974"/>
                    <a:pt x="857" y="1052"/>
                    <a:pt x="857" y="1212"/>
                  </a:cubicBezTo>
                  <a:cubicBezTo>
                    <a:pt x="853" y="1234"/>
                    <a:pt x="900" y="1485"/>
                    <a:pt x="636" y="1485"/>
                  </a:cubicBezTo>
                  <a:cubicBezTo>
                    <a:pt x="520" y="1485"/>
                    <a:pt x="429" y="1433"/>
                    <a:pt x="429" y="1338"/>
                  </a:cubicBezTo>
                  <a:cubicBezTo>
                    <a:pt x="429" y="1260"/>
                    <a:pt x="403" y="1199"/>
                    <a:pt x="238" y="1199"/>
                  </a:cubicBezTo>
                  <a:cubicBezTo>
                    <a:pt x="122" y="1199"/>
                    <a:pt x="52" y="1234"/>
                    <a:pt x="52" y="1364"/>
                  </a:cubicBezTo>
                  <a:cubicBezTo>
                    <a:pt x="52" y="1589"/>
                    <a:pt x="260" y="1814"/>
                    <a:pt x="649" y="1814"/>
                  </a:cubicBezTo>
                  <a:cubicBezTo>
                    <a:pt x="970" y="1814"/>
                    <a:pt x="1234" y="1662"/>
                    <a:pt x="1234" y="1260"/>
                  </a:cubicBezTo>
                  <a:cubicBezTo>
                    <a:pt x="1225" y="1238"/>
                    <a:pt x="1316" y="689"/>
                    <a:pt x="641" y="689"/>
                  </a:cubicBezTo>
                  <a:lnTo>
                    <a:pt x="481" y="689"/>
                  </a:lnTo>
                  <a:lnTo>
                    <a:pt x="507" y="325"/>
                  </a:lnTo>
                  <a:lnTo>
                    <a:pt x="1052" y="325"/>
                  </a:lnTo>
                  <a:cubicBezTo>
                    <a:pt x="1121" y="325"/>
                    <a:pt x="1160" y="243"/>
                    <a:pt x="1160" y="161"/>
                  </a:cubicBezTo>
                  <a:cubicBezTo>
                    <a:pt x="1160" y="83"/>
                    <a:pt x="1121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457200" y="3187786"/>
            <a:ext cx="8229600" cy="1160700"/>
            <a:chOff x="457200" y="3035386"/>
            <a:chExt cx="8229600" cy="1160700"/>
          </a:xfrm>
        </p:grpSpPr>
        <p:sp>
          <p:nvSpPr>
            <p:cNvPr id="78" name="Google Shape;78;p16"/>
            <p:cNvSpPr/>
            <p:nvPr/>
          </p:nvSpPr>
          <p:spPr>
            <a:xfrm>
              <a:off x="457200" y="3035386"/>
              <a:ext cx="8229600" cy="1160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6"/>
            <p:cNvGrpSpPr/>
            <p:nvPr/>
          </p:nvGrpSpPr>
          <p:grpSpPr>
            <a:xfrm>
              <a:off x="609650" y="3200605"/>
              <a:ext cx="1980311" cy="890545"/>
              <a:chOff x="-2082437" y="2525828"/>
              <a:chExt cx="1980311" cy="890545"/>
            </a:xfrm>
          </p:grpSpPr>
          <p:sp>
            <p:nvSpPr>
              <p:cNvPr id="80" name="Google Shape;80;p16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 and Modeling</a:t>
                </a:r>
                <a:endParaRPr b="1" sz="20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" name="Google Shape;81;p16"/>
              <p:cNvSpPr txBox="1"/>
              <p:nvPr/>
            </p:nvSpPr>
            <p:spPr>
              <a:xfrm>
                <a:off x="-2082437" y="2947173"/>
                <a:ext cx="1980300" cy="4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Data Exploration and Stats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Regression Model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2" name="Google Shape;82;p16"/>
            <p:cNvGrpSpPr/>
            <p:nvPr/>
          </p:nvGrpSpPr>
          <p:grpSpPr>
            <a:xfrm>
              <a:off x="6553975" y="3200605"/>
              <a:ext cx="2054100" cy="931645"/>
              <a:chOff x="-2082512" y="2525828"/>
              <a:chExt cx="2054100" cy="931645"/>
            </a:xfrm>
          </p:grpSpPr>
          <p:sp>
            <p:nvSpPr>
              <p:cNvPr id="83" name="Google Shape;83;p16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Interpretations</a:t>
                </a:r>
                <a:endParaRPr b="1" sz="20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" name="Google Shape;84;p16"/>
              <p:cNvSpPr txBox="1"/>
              <p:nvPr/>
            </p:nvSpPr>
            <p:spPr>
              <a:xfrm>
                <a:off x="-2082512" y="2906073"/>
                <a:ext cx="20541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Recommendations to Maryland Terps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5" name="Google Shape;85;p16"/>
          <p:cNvGrpSpPr/>
          <p:nvPr/>
        </p:nvGrpSpPr>
        <p:grpSpPr>
          <a:xfrm>
            <a:off x="457200" y="1479638"/>
            <a:ext cx="8229600" cy="1160700"/>
            <a:chOff x="457200" y="1632038"/>
            <a:chExt cx="8229600" cy="1160700"/>
          </a:xfrm>
        </p:grpSpPr>
        <p:sp>
          <p:nvSpPr>
            <p:cNvPr id="86" name="Google Shape;86;p16"/>
            <p:cNvSpPr/>
            <p:nvPr/>
          </p:nvSpPr>
          <p:spPr>
            <a:xfrm>
              <a:off x="457200" y="1632038"/>
              <a:ext cx="8229600" cy="1160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6"/>
            <p:cNvGrpSpPr/>
            <p:nvPr/>
          </p:nvGrpSpPr>
          <p:grpSpPr>
            <a:xfrm>
              <a:off x="609600" y="1765213"/>
              <a:ext cx="1980323" cy="830243"/>
              <a:chOff x="-2082450" y="1418025"/>
              <a:chExt cx="1980323" cy="830243"/>
            </a:xfrm>
          </p:grpSpPr>
          <p:sp>
            <p:nvSpPr>
              <p:cNvPr id="88" name="Google Shape;88;p1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20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b="1" sz="20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" name="Google Shape;89;p16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Industry Background Research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0" name="Google Shape;90;p16"/>
            <p:cNvGrpSpPr/>
            <p:nvPr/>
          </p:nvGrpSpPr>
          <p:grpSpPr>
            <a:xfrm>
              <a:off x="6554038" y="1765213"/>
              <a:ext cx="1980323" cy="830243"/>
              <a:chOff x="-2082450" y="1418025"/>
              <a:chExt cx="1980323" cy="830243"/>
            </a:xfrm>
          </p:grpSpPr>
          <p:sp>
            <p:nvSpPr>
              <p:cNvPr id="91" name="Google Shape;91;p1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20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and Cleaning</a:t>
                </a:r>
                <a:endParaRPr b="1" sz="20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2" name="Google Shape;92;p16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Understanding Dataset and Cleaning for Analysis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sz="2400"/>
          </a:p>
        </p:txBody>
      </p:sp>
      <p:grpSp>
        <p:nvGrpSpPr>
          <p:cNvPr id="94" name="Google Shape;94;p16"/>
          <p:cNvGrpSpPr/>
          <p:nvPr/>
        </p:nvGrpSpPr>
        <p:grpSpPr>
          <a:xfrm>
            <a:off x="2755500" y="1097737"/>
            <a:ext cx="3632912" cy="3632668"/>
            <a:chOff x="2755500" y="1097737"/>
            <a:chExt cx="3632912" cy="3632668"/>
          </a:xfrm>
        </p:grpSpPr>
        <p:grpSp>
          <p:nvGrpSpPr>
            <p:cNvPr id="95" name="Google Shape;95;p16"/>
            <p:cNvGrpSpPr/>
            <p:nvPr/>
          </p:nvGrpSpPr>
          <p:grpSpPr>
            <a:xfrm>
              <a:off x="2755500" y="1097737"/>
              <a:ext cx="3632912" cy="3632668"/>
              <a:chOff x="2755500" y="1224637"/>
              <a:chExt cx="3632912" cy="3632668"/>
            </a:xfrm>
          </p:grpSpPr>
          <p:sp>
            <p:nvSpPr>
              <p:cNvPr id="96" name="Google Shape;96;p16"/>
              <p:cNvSpPr/>
              <p:nvPr/>
            </p:nvSpPr>
            <p:spPr>
              <a:xfrm>
                <a:off x="2755500" y="1224637"/>
                <a:ext cx="3632912" cy="3632668"/>
              </a:xfrm>
              <a:custGeom>
                <a:rect b="b" l="l" r="r" t="t"/>
                <a:pathLst>
                  <a:path extrusionOk="0" h="74459" w="74464">
                    <a:moveTo>
                      <a:pt x="37232" y="0"/>
                    </a:moveTo>
                    <a:cubicBezTo>
                      <a:pt x="32211" y="0"/>
                      <a:pt x="27336" y="987"/>
                      <a:pt x="22734" y="2934"/>
                    </a:cubicBezTo>
                    <a:cubicBezTo>
                      <a:pt x="18300" y="4812"/>
                      <a:pt x="14321" y="7490"/>
                      <a:pt x="10906" y="10906"/>
                    </a:cubicBezTo>
                    <a:cubicBezTo>
                      <a:pt x="7495" y="14321"/>
                      <a:pt x="4812" y="18300"/>
                      <a:pt x="2934" y="22734"/>
                    </a:cubicBezTo>
                    <a:cubicBezTo>
                      <a:pt x="987" y="27336"/>
                      <a:pt x="0" y="32211"/>
                      <a:pt x="0" y="37232"/>
                    </a:cubicBezTo>
                    <a:cubicBezTo>
                      <a:pt x="0" y="42248"/>
                      <a:pt x="987" y="47127"/>
                      <a:pt x="2934" y="51725"/>
                    </a:cubicBezTo>
                    <a:cubicBezTo>
                      <a:pt x="4812" y="56164"/>
                      <a:pt x="7495" y="60143"/>
                      <a:pt x="10906" y="63558"/>
                    </a:cubicBezTo>
                    <a:cubicBezTo>
                      <a:pt x="14321" y="66969"/>
                      <a:pt x="18300" y="69652"/>
                      <a:pt x="22734" y="71525"/>
                    </a:cubicBezTo>
                    <a:cubicBezTo>
                      <a:pt x="27336" y="73472"/>
                      <a:pt x="32211" y="74459"/>
                      <a:pt x="37232" y="74459"/>
                    </a:cubicBezTo>
                    <a:cubicBezTo>
                      <a:pt x="42252" y="74459"/>
                      <a:pt x="47127" y="73472"/>
                      <a:pt x="51730" y="71525"/>
                    </a:cubicBezTo>
                    <a:cubicBezTo>
                      <a:pt x="56164" y="69652"/>
                      <a:pt x="60143" y="66969"/>
                      <a:pt x="63558" y="63558"/>
                    </a:cubicBezTo>
                    <a:cubicBezTo>
                      <a:pt x="66969" y="60143"/>
                      <a:pt x="69652" y="56164"/>
                      <a:pt x="71530" y="51725"/>
                    </a:cubicBezTo>
                    <a:cubicBezTo>
                      <a:pt x="73476" y="47127"/>
                      <a:pt x="74463" y="42248"/>
                      <a:pt x="74463" y="37232"/>
                    </a:cubicBezTo>
                    <a:cubicBezTo>
                      <a:pt x="74463" y="32211"/>
                      <a:pt x="73476" y="27336"/>
                      <a:pt x="71530" y="22734"/>
                    </a:cubicBezTo>
                    <a:cubicBezTo>
                      <a:pt x="69652" y="18300"/>
                      <a:pt x="66969" y="14321"/>
                      <a:pt x="63558" y="10906"/>
                    </a:cubicBezTo>
                    <a:cubicBezTo>
                      <a:pt x="60143" y="7490"/>
                      <a:pt x="56164" y="4812"/>
                      <a:pt x="51730" y="2934"/>
                    </a:cubicBezTo>
                    <a:cubicBezTo>
                      <a:pt x="47127" y="987"/>
                      <a:pt x="42252" y="0"/>
                      <a:pt x="37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3125361" y="1594498"/>
                <a:ext cx="2893196" cy="2893196"/>
              </a:xfrm>
              <a:custGeom>
                <a:rect b="b" l="l" r="r" t="t"/>
                <a:pathLst>
                  <a:path extrusionOk="0" h="59302" w="59302">
                    <a:moveTo>
                      <a:pt x="29651" y="0"/>
                    </a:moveTo>
                    <a:cubicBezTo>
                      <a:pt x="25653" y="0"/>
                      <a:pt x="21770" y="783"/>
                      <a:pt x="18109" y="2333"/>
                    </a:cubicBezTo>
                    <a:cubicBezTo>
                      <a:pt x="14575" y="3829"/>
                      <a:pt x="11406" y="5962"/>
                      <a:pt x="8686" y="8682"/>
                    </a:cubicBezTo>
                    <a:cubicBezTo>
                      <a:pt x="5967" y="11406"/>
                      <a:pt x="3829" y="14575"/>
                      <a:pt x="2333" y="18104"/>
                    </a:cubicBezTo>
                    <a:cubicBezTo>
                      <a:pt x="787" y="21765"/>
                      <a:pt x="0" y="25649"/>
                      <a:pt x="0" y="29651"/>
                    </a:cubicBezTo>
                    <a:cubicBezTo>
                      <a:pt x="0" y="33648"/>
                      <a:pt x="787" y="37532"/>
                      <a:pt x="2333" y="41193"/>
                    </a:cubicBezTo>
                    <a:cubicBezTo>
                      <a:pt x="3829" y="44726"/>
                      <a:pt x="5967" y="47896"/>
                      <a:pt x="8686" y="50615"/>
                    </a:cubicBezTo>
                    <a:cubicBezTo>
                      <a:pt x="11406" y="53335"/>
                      <a:pt x="14575" y="55472"/>
                      <a:pt x="18109" y="56964"/>
                    </a:cubicBezTo>
                    <a:cubicBezTo>
                      <a:pt x="21770" y="58515"/>
                      <a:pt x="25653" y="59301"/>
                      <a:pt x="29651" y="59301"/>
                    </a:cubicBezTo>
                    <a:cubicBezTo>
                      <a:pt x="33648" y="59301"/>
                      <a:pt x="37532" y="58515"/>
                      <a:pt x="41193" y="56964"/>
                    </a:cubicBezTo>
                    <a:cubicBezTo>
                      <a:pt x="44726" y="55472"/>
                      <a:pt x="47896" y="53335"/>
                      <a:pt x="50615" y="50615"/>
                    </a:cubicBezTo>
                    <a:cubicBezTo>
                      <a:pt x="53335" y="47896"/>
                      <a:pt x="55472" y="44726"/>
                      <a:pt x="56968" y="41193"/>
                    </a:cubicBezTo>
                    <a:cubicBezTo>
                      <a:pt x="58515" y="37532"/>
                      <a:pt x="59301" y="33648"/>
                      <a:pt x="59301" y="29651"/>
                    </a:cubicBezTo>
                    <a:cubicBezTo>
                      <a:pt x="59301" y="25649"/>
                      <a:pt x="58515" y="21765"/>
                      <a:pt x="56968" y="18104"/>
                    </a:cubicBezTo>
                    <a:cubicBezTo>
                      <a:pt x="55472" y="14575"/>
                      <a:pt x="53335" y="11406"/>
                      <a:pt x="50615" y="8682"/>
                    </a:cubicBezTo>
                    <a:cubicBezTo>
                      <a:pt x="47896" y="5962"/>
                      <a:pt x="44726" y="3829"/>
                      <a:pt x="41193" y="2333"/>
                    </a:cubicBezTo>
                    <a:cubicBezTo>
                      <a:pt x="37532" y="783"/>
                      <a:pt x="33648" y="0"/>
                      <a:pt x="2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3384277" y="1853172"/>
                <a:ext cx="2375366" cy="2375610"/>
              </a:xfrm>
              <a:custGeom>
                <a:rect b="b" l="l" r="r" t="t"/>
                <a:pathLst>
                  <a:path extrusionOk="0" h="48693" w="48688">
                    <a:moveTo>
                      <a:pt x="24344" y="1"/>
                    </a:moveTo>
                    <a:cubicBezTo>
                      <a:pt x="21060" y="1"/>
                      <a:pt x="17873" y="647"/>
                      <a:pt x="14867" y="1920"/>
                    </a:cubicBezTo>
                    <a:cubicBezTo>
                      <a:pt x="11965" y="3143"/>
                      <a:pt x="9364" y="4899"/>
                      <a:pt x="7131" y="7132"/>
                    </a:cubicBezTo>
                    <a:cubicBezTo>
                      <a:pt x="4894" y="9369"/>
                      <a:pt x="3138" y="11970"/>
                      <a:pt x="1915" y="14872"/>
                    </a:cubicBezTo>
                    <a:cubicBezTo>
                      <a:pt x="642" y="17873"/>
                      <a:pt x="0" y="21061"/>
                      <a:pt x="0" y="24349"/>
                    </a:cubicBezTo>
                    <a:cubicBezTo>
                      <a:pt x="0" y="27632"/>
                      <a:pt x="642" y="30820"/>
                      <a:pt x="1915" y="33826"/>
                    </a:cubicBezTo>
                    <a:cubicBezTo>
                      <a:pt x="3138" y="36723"/>
                      <a:pt x="4894" y="39329"/>
                      <a:pt x="7131" y="41562"/>
                    </a:cubicBezTo>
                    <a:cubicBezTo>
                      <a:pt x="9364" y="43794"/>
                      <a:pt x="11965" y="45550"/>
                      <a:pt x="14867" y="46778"/>
                    </a:cubicBezTo>
                    <a:cubicBezTo>
                      <a:pt x="17873" y="48046"/>
                      <a:pt x="21060" y="48692"/>
                      <a:pt x="24344" y="48692"/>
                    </a:cubicBezTo>
                    <a:cubicBezTo>
                      <a:pt x="27627" y="48692"/>
                      <a:pt x="30815" y="48046"/>
                      <a:pt x="33821" y="46778"/>
                    </a:cubicBezTo>
                    <a:cubicBezTo>
                      <a:pt x="36722" y="45550"/>
                      <a:pt x="39324" y="43794"/>
                      <a:pt x="41557" y="41562"/>
                    </a:cubicBezTo>
                    <a:cubicBezTo>
                      <a:pt x="43794" y="39329"/>
                      <a:pt x="45549" y="36723"/>
                      <a:pt x="46773" y="33826"/>
                    </a:cubicBezTo>
                    <a:cubicBezTo>
                      <a:pt x="48046" y="30820"/>
                      <a:pt x="48687" y="27632"/>
                      <a:pt x="48687" y="24349"/>
                    </a:cubicBezTo>
                    <a:cubicBezTo>
                      <a:pt x="48687" y="21061"/>
                      <a:pt x="48046" y="17873"/>
                      <a:pt x="46773" y="14872"/>
                    </a:cubicBezTo>
                    <a:cubicBezTo>
                      <a:pt x="45549" y="11970"/>
                      <a:pt x="43794" y="9369"/>
                      <a:pt x="41557" y="7132"/>
                    </a:cubicBezTo>
                    <a:cubicBezTo>
                      <a:pt x="39324" y="4899"/>
                      <a:pt x="36722" y="3143"/>
                      <a:pt x="33821" y="1920"/>
                    </a:cubicBezTo>
                    <a:cubicBezTo>
                      <a:pt x="30815" y="647"/>
                      <a:pt x="27627" y="1"/>
                      <a:pt x="24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3642950" y="2112089"/>
                <a:ext cx="1857974" cy="1857779"/>
              </a:xfrm>
              <a:custGeom>
                <a:rect b="b" l="l" r="r" t="t"/>
                <a:pathLst>
                  <a:path extrusionOk="0" h="38079" w="38083">
                    <a:moveTo>
                      <a:pt x="19042" y="1"/>
                    </a:moveTo>
                    <a:cubicBezTo>
                      <a:pt x="16472" y="1"/>
                      <a:pt x="13976" y="506"/>
                      <a:pt x="11634" y="1497"/>
                    </a:cubicBezTo>
                    <a:cubicBezTo>
                      <a:pt x="9364" y="2457"/>
                      <a:pt x="7327" y="3830"/>
                      <a:pt x="5581" y="5576"/>
                    </a:cubicBezTo>
                    <a:cubicBezTo>
                      <a:pt x="3830" y="7327"/>
                      <a:pt x="2457" y="9364"/>
                      <a:pt x="1497" y="11629"/>
                    </a:cubicBezTo>
                    <a:cubicBezTo>
                      <a:pt x="506" y="13976"/>
                      <a:pt x="1" y="16468"/>
                      <a:pt x="1" y="19042"/>
                    </a:cubicBezTo>
                    <a:cubicBezTo>
                      <a:pt x="1" y="21611"/>
                      <a:pt x="506" y="24103"/>
                      <a:pt x="1497" y="26450"/>
                    </a:cubicBezTo>
                    <a:cubicBezTo>
                      <a:pt x="2457" y="28719"/>
                      <a:pt x="3830" y="30756"/>
                      <a:pt x="5581" y="32503"/>
                    </a:cubicBezTo>
                    <a:cubicBezTo>
                      <a:pt x="7327" y="34254"/>
                      <a:pt x="9364" y="35627"/>
                      <a:pt x="11634" y="36582"/>
                    </a:cubicBezTo>
                    <a:cubicBezTo>
                      <a:pt x="13976" y="37578"/>
                      <a:pt x="16472" y="38078"/>
                      <a:pt x="19042" y="38078"/>
                    </a:cubicBezTo>
                    <a:cubicBezTo>
                      <a:pt x="21611" y="38078"/>
                      <a:pt x="24108" y="37578"/>
                      <a:pt x="26454" y="36582"/>
                    </a:cubicBezTo>
                    <a:cubicBezTo>
                      <a:pt x="28719" y="35627"/>
                      <a:pt x="30756" y="34254"/>
                      <a:pt x="32503" y="32503"/>
                    </a:cubicBezTo>
                    <a:cubicBezTo>
                      <a:pt x="34254" y="30756"/>
                      <a:pt x="35627" y="28719"/>
                      <a:pt x="36587" y="26450"/>
                    </a:cubicBezTo>
                    <a:cubicBezTo>
                      <a:pt x="37578" y="24103"/>
                      <a:pt x="38083" y="21611"/>
                      <a:pt x="38083" y="19042"/>
                    </a:cubicBezTo>
                    <a:cubicBezTo>
                      <a:pt x="38083" y="16468"/>
                      <a:pt x="37578" y="13976"/>
                      <a:pt x="36587" y="11629"/>
                    </a:cubicBezTo>
                    <a:cubicBezTo>
                      <a:pt x="35627" y="9364"/>
                      <a:pt x="34254" y="7327"/>
                      <a:pt x="32503" y="5576"/>
                    </a:cubicBezTo>
                    <a:cubicBezTo>
                      <a:pt x="30756" y="3830"/>
                      <a:pt x="28719" y="2457"/>
                      <a:pt x="26454" y="1497"/>
                    </a:cubicBezTo>
                    <a:cubicBezTo>
                      <a:pt x="24108" y="506"/>
                      <a:pt x="21611" y="1"/>
                      <a:pt x="19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>
              <a:off x="3823948" y="1338918"/>
              <a:ext cx="1521912" cy="3150287"/>
              <a:chOff x="3823948" y="1580105"/>
              <a:chExt cx="1521912" cy="3150287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4824445" y="3876071"/>
                <a:ext cx="287180" cy="854321"/>
              </a:xfrm>
              <a:custGeom>
                <a:rect b="b" l="l" r="r" t="t"/>
                <a:pathLst>
                  <a:path extrusionOk="0" h="19524" w="6563">
                    <a:moveTo>
                      <a:pt x="1075" y="0"/>
                    </a:moveTo>
                    <a:cubicBezTo>
                      <a:pt x="844" y="0"/>
                      <a:pt x="613" y="83"/>
                      <a:pt x="428" y="250"/>
                    </a:cubicBezTo>
                    <a:cubicBezTo>
                      <a:pt x="33" y="610"/>
                      <a:pt x="1" y="1219"/>
                      <a:pt x="360" y="1615"/>
                    </a:cubicBezTo>
                    <a:cubicBezTo>
                      <a:pt x="383" y="1642"/>
                      <a:pt x="1833" y="3293"/>
                      <a:pt x="2852" y="6149"/>
                    </a:cubicBezTo>
                    <a:cubicBezTo>
                      <a:pt x="4216" y="9973"/>
                      <a:pt x="4198" y="14043"/>
                      <a:pt x="2807" y="18250"/>
                    </a:cubicBezTo>
                    <a:cubicBezTo>
                      <a:pt x="2638" y="18759"/>
                      <a:pt x="2916" y="19305"/>
                      <a:pt x="3421" y="19473"/>
                    </a:cubicBezTo>
                    <a:cubicBezTo>
                      <a:pt x="3525" y="19505"/>
                      <a:pt x="3625" y="19523"/>
                      <a:pt x="3725" y="19523"/>
                    </a:cubicBezTo>
                    <a:cubicBezTo>
                      <a:pt x="4130" y="19523"/>
                      <a:pt x="4507" y="19264"/>
                      <a:pt x="4644" y="18859"/>
                    </a:cubicBezTo>
                    <a:cubicBezTo>
                      <a:pt x="6563" y="13052"/>
                      <a:pt x="5703" y="8341"/>
                      <a:pt x="4639" y="5407"/>
                    </a:cubicBezTo>
                    <a:cubicBezTo>
                      <a:pt x="3484" y="2210"/>
                      <a:pt x="1861" y="396"/>
                      <a:pt x="1792" y="319"/>
                    </a:cubicBezTo>
                    <a:cubicBezTo>
                      <a:pt x="1601" y="108"/>
                      <a:pt x="1338" y="0"/>
                      <a:pt x="1075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940050" y="4167973"/>
                <a:ext cx="160459" cy="562415"/>
              </a:xfrm>
              <a:custGeom>
                <a:rect b="b" l="l" r="r" t="t"/>
                <a:pathLst>
                  <a:path extrusionOk="0" h="12853" w="3667">
                    <a:moveTo>
                      <a:pt x="2407" y="1"/>
                    </a:moveTo>
                    <a:lnTo>
                      <a:pt x="597" y="701"/>
                    </a:lnTo>
                    <a:cubicBezTo>
                      <a:pt x="1552" y="4166"/>
                      <a:pt x="1411" y="7818"/>
                      <a:pt x="165" y="11579"/>
                    </a:cubicBezTo>
                    <a:cubicBezTo>
                      <a:pt x="1" y="12088"/>
                      <a:pt x="274" y="12634"/>
                      <a:pt x="779" y="12802"/>
                    </a:cubicBezTo>
                    <a:cubicBezTo>
                      <a:pt x="883" y="12834"/>
                      <a:pt x="983" y="12852"/>
                      <a:pt x="1083" y="12852"/>
                    </a:cubicBezTo>
                    <a:cubicBezTo>
                      <a:pt x="1488" y="12852"/>
                      <a:pt x="1870" y="12593"/>
                      <a:pt x="2002" y="12188"/>
                    </a:cubicBezTo>
                    <a:cubicBezTo>
                      <a:pt x="3666" y="7154"/>
                      <a:pt x="3239" y="2943"/>
                      <a:pt x="2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4927536" y="4140056"/>
                <a:ext cx="157439" cy="95391"/>
              </a:xfrm>
              <a:custGeom>
                <a:rect b="b" l="l" r="r" t="t"/>
                <a:pathLst>
                  <a:path extrusionOk="0" h="2180" w="3598">
                    <a:moveTo>
                      <a:pt x="2840" y="1"/>
                    </a:moveTo>
                    <a:cubicBezTo>
                      <a:pt x="2781" y="1"/>
                      <a:pt x="2720" y="10"/>
                      <a:pt x="2661" y="29"/>
                    </a:cubicBezTo>
                    <a:lnTo>
                      <a:pt x="478" y="725"/>
                    </a:lnTo>
                    <a:cubicBezTo>
                      <a:pt x="169" y="821"/>
                      <a:pt x="0" y="1153"/>
                      <a:pt x="96" y="1462"/>
                    </a:cubicBezTo>
                    <a:lnTo>
                      <a:pt x="196" y="1771"/>
                    </a:lnTo>
                    <a:cubicBezTo>
                      <a:pt x="277" y="2022"/>
                      <a:pt x="511" y="2180"/>
                      <a:pt x="758" y="2180"/>
                    </a:cubicBezTo>
                    <a:cubicBezTo>
                      <a:pt x="816" y="2180"/>
                      <a:pt x="875" y="2171"/>
                      <a:pt x="933" y="2153"/>
                    </a:cubicBezTo>
                    <a:lnTo>
                      <a:pt x="3116" y="1453"/>
                    </a:lnTo>
                    <a:cubicBezTo>
                      <a:pt x="3425" y="1357"/>
                      <a:pt x="3598" y="1025"/>
                      <a:pt x="3498" y="716"/>
                    </a:cubicBezTo>
                    <a:lnTo>
                      <a:pt x="3397" y="407"/>
                    </a:lnTo>
                    <a:cubicBezTo>
                      <a:pt x="3320" y="161"/>
                      <a:pt x="3089" y="1"/>
                      <a:pt x="2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056733" y="3876071"/>
                <a:ext cx="287224" cy="854321"/>
              </a:xfrm>
              <a:custGeom>
                <a:rect b="b" l="l" r="r" t="t"/>
                <a:pathLst>
                  <a:path extrusionOk="0" h="19524" w="6564">
                    <a:moveTo>
                      <a:pt x="5489" y="0"/>
                    </a:moveTo>
                    <a:cubicBezTo>
                      <a:pt x="5226" y="0"/>
                      <a:pt x="4963" y="108"/>
                      <a:pt x="4771" y="319"/>
                    </a:cubicBezTo>
                    <a:cubicBezTo>
                      <a:pt x="4703" y="396"/>
                      <a:pt x="3084" y="2210"/>
                      <a:pt x="1925" y="5407"/>
                    </a:cubicBezTo>
                    <a:cubicBezTo>
                      <a:pt x="865" y="8341"/>
                      <a:pt x="1" y="13052"/>
                      <a:pt x="1920" y="18859"/>
                    </a:cubicBezTo>
                    <a:cubicBezTo>
                      <a:pt x="2057" y="19264"/>
                      <a:pt x="2434" y="19523"/>
                      <a:pt x="2839" y="19523"/>
                    </a:cubicBezTo>
                    <a:cubicBezTo>
                      <a:pt x="2939" y="19523"/>
                      <a:pt x="3043" y="19505"/>
                      <a:pt x="3143" y="19473"/>
                    </a:cubicBezTo>
                    <a:cubicBezTo>
                      <a:pt x="3648" y="19305"/>
                      <a:pt x="3926" y="18759"/>
                      <a:pt x="3757" y="18250"/>
                    </a:cubicBezTo>
                    <a:cubicBezTo>
                      <a:pt x="2366" y="14043"/>
                      <a:pt x="2352" y="9973"/>
                      <a:pt x="3712" y="6149"/>
                    </a:cubicBezTo>
                    <a:cubicBezTo>
                      <a:pt x="4731" y="3293"/>
                      <a:pt x="6181" y="1642"/>
                      <a:pt x="6209" y="1615"/>
                    </a:cubicBezTo>
                    <a:cubicBezTo>
                      <a:pt x="6563" y="1219"/>
                      <a:pt x="6531" y="610"/>
                      <a:pt x="6136" y="250"/>
                    </a:cubicBezTo>
                    <a:cubicBezTo>
                      <a:pt x="5951" y="83"/>
                      <a:pt x="5720" y="0"/>
                      <a:pt x="5489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4067891" y="4167973"/>
                <a:ext cx="160634" cy="562415"/>
              </a:xfrm>
              <a:custGeom>
                <a:rect b="b" l="l" r="r" t="t"/>
                <a:pathLst>
                  <a:path extrusionOk="0" h="12853" w="3671">
                    <a:moveTo>
                      <a:pt x="1260" y="1"/>
                    </a:moveTo>
                    <a:lnTo>
                      <a:pt x="1260" y="1"/>
                    </a:lnTo>
                    <a:cubicBezTo>
                      <a:pt x="428" y="2943"/>
                      <a:pt x="1" y="7154"/>
                      <a:pt x="1665" y="12188"/>
                    </a:cubicBezTo>
                    <a:cubicBezTo>
                      <a:pt x="1802" y="12593"/>
                      <a:pt x="2179" y="12852"/>
                      <a:pt x="2584" y="12852"/>
                    </a:cubicBezTo>
                    <a:cubicBezTo>
                      <a:pt x="2684" y="12852"/>
                      <a:pt x="2788" y="12834"/>
                      <a:pt x="2888" y="12802"/>
                    </a:cubicBezTo>
                    <a:cubicBezTo>
                      <a:pt x="3393" y="12634"/>
                      <a:pt x="3671" y="12088"/>
                      <a:pt x="3502" y="11579"/>
                    </a:cubicBezTo>
                    <a:cubicBezTo>
                      <a:pt x="2261" y="7818"/>
                      <a:pt x="2115" y="4166"/>
                      <a:pt x="3070" y="701"/>
                    </a:cubicBez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4083600" y="4140056"/>
                <a:ext cx="157483" cy="95391"/>
              </a:xfrm>
              <a:custGeom>
                <a:rect b="b" l="l" r="r" t="t"/>
                <a:pathLst>
                  <a:path extrusionOk="0" h="2180" w="3599">
                    <a:moveTo>
                      <a:pt x="758" y="1"/>
                    </a:moveTo>
                    <a:cubicBezTo>
                      <a:pt x="509" y="1"/>
                      <a:pt x="277" y="161"/>
                      <a:pt x="196" y="407"/>
                    </a:cubicBezTo>
                    <a:lnTo>
                      <a:pt x="101" y="716"/>
                    </a:lnTo>
                    <a:cubicBezTo>
                      <a:pt x="1" y="1025"/>
                      <a:pt x="174" y="1357"/>
                      <a:pt x="478" y="1453"/>
                    </a:cubicBezTo>
                    <a:lnTo>
                      <a:pt x="2661" y="2153"/>
                    </a:lnTo>
                    <a:cubicBezTo>
                      <a:pt x="2720" y="2171"/>
                      <a:pt x="2779" y="2180"/>
                      <a:pt x="2838" y="2180"/>
                    </a:cubicBezTo>
                    <a:cubicBezTo>
                      <a:pt x="3088" y="2180"/>
                      <a:pt x="3321" y="2022"/>
                      <a:pt x="3398" y="1771"/>
                    </a:cubicBezTo>
                    <a:lnTo>
                      <a:pt x="3498" y="1462"/>
                    </a:lnTo>
                    <a:cubicBezTo>
                      <a:pt x="3598" y="1153"/>
                      <a:pt x="3425" y="821"/>
                      <a:pt x="3116" y="725"/>
                    </a:cubicBezTo>
                    <a:lnTo>
                      <a:pt x="938" y="29"/>
                    </a:lnTo>
                    <a:cubicBezTo>
                      <a:pt x="878" y="10"/>
                      <a:pt x="818" y="1"/>
                      <a:pt x="7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4074280" y="3486460"/>
                <a:ext cx="1021256" cy="579743"/>
              </a:xfrm>
              <a:custGeom>
                <a:rect b="b" l="l" r="r" t="t"/>
                <a:pathLst>
                  <a:path extrusionOk="0" h="13249" w="23339">
                    <a:moveTo>
                      <a:pt x="7586" y="0"/>
                    </a:moveTo>
                    <a:cubicBezTo>
                      <a:pt x="7586" y="0"/>
                      <a:pt x="3047" y="3725"/>
                      <a:pt x="0" y="10587"/>
                    </a:cubicBezTo>
                    <a:cubicBezTo>
                      <a:pt x="1" y="10587"/>
                      <a:pt x="1" y="10586"/>
                      <a:pt x="2" y="10586"/>
                    </a:cubicBezTo>
                    <a:cubicBezTo>
                      <a:pt x="123" y="10586"/>
                      <a:pt x="4373" y="13198"/>
                      <a:pt x="8932" y="13247"/>
                    </a:cubicBezTo>
                    <a:cubicBezTo>
                      <a:pt x="8932" y="13248"/>
                      <a:pt x="8933" y="13248"/>
                      <a:pt x="8934" y="13248"/>
                    </a:cubicBezTo>
                    <a:cubicBezTo>
                      <a:pt x="9021" y="13248"/>
                      <a:pt x="10256" y="11220"/>
                      <a:pt x="11119" y="7545"/>
                    </a:cubicBezTo>
                    <a:lnTo>
                      <a:pt x="12220" y="7545"/>
                    </a:lnTo>
                    <a:cubicBezTo>
                      <a:pt x="13078" y="11220"/>
                      <a:pt x="14318" y="13248"/>
                      <a:pt x="14400" y="13248"/>
                    </a:cubicBezTo>
                    <a:cubicBezTo>
                      <a:pt x="14401" y="13248"/>
                      <a:pt x="14402" y="13248"/>
                      <a:pt x="14403" y="13247"/>
                    </a:cubicBezTo>
                    <a:cubicBezTo>
                      <a:pt x="18966" y="13198"/>
                      <a:pt x="23216" y="10586"/>
                      <a:pt x="23336" y="10586"/>
                    </a:cubicBezTo>
                    <a:cubicBezTo>
                      <a:pt x="23337" y="10586"/>
                      <a:pt x="23338" y="10587"/>
                      <a:pt x="23339" y="10587"/>
                    </a:cubicBezTo>
                    <a:cubicBezTo>
                      <a:pt x="20292" y="3725"/>
                      <a:pt x="15753" y="0"/>
                      <a:pt x="15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4027898" y="3918428"/>
                <a:ext cx="482601" cy="196296"/>
              </a:xfrm>
              <a:custGeom>
                <a:rect b="b" l="l" r="r" t="t"/>
                <a:pathLst>
                  <a:path extrusionOk="0" h="4486" w="11029">
                    <a:moveTo>
                      <a:pt x="922" y="1"/>
                    </a:moveTo>
                    <a:cubicBezTo>
                      <a:pt x="668" y="1"/>
                      <a:pt x="422" y="115"/>
                      <a:pt x="269" y="333"/>
                    </a:cubicBezTo>
                    <a:cubicBezTo>
                      <a:pt x="260" y="347"/>
                      <a:pt x="251" y="360"/>
                      <a:pt x="242" y="374"/>
                    </a:cubicBezTo>
                    <a:cubicBezTo>
                      <a:pt x="1" y="724"/>
                      <a:pt x="119" y="1229"/>
                      <a:pt x="524" y="1479"/>
                    </a:cubicBezTo>
                    <a:cubicBezTo>
                      <a:pt x="3429" y="3293"/>
                      <a:pt x="6749" y="4326"/>
                      <a:pt x="10169" y="4485"/>
                    </a:cubicBezTo>
                    <a:cubicBezTo>
                      <a:pt x="10184" y="4486"/>
                      <a:pt x="10199" y="4486"/>
                      <a:pt x="10213" y="4486"/>
                    </a:cubicBezTo>
                    <a:cubicBezTo>
                      <a:pt x="10666" y="4486"/>
                      <a:pt x="11029" y="4149"/>
                      <a:pt x="11029" y="3735"/>
                    </a:cubicBezTo>
                    <a:cubicBezTo>
                      <a:pt x="11029" y="3721"/>
                      <a:pt x="11029" y="3703"/>
                      <a:pt x="11029" y="3685"/>
                    </a:cubicBezTo>
                    <a:cubicBezTo>
                      <a:pt x="11029" y="3262"/>
                      <a:pt x="10674" y="2911"/>
                      <a:pt x="10242" y="2893"/>
                    </a:cubicBezTo>
                    <a:cubicBezTo>
                      <a:pt x="7095" y="2748"/>
                      <a:pt x="4039" y="1793"/>
                      <a:pt x="1369" y="128"/>
                    </a:cubicBezTo>
                    <a:cubicBezTo>
                      <a:pt x="1231" y="43"/>
                      <a:pt x="1075" y="1"/>
                      <a:pt x="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4659088" y="3918428"/>
                <a:ext cx="482820" cy="196296"/>
              </a:xfrm>
              <a:custGeom>
                <a:rect b="b" l="l" r="r" t="t"/>
                <a:pathLst>
                  <a:path extrusionOk="0" h="4486" w="11034">
                    <a:moveTo>
                      <a:pt x="10110" y="1"/>
                    </a:moveTo>
                    <a:cubicBezTo>
                      <a:pt x="9957" y="1"/>
                      <a:pt x="9802" y="43"/>
                      <a:pt x="9664" y="128"/>
                    </a:cubicBezTo>
                    <a:cubicBezTo>
                      <a:pt x="6990" y="1793"/>
                      <a:pt x="3934" y="2748"/>
                      <a:pt x="792" y="2893"/>
                    </a:cubicBezTo>
                    <a:cubicBezTo>
                      <a:pt x="360" y="2911"/>
                      <a:pt x="5" y="3262"/>
                      <a:pt x="5" y="3685"/>
                    </a:cubicBezTo>
                    <a:cubicBezTo>
                      <a:pt x="5" y="3703"/>
                      <a:pt x="5" y="3721"/>
                      <a:pt x="5" y="3735"/>
                    </a:cubicBezTo>
                    <a:cubicBezTo>
                      <a:pt x="1" y="4149"/>
                      <a:pt x="368" y="4486"/>
                      <a:pt x="821" y="4486"/>
                    </a:cubicBezTo>
                    <a:cubicBezTo>
                      <a:pt x="835" y="4486"/>
                      <a:pt x="850" y="4486"/>
                      <a:pt x="865" y="4485"/>
                    </a:cubicBezTo>
                    <a:cubicBezTo>
                      <a:pt x="4285" y="4326"/>
                      <a:pt x="7604" y="3293"/>
                      <a:pt x="10510" y="1479"/>
                    </a:cubicBezTo>
                    <a:cubicBezTo>
                      <a:pt x="10910" y="1229"/>
                      <a:pt x="11033" y="724"/>
                      <a:pt x="10792" y="374"/>
                    </a:cubicBezTo>
                    <a:lnTo>
                      <a:pt x="10765" y="333"/>
                    </a:lnTo>
                    <a:cubicBezTo>
                      <a:pt x="10612" y="115"/>
                      <a:pt x="10364" y="1"/>
                      <a:pt x="10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4185291" y="3519497"/>
                <a:ext cx="234453" cy="256113"/>
              </a:xfrm>
              <a:custGeom>
                <a:rect b="b" l="l" r="r" t="t"/>
                <a:pathLst>
                  <a:path extrusionOk="0" h="5853" w="5358">
                    <a:moveTo>
                      <a:pt x="4221" y="0"/>
                    </a:moveTo>
                    <a:cubicBezTo>
                      <a:pt x="3275" y="919"/>
                      <a:pt x="1647" y="2669"/>
                      <a:pt x="1" y="5180"/>
                    </a:cubicBezTo>
                    <a:cubicBezTo>
                      <a:pt x="565" y="5603"/>
                      <a:pt x="1260" y="5853"/>
                      <a:pt x="2015" y="5853"/>
                    </a:cubicBezTo>
                    <a:cubicBezTo>
                      <a:pt x="3862" y="5853"/>
                      <a:pt x="5358" y="4357"/>
                      <a:pt x="5358" y="2510"/>
                    </a:cubicBezTo>
                    <a:cubicBezTo>
                      <a:pt x="5358" y="1510"/>
                      <a:pt x="4917" y="614"/>
                      <a:pt x="4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4749840" y="3519497"/>
                <a:ext cx="234453" cy="256113"/>
              </a:xfrm>
              <a:custGeom>
                <a:rect b="b" l="l" r="r" t="t"/>
                <a:pathLst>
                  <a:path extrusionOk="0" h="5853" w="5358">
                    <a:moveTo>
                      <a:pt x="1142" y="0"/>
                    </a:moveTo>
                    <a:cubicBezTo>
                      <a:pt x="441" y="614"/>
                      <a:pt x="0" y="1510"/>
                      <a:pt x="0" y="2510"/>
                    </a:cubicBezTo>
                    <a:cubicBezTo>
                      <a:pt x="0" y="4357"/>
                      <a:pt x="1497" y="5853"/>
                      <a:pt x="3343" y="5853"/>
                    </a:cubicBezTo>
                    <a:cubicBezTo>
                      <a:pt x="4102" y="5853"/>
                      <a:pt x="4798" y="5603"/>
                      <a:pt x="5357" y="5180"/>
                    </a:cubicBezTo>
                    <a:cubicBezTo>
                      <a:pt x="3716" y="2669"/>
                      <a:pt x="2083" y="919"/>
                      <a:pt x="1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4531537" y="2716558"/>
                <a:ext cx="106506" cy="122827"/>
              </a:xfrm>
              <a:custGeom>
                <a:rect b="b" l="l" r="r" t="t"/>
                <a:pathLst>
                  <a:path extrusionOk="0" h="2807" w="2434">
                    <a:moveTo>
                      <a:pt x="1" y="0"/>
                    </a:moveTo>
                    <a:lnTo>
                      <a:pt x="1" y="2806"/>
                    </a:lnTo>
                    <a:lnTo>
                      <a:pt x="2434" y="280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823948" y="2826607"/>
                <a:ext cx="557033" cy="634615"/>
              </a:xfrm>
              <a:custGeom>
                <a:rect b="b" l="l" r="r" t="t"/>
                <a:pathLst>
                  <a:path extrusionOk="0" h="14503" w="12730">
                    <a:moveTo>
                      <a:pt x="12638" y="0"/>
                    </a:moveTo>
                    <a:cubicBezTo>
                      <a:pt x="5553" y="0"/>
                      <a:pt x="0" y="3184"/>
                      <a:pt x="0" y="7254"/>
                    </a:cubicBezTo>
                    <a:cubicBezTo>
                      <a:pt x="0" y="11319"/>
                      <a:pt x="5553" y="14503"/>
                      <a:pt x="12638" y="14503"/>
                    </a:cubicBezTo>
                    <a:lnTo>
                      <a:pt x="12729" y="14503"/>
                    </a:lnTo>
                    <a:lnTo>
                      <a:pt x="12729" y="12570"/>
                    </a:lnTo>
                    <a:lnTo>
                      <a:pt x="12638" y="12570"/>
                    </a:lnTo>
                    <a:cubicBezTo>
                      <a:pt x="6835" y="12570"/>
                      <a:pt x="1933" y="10132"/>
                      <a:pt x="1933" y="7254"/>
                    </a:cubicBezTo>
                    <a:cubicBezTo>
                      <a:pt x="1933" y="4370"/>
                      <a:pt x="6835" y="1933"/>
                      <a:pt x="12638" y="1933"/>
                    </a:cubicBezTo>
                    <a:lnTo>
                      <a:pt x="12729" y="1933"/>
                    </a:lnTo>
                    <a:lnTo>
                      <a:pt x="12729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4788652" y="2826607"/>
                <a:ext cx="557208" cy="634615"/>
              </a:xfrm>
              <a:custGeom>
                <a:rect b="b" l="l" r="r" t="t"/>
                <a:pathLst>
                  <a:path extrusionOk="0" h="14503" w="12734">
                    <a:moveTo>
                      <a:pt x="0" y="0"/>
                    </a:moveTo>
                    <a:lnTo>
                      <a:pt x="0" y="1933"/>
                    </a:lnTo>
                    <a:lnTo>
                      <a:pt x="91" y="1933"/>
                    </a:lnTo>
                    <a:cubicBezTo>
                      <a:pt x="5898" y="1933"/>
                      <a:pt x="10801" y="4370"/>
                      <a:pt x="10801" y="7254"/>
                    </a:cubicBezTo>
                    <a:cubicBezTo>
                      <a:pt x="10801" y="10132"/>
                      <a:pt x="5898" y="12570"/>
                      <a:pt x="91" y="12570"/>
                    </a:cubicBezTo>
                    <a:lnTo>
                      <a:pt x="0" y="12570"/>
                    </a:lnTo>
                    <a:lnTo>
                      <a:pt x="0" y="14503"/>
                    </a:lnTo>
                    <a:lnTo>
                      <a:pt x="91" y="14503"/>
                    </a:lnTo>
                    <a:cubicBezTo>
                      <a:pt x="7181" y="14503"/>
                      <a:pt x="12734" y="11319"/>
                      <a:pt x="12734" y="7254"/>
                    </a:cubicBezTo>
                    <a:cubicBezTo>
                      <a:pt x="12734" y="3184"/>
                      <a:pt x="7181" y="0"/>
                      <a:pt x="91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4349072" y="2826607"/>
                <a:ext cx="471662" cy="353254"/>
              </a:xfrm>
              <a:custGeom>
                <a:rect b="b" l="l" r="r" t="t"/>
                <a:pathLst>
                  <a:path extrusionOk="0" h="8073" w="10779">
                    <a:moveTo>
                      <a:pt x="0" y="0"/>
                    </a:moveTo>
                    <a:lnTo>
                      <a:pt x="0" y="8072"/>
                    </a:lnTo>
                    <a:lnTo>
                      <a:pt x="10778" y="8072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4306497" y="2777949"/>
                <a:ext cx="556814" cy="526053"/>
              </a:xfrm>
              <a:custGeom>
                <a:rect b="b" l="l" r="r" t="t"/>
                <a:pathLst>
                  <a:path extrusionOk="0" h="12022" w="12725">
                    <a:moveTo>
                      <a:pt x="3545" y="0"/>
                    </a:moveTo>
                    <a:cubicBezTo>
                      <a:pt x="3526" y="0"/>
                      <a:pt x="3507" y="3"/>
                      <a:pt x="3488" y="7"/>
                    </a:cubicBezTo>
                    <a:lnTo>
                      <a:pt x="219" y="876"/>
                    </a:lnTo>
                    <a:cubicBezTo>
                      <a:pt x="82" y="912"/>
                      <a:pt x="0" y="1067"/>
                      <a:pt x="32" y="1221"/>
                    </a:cubicBezTo>
                    <a:cubicBezTo>
                      <a:pt x="41" y="1276"/>
                      <a:pt x="1069" y="6469"/>
                      <a:pt x="823" y="11717"/>
                    </a:cubicBezTo>
                    <a:cubicBezTo>
                      <a:pt x="814" y="11854"/>
                      <a:pt x="896" y="11976"/>
                      <a:pt x="1010" y="12013"/>
                    </a:cubicBezTo>
                    <a:cubicBezTo>
                      <a:pt x="1033" y="12017"/>
                      <a:pt x="1055" y="12022"/>
                      <a:pt x="1074" y="12022"/>
                    </a:cubicBezTo>
                    <a:cubicBezTo>
                      <a:pt x="1096" y="12022"/>
                      <a:pt x="1119" y="12017"/>
                      <a:pt x="1142" y="12013"/>
                    </a:cubicBezTo>
                    <a:cubicBezTo>
                      <a:pt x="1205" y="12004"/>
                      <a:pt x="1460" y="11995"/>
                      <a:pt x="2456" y="11995"/>
                    </a:cubicBezTo>
                    <a:cubicBezTo>
                      <a:pt x="4007" y="11995"/>
                      <a:pt x="6335" y="12022"/>
                      <a:pt x="6362" y="12022"/>
                    </a:cubicBezTo>
                    <a:cubicBezTo>
                      <a:pt x="6390" y="12022"/>
                      <a:pt x="8718" y="11995"/>
                      <a:pt x="10264" y="11995"/>
                    </a:cubicBezTo>
                    <a:cubicBezTo>
                      <a:pt x="11260" y="11995"/>
                      <a:pt x="11515" y="12004"/>
                      <a:pt x="11583" y="12013"/>
                    </a:cubicBezTo>
                    <a:cubicBezTo>
                      <a:pt x="11606" y="12018"/>
                      <a:pt x="11629" y="12021"/>
                      <a:pt x="11654" y="12021"/>
                    </a:cubicBezTo>
                    <a:cubicBezTo>
                      <a:pt x="11674" y="12021"/>
                      <a:pt x="11694" y="12019"/>
                      <a:pt x="11715" y="12013"/>
                    </a:cubicBezTo>
                    <a:cubicBezTo>
                      <a:pt x="11829" y="11976"/>
                      <a:pt x="11906" y="11854"/>
                      <a:pt x="11901" y="11717"/>
                    </a:cubicBezTo>
                    <a:cubicBezTo>
                      <a:pt x="11651" y="6469"/>
                      <a:pt x="12684" y="1276"/>
                      <a:pt x="12693" y="1221"/>
                    </a:cubicBezTo>
                    <a:cubicBezTo>
                      <a:pt x="12725" y="1067"/>
                      <a:pt x="12638" y="912"/>
                      <a:pt x="12502" y="876"/>
                    </a:cubicBezTo>
                    <a:lnTo>
                      <a:pt x="9232" y="7"/>
                    </a:lnTo>
                    <a:cubicBezTo>
                      <a:pt x="9214" y="3"/>
                      <a:pt x="9196" y="0"/>
                      <a:pt x="9178" y="0"/>
                    </a:cubicBezTo>
                    <a:cubicBezTo>
                      <a:pt x="9122" y="0"/>
                      <a:pt x="9066" y="22"/>
                      <a:pt x="9018" y="66"/>
                    </a:cubicBezTo>
                    <a:cubicBezTo>
                      <a:pt x="8959" y="121"/>
                      <a:pt x="8923" y="203"/>
                      <a:pt x="8923" y="289"/>
                    </a:cubicBezTo>
                    <a:cubicBezTo>
                      <a:pt x="8923" y="2990"/>
                      <a:pt x="6462" y="3063"/>
                      <a:pt x="6362" y="3063"/>
                    </a:cubicBezTo>
                    <a:cubicBezTo>
                      <a:pt x="6258" y="3063"/>
                      <a:pt x="3798" y="2990"/>
                      <a:pt x="3798" y="289"/>
                    </a:cubicBezTo>
                    <a:cubicBezTo>
                      <a:pt x="3798" y="203"/>
                      <a:pt x="3766" y="121"/>
                      <a:pt x="3702" y="66"/>
                    </a:cubicBezTo>
                    <a:cubicBezTo>
                      <a:pt x="3657" y="22"/>
                      <a:pt x="3603" y="0"/>
                      <a:pt x="3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4306497" y="2805910"/>
                <a:ext cx="92941" cy="498092"/>
              </a:xfrm>
              <a:custGeom>
                <a:rect b="b" l="l" r="r" t="t"/>
                <a:pathLst>
                  <a:path extrusionOk="0" h="11383" w="2124">
                    <a:moveTo>
                      <a:pt x="1110" y="0"/>
                    </a:moveTo>
                    <a:lnTo>
                      <a:pt x="219" y="237"/>
                    </a:lnTo>
                    <a:cubicBezTo>
                      <a:pt x="82" y="273"/>
                      <a:pt x="0" y="428"/>
                      <a:pt x="32" y="582"/>
                    </a:cubicBezTo>
                    <a:cubicBezTo>
                      <a:pt x="41" y="637"/>
                      <a:pt x="1069" y="5830"/>
                      <a:pt x="823" y="11078"/>
                    </a:cubicBezTo>
                    <a:cubicBezTo>
                      <a:pt x="814" y="11215"/>
                      <a:pt x="896" y="11337"/>
                      <a:pt x="1010" y="11374"/>
                    </a:cubicBezTo>
                    <a:cubicBezTo>
                      <a:pt x="1033" y="11378"/>
                      <a:pt x="1055" y="11383"/>
                      <a:pt x="1074" y="11383"/>
                    </a:cubicBezTo>
                    <a:cubicBezTo>
                      <a:pt x="1096" y="11383"/>
                      <a:pt x="1119" y="11378"/>
                      <a:pt x="1142" y="11374"/>
                    </a:cubicBezTo>
                    <a:cubicBezTo>
                      <a:pt x="1205" y="11365"/>
                      <a:pt x="1869" y="10828"/>
                      <a:pt x="1878" y="10692"/>
                    </a:cubicBezTo>
                    <a:cubicBezTo>
                      <a:pt x="2124" y="5444"/>
                      <a:pt x="1096" y="250"/>
                      <a:pt x="1087" y="196"/>
                    </a:cubicBezTo>
                    <a:cubicBezTo>
                      <a:pt x="1074" y="128"/>
                      <a:pt x="1083" y="59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4770143" y="2805910"/>
                <a:ext cx="93160" cy="498092"/>
              </a:xfrm>
              <a:custGeom>
                <a:rect b="b" l="l" r="r" t="t"/>
                <a:pathLst>
                  <a:path extrusionOk="0" h="11383" w="2129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1046" y="59"/>
                      <a:pt x="1055" y="128"/>
                      <a:pt x="1042" y="196"/>
                    </a:cubicBezTo>
                    <a:cubicBezTo>
                      <a:pt x="1033" y="250"/>
                      <a:pt x="0" y="5444"/>
                      <a:pt x="250" y="10692"/>
                    </a:cubicBezTo>
                    <a:cubicBezTo>
                      <a:pt x="255" y="10828"/>
                      <a:pt x="919" y="11365"/>
                      <a:pt x="987" y="11374"/>
                    </a:cubicBezTo>
                    <a:cubicBezTo>
                      <a:pt x="1005" y="11378"/>
                      <a:pt x="1028" y="11383"/>
                      <a:pt x="1051" y="11383"/>
                    </a:cubicBezTo>
                    <a:cubicBezTo>
                      <a:pt x="1073" y="11383"/>
                      <a:pt x="1096" y="11378"/>
                      <a:pt x="1119" y="11374"/>
                    </a:cubicBezTo>
                    <a:cubicBezTo>
                      <a:pt x="1233" y="11337"/>
                      <a:pt x="1310" y="11215"/>
                      <a:pt x="1305" y="11078"/>
                    </a:cubicBezTo>
                    <a:cubicBezTo>
                      <a:pt x="1055" y="5830"/>
                      <a:pt x="2088" y="637"/>
                      <a:pt x="2097" y="582"/>
                    </a:cubicBezTo>
                    <a:cubicBezTo>
                      <a:pt x="2129" y="428"/>
                      <a:pt x="2042" y="273"/>
                      <a:pt x="1906" y="237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3988517" y="1989057"/>
                <a:ext cx="467243" cy="540711"/>
              </a:xfrm>
              <a:custGeom>
                <a:rect b="b" l="l" r="r" t="t"/>
                <a:pathLst>
                  <a:path extrusionOk="0" h="12357" w="10678">
                    <a:moveTo>
                      <a:pt x="2779" y="0"/>
                    </a:moveTo>
                    <a:cubicBezTo>
                      <a:pt x="1246" y="0"/>
                      <a:pt x="0" y="1246"/>
                      <a:pt x="0" y="2779"/>
                    </a:cubicBezTo>
                    <a:cubicBezTo>
                      <a:pt x="0" y="3734"/>
                      <a:pt x="482" y="4575"/>
                      <a:pt x="1219" y="5075"/>
                    </a:cubicBezTo>
                    <a:cubicBezTo>
                      <a:pt x="1151" y="5330"/>
                      <a:pt x="1114" y="5598"/>
                      <a:pt x="1114" y="5871"/>
                    </a:cubicBezTo>
                    <a:cubicBezTo>
                      <a:pt x="1114" y="7336"/>
                      <a:pt x="2128" y="8559"/>
                      <a:pt x="3488" y="8882"/>
                    </a:cubicBezTo>
                    <a:cubicBezTo>
                      <a:pt x="3488" y="8891"/>
                      <a:pt x="3488" y="8900"/>
                      <a:pt x="3488" y="8909"/>
                    </a:cubicBezTo>
                    <a:cubicBezTo>
                      <a:pt x="3488" y="10815"/>
                      <a:pt x="5030" y="12356"/>
                      <a:pt x="6931" y="12356"/>
                    </a:cubicBezTo>
                    <a:cubicBezTo>
                      <a:pt x="8836" y="12356"/>
                      <a:pt x="10378" y="10815"/>
                      <a:pt x="10378" y="8909"/>
                    </a:cubicBezTo>
                    <a:cubicBezTo>
                      <a:pt x="10378" y="8218"/>
                      <a:pt x="10169" y="7568"/>
                      <a:pt x="9814" y="7026"/>
                    </a:cubicBezTo>
                    <a:cubicBezTo>
                      <a:pt x="10351" y="6449"/>
                      <a:pt x="10678" y="5680"/>
                      <a:pt x="10678" y="4830"/>
                    </a:cubicBezTo>
                    <a:cubicBezTo>
                      <a:pt x="10678" y="3043"/>
                      <a:pt x="9227" y="1597"/>
                      <a:pt x="7440" y="1597"/>
                    </a:cubicBezTo>
                    <a:cubicBezTo>
                      <a:pt x="6717" y="1597"/>
                      <a:pt x="6048" y="1833"/>
                      <a:pt x="5507" y="2238"/>
                    </a:cubicBezTo>
                    <a:cubicBezTo>
                      <a:pt x="5253" y="960"/>
                      <a:pt x="4129" y="0"/>
                      <a:pt x="277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4714003" y="1989057"/>
                <a:ext cx="467111" cy="540711"/>
              </a:xfrm>
              <a:custGeom>
                <a:rect b="b" l="l" r="r" t="t"/>
                <a:pathLst>
                  <a:path extrusionOk="0" h="12357" w="10675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680"/>
                      <a:pt x="328" y="6449"/>
                      <a:pt x="860" y="7026"/>
                    </a:cubicBezTo>
                    <a:cubicBezTo>
                      <a:pt x="506" y="7568"/>
                      <a:pt x="301" y="8218"/>
                      <a:pt x="301" y="8909"/>
                    </a:cubicBezTo>
                    <a:cubicBezTo>
                      <a:pt x="301" y="10815"/>
                      <a:pt x="1843" y="12356"/>
                      <a:pt x="3743" y="12356"/>
                    </a:cubicBezTo>
                    <a:cubicBezTo>
                      <a:pt x="5644" y="12356"/>
                      <a:pt x="7186" y="10815"/>
                      <a:pt x="7186" y="8909"/>
                    </a:cubicBezTo>
                    <a:cubicBezTo>
                      <a:pt x="7186" y="8900"/>
                      <a:pt x="7186" y="8891"/>
                      <a:pt x="7186" y="8882"/>
                    </a:cubicBezTo>
                    <a:cubicBezTo>
                      <a:pt x="8550" y="8559"/>
                      <a:pt x="9564" y="7336"/>
                      <a:pt x="9564" y="5871"/>
                    </a:cubicBezTo>
                    <a:cubicBezTo>
                      <a:pt x="9564" y="5598"/>
                      <a:pt x="9528" y="5330"/>
                      <a:pt x="9460" y="5075"/>
                    </a:cubicBezTo>
                    <a:cubicBezTo>
                      <a:pt x="10192" y="4575"/>
                      <a:pt x="10674" y="3734"/>
                      <a:pt x="10674" y="2779"/>
                    </a:cubicBezTo>
                    <a:cubicBezTo>
                      <a:pt x="10674" y="1246"/>
                      <a:pt x="9433" y="0"/>
                      <a:pt x="789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4031092" y="1989057"/>
                <a:ext cx="424667" cy="281623"/>
              </a:xfrm>
              <a:custGeom>
                <a:rect b="b" l="l" r="r" t="t"/>
                <a:pathLst>
                  <a:path extrusionOk="0" h="6436" w="9705">
                    <a:moveTo>
                      <a:pt x="1806" y="0"/>
                    </a:moveTo>
                    <a:cubicBezTo>
                      <a:pt x="1119" y="0"/>
                      <a:pt x="487" y="250"/>
                      <a:pt x="0" y="669"/>
                    </a:cubicBezTo>
                    <a:cubicBezTo>
                      <a:pt x="264" y="2101"/>
                      <a:pt x="1365" y="3243"/>
                      <a:pt x="2770" y="3566"/>
                    </a:cubicBezTo>
                    <a:cubicBezTo>
                      <a:pt x="2947" y="4775"/>
                      <a:pt x="3989" y="5703"/>
                      <a:pt x="5244" y="5703"/>
                    </a:cubicBezTo>
                    <a:cubicBezTo>
                      <a:pt x="5321" y="5703"/>
                      <a:pt x="5398" y="5698"/>
                      <a:pt x="5476" y="5694"/>
                    </a:cubicBezTo>
                    <a:cubicBezTo>
                      <a:pt x="5999" y="6167"/>
                      <a:pt x="6681" y="6435"/>
                      <a:pt x="7399" y="6435"/>
                    </a:cubicBezTo>
                    <a:lnTo>
                      <a:pt x="9278" y="6435"/>
                    </a:lnTo>
                    <a:cubicBezTo>
                      <a:pt x="9550" y="5962"/>
                      <a:pt x="9705" y="5412"/>
                      <a:pt x="9705" y="4830"/>
                    </a:cubicBezTo>
                    <a:cubicBezTo>
                      <a:pt x="9705" y="3043"/>
                      <a:pt x="8254" y="1597"/>
                      <a:pt x="6467" y="1597"/>
                    </a:cubicBezTo>
                    <a:cubicBezTo>
                      <a:pt x="5744" y="1597"/>
                      <a:pt x="5075" y="1833"/>
                      <a:pt x="4534" y="2238"/>
                    </a:cubicBezTo>
                    <a:cubicBezTo>
                      <a:pt x="4280" y="960"/>
                      <a:pt x="3156" y="0"/>
                      <a:pt x="180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4714003" y="1989057"/>
                <a:ext cx="424492" cy="281623"/>
              </a:xfrm>
              <a:custGeom>
                <a:rect b="b" l="l" r="r" t="t"/>
                <a:pathLst>
                  <a:path extrusionOk="0" h="6436" w="9701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412"/>
                      <a:pt x="155" y="5962"/>
                      <a:pt x="428" y="6435"/>
                    </a:cubicBezTo>
                    <a:lnTo>
                      <a:pt x="2306" y="6435"/>
                    </a:lnTo>
                    <a:cubicBezTo>
                      <a:pt x="3025" y="6435"/>
                      <a:pt x="3707" y="6167"/>
                      <a:pt x="4226" y="5694"/>
                    </a:cubicBezTo>
                    <a:cubicBezTo>
                      <a:pt x="4303" y="5698"/>
                      <a:pt x="4385" y="5703"/>
                      <a:pt x="4462" y="5703"/>
                    </a:cubicBezTo>
                    <a:cubicBezTo>
                      <a:pt x="5717" y="5703"/>
                      <a:pt x="6759" y="4775"/>
                      <a:pt x="6931" y="3566"/>
                    </a:cubicBezTo>
                    <a:cubicBezTo>
                      <a:pt x="8341" y="3243"/>
                      <a:pt x="9442" y="2101"/>
                      <a:pt x="9701" y="669"/>
                    </a:cubicBezTo>
                    <a:cubicBezTo>
                      <a:pt x="9219" y="250"/>
                      <a:pt x="8587" y="0"/>
                      <a:pt x="78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50846" y="2467013"/>
                <a:ext cx="146894" cy="147113"/>
              </a:xfrm>
              <a:custGeom>
                <a:rect b="b" l="l" r="r" t="t"/>
                <a:pathLst>
                  <a:path extrusionOk="0" h="3362" w="3357">
                    <a:moveTo>
                      <a:pt x="1678" y="1"/>
                    </a:moveTo>
                    <a:cubicBezTo>
                      <a:pt x="750" y="1"/>
                      <a:pt x="0" y="756"/>
                      <a:pt x="0" y="1683"/>
                    </a:cubicBezTo>
                    <a:cubicBezTo>
                      <a:pt x="0" y="2611"/>
                      <a:pt x="750" y="3361"/>
                      <a:pt x="1678" y="3361"/>
                    </a:cubicBezTo>
                    <a:cubicBezTo>
                      <a:pt x="2606" y="3361"/>
                      <a:pt x="3356" y="2611"/>
                      <a:pt x="3356" y="1683"/>
                    </a:cubicBezTo>
                    <a:cubicBezTo>
                      <a:pt x="3356" y="756"/>
                      <a:pt x="2606" y="1"/>
                      <a:pt x="1678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784670" y="2500837"/>
                <a:ext cx="79245" cy="79464"/>
              </a:xfrm>
              <a:custGeom>
                <a:rect b="b" l="l" r="r" t="t"/>
                <a:pathLst>
                  <a:path extrusionOk="0" h="1816" w="1811">
                    <a:moveTo>
                      <a:pt x="905" y="1"/>
                    </a:moveTo>
                    <a:cubicBezTo>
                      <a:pt x="405" y="1"/>
                      <a:pt x="0" y="410"/>
                      <a:pt x="0" y="910"/>
                    </a:cubicBezTo>
                    <a:cubicBezTo>
                      <a:pt x="0" y="1406"/>
                      <a:pt x="405" y="1815"/>
                      <a:pt x="905" y="1815"/>
                    </a:cubicBezTo>
                    <a:cubicBezTo>
                      <a:pt x="1405" y="1815"/>
                      <a:pt x="1810" y="1406"/>
                      <a:pt x="1810" y="910"/>
                    </a:cubicBezTo>
                    <a:cubicBezTo>
                      <a:pt x="1810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271841" y="2467013"/>
                <a:ext cx="147113" cy="147113"/>
              </a:xfrm>
              <a:custGeom>
                <a:rect b="b" l="l" r="r" t="t"/>
                <a:pathLst>
                  <a:path extrusionOk="0" h="3362" w="3362">
                    <a:moveTo>
                      <a:pt x="1679" y="1"/>
                    </a:moveTo>
                    <a:cubicBezTo>
                      <a:pt x="756" y="1"/>
                      <a:pt x="1" y="756"/>
                      <a:pt x="1" y="1683"/>
                    </a:cubicBezTo>
                    <a:cubicBezTo>
                      <a:pt x="1" y="2611"/>
                      <a:pt x="756" y="3361"/>
                      <a:pt x="1679" y="3361"/>
                    </a:cubicBezTo>
                    <a:cubicBezTo>
                      <a:pt x="2611" y="3361"/>
                      <a:pt x="3362" y="2611"/>
                      <a:pt x="3362" y="1683"/>
                    </a:cubicBezTo>
                    <a:cubicBezTo>
                      <a:pt x="3362" y="756"/>
                      <a:pt x="2611" y="1"/>
                      <a:pt x="16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305709" y="2500837"/>
                <a:ext cx="79420" cy="79464"/>
              </a:xfrm>
              <a:custGeom>
                <a:rect b="b" l="l" r="r" t="t"/>
                <a:pathLst>
                  <a:path extrusionOk="0" h="1816" w="1815">
                    <a:moveTo>
                      <a:pt x="905" y="1"/>
                    </a:moveTo>
                    <a:cubicBezTo>
                      <a:pt x="409" y="1"/>
                      <a:pt x="0" y="410"/>
                      <a:pt x="0" y="910"/>
                    </a:cubicBezTo>
                    <a:cubicBezTo>
                      <a:pt x="0" y="1406"/>
                      <a:pt x="409" y="1815"/>
                      <a:pt x="905" y="1815"/>
                    </a:cubicBezTo>
                    <a:cubicBezTo>
                      <a:pt x="1405" y="1815"/>
                      <a:pt x="1815" y="1406"/>
                      <a:pt x="1815" y="910"/>
                    </a:cubicBezTo>
                    <a:cubicBezTo>
                      <a:pt x="1815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352660" y="2015530"/>
                <a:ext cx="462692" cy="736089"/>
              </a:xfrm>
              <a:custGeom>
                <a:rect b="b" l="l" r="r" t="t"/>
                <a:pathLst>
                  <a:path extrusionOk="0" h="16822" w="10574">
                    <a:moveTo>
                      <a:pt x="5157" y="0"/>
                    </a:moveTo>
                    <a:cubicBezTo>
                      <a:pt x="2320" y="0"/>
                      <a:pt x="0" y="2319"/>
                      <a:pt x="0" y="5153"/>
                    </a:cubicBezTo>
                    <a:lnTo>
                      <a:pt x="0" y="11665"/>
                    </a:lnTo>
                    <a:cubicBezTo>
                      <a:pt x="0" y="14502"/>
                      <a:pt x="2320" y="16822"/>
                      <a:pt x="5157" y="16822"/>
                    </a:cubicBezTo>
                    <a:lnTo>
                      <a:pt x="5417" y="16822"/>
                    </a:lnTo>
                    <a:cubicBezTo>
                      <a:pt x="8254" y="16822"/>
                      <a:pt x="10574" y="14502"/>
                      <a:pt x="10574" y="11665"/>
                    </a:cubicBezTo>
                    <a:lnTo>
                      <a:pt x="10574" y="5153"/>
                    </a:lnTo>
                    <a:cubicBezTo>
                      <a:pt x="10574" y="2319"/>
                      <a:pt x="8254" y="0"/>
                      <a:pt x="5417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4070867" y="1580105"/>
                <a:ext cx="1028039" cy="648180"/>
              </a:xfrm>
              <a:custGeom>
                <a:rect b="b" l="l" r="r" t="t"/>
                <a:pathLst>
                  <a:path extrusionOk="0" h="14813" w="23494">
                    <a:moveTo>
                      <a:pt x="11747" y="1"/>
                    </a:moveTo>
                    <a:cubicBezTo>
                      <a:pt x="10501" y="1"/>
                      <a:pt x="9487" y="988"/>
                      <a:pt x="9446" y="2225"/>
                    </a:cubicBezTo>
                    <a:cubicBezTo>
                      <a:pt x="8982" y="1784"/>
                      <a:pt x="8359" y="1515"/>
                      <a:pt x="7668" y="1515"/>
                    </a:cubicBezTo>
                    <a:cubicBezTo>
                      <a:pt x="6368" y="1515"/>
                      <a:pt x="5290" y="2479"/>
                      <a:pt x="5117" y="3735"/>
                    </a:cubicBezTo>
                    <a:cubicBezTo>
                      <a:pt x="4835" y="3594"/>
                      <a:pt x="4521" y="3512"/>
                      <a:pt x="4189" y="3512"/>
                    </a:cubicBezTo>
                    <a:cubicBezTo>
                      <a:pt x="3048" y="3512"/>
                      <a:pt x="2125" y="4435"/>
                      <a:pt x="2125" y="5576"/>
                    </a:cubicBezTo>
                    <a:cubicBezTo>
                      <a:pt x="2125" y="5981"/>
                      <a:pt x="2247" y="6363"/>
                      <a:pt x="2452" y="6681"/>
                    </a:cubicBezTo>
                    <a:cubicBezTo>
                      <a:pt x="1079" y="6800"/>
                      <a:pt x="1" y="7950"/>
                      <a:pt x="1" y="9355"/>
                    </a:cubicBezTo>
                    <a:cubicBezTo>
                      <a:pt x="1" y="10838"/>
                      <a:pt x="1201" y="12038"/>
                      <a:pt x="2684" y="12038"/>
                    </a:cubicBezTo>
                    <a:cubicBezTo>
                      <a:pt x="2757" y="12038"/>
                      <a:pt x="2825" y="12038"/>
                      <a:pt x="2898" y="12029"/>
                    </a:cubicBezTo>
                    <a:lnTo>
                      <a:pt x="2898" y="12029"/>
                    </a:lnTo>
                    <a:cubicBezTo>
                      <a:pt x="2839" y="12193"/>
                      <a:pt x="2802" y="12370"/>
                      <a:pt x="2802" y="12552"/>
                    </a:cubicBezTo>
                    <a:cubicBezTo>
                      <a:pt x="2802" y="13398"/>
                      <a:pt x="3489" y="14085"/>
                      <a:pt x="4335" y="14085"/>
                    </a:cubicBezTo>
                    <a:cubicBezTo>
                      <a:pt x="4539" y="14085"/>
                      <a:pt x="4735" y="14044"/>
                      <a:pt x="4912" y="13967"/>
                    </a:cubicBezTo>
                    <a:cubicBezTo>
                      <a:pt x="5253" y="14476"/>
                      <a:pt x="5831" y="14813"/>
                      <a:pt x="6490" y="14813"/>
                    </a:cubicBezTo>
                    <a:lnTo>
                      <a:pt x="17004" y="14813"/>
                    </a:lnTo>
                    <a:cubicBezTo>
                      <a:pt x="17659" y="14813"/>
                      <a:pt x="18241" y="14476"/>
                      <a:pt x="18578" y="13967"/>
                    </a:cubicBezTo>
                    <a:cubicBezTo>
                      <a:pt x="18760" y="14044"/>
                      <a:pt x="18955" y="14085"/>
                      <a:pt x="19160" y="14085"/>
                    </a:cubicBezTo>
                    <a:cubicBezTo>
                      <a:pt x="20006" y="14085"/>
                      <a:pt x="20688" y="13398"/>
                      <a:pt x="20688" y="12552"/>
                    </a:cubicBezTo>
                    <a:cubicBezTo>
                      <a:pt x="20688" y="12370"/>
                      <a:pt x="20656" y="12193"/>
                      <a:pt x="20597" y="12029"/>
                    </a:cubicBezTo>
                    <a:lnTo>
                      <a:pt x="20597" y="12029"/>
                    </a:lnTo>
                    <a:cubicBezTo>
                      <a:pt x="20665" y="12038"/>
                      <a:pt x="20738" y="12038"/>
                      <a:pt x="20811" y="12038"/>
                    </a:cubicBezTo>
                    <a:cubicBezTo>
                      <a:pt x="22293" y="12038"/>
                      <a:pt x="23494" y="10838"/>
                      <a:pt x="23494" y="9355"/>
                    </a:cubicBezTo>
                    <a:cubicBezTo>
                      <a:pt x="23494" y="7950"/>
                      <a:pt x="22416" y="6800"/>
                      <a:pt x="21043" y="6681"/>
                    </a:cubicBezTo>
                    <a:cubicBezTo>
                      <a:pt x="21247" y="6363"/>
                      <a:pt x="21366" y="5981"/>
                      <a:pt x="21366" y="5576"/>
                    </a:cubicBezTo>
                    <a:cubicBezTo>
                      <a:pt x="21366" y="4435"/>
                      <a:pt x="20442" y="3512"/>
                      <a:pt x="19306" y="3512"/>
                    </a:cubicBezTo>
                    <a:cubicBezTo>
                      <a:pt x="18969" y="3512"/>
                      <a:pt x="18655" y="3594"/>
                      <a:pt x="18378" y="3735"/>
                    </a:cubicBezTo>
                    <a:cubicBezTo>
                      <a:pt x="18200" y="2479"/>
                      <a:pt x="17127" y="1515"/>
                      <a:pt x="15822" y="1515"/>
                    </a:cubicBezTo>
                    <a:cubicBezTo>
                      <a:pt x="15135" y="1515"/>
                      <a:pt x="14512" y="1784"/>
                      <a:pt x="14048" y="2225"/>
                    </a:cubicBezTo>
                    <a:cubicBezTo>
                      <a:pt x="14008" y="988"/>
                      <a:pt x="12993" y="1"/>
                      <a:pt x="11747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352660" y="2201978"/>
                <a:ext cx="464267" cy="143918"/>
              </a:xfrm>
              <a:custGeom>
                <a:rect b="b" l="l" r="r" t="t"/>
                <a:pathLst>
                  <a:path extrusionOk="0" h="3289" w="10610">
                    <a:moveTo>
                      <a:pt x="0" y="0"/>
                    </a:moveTo>
                    <a:lnTo>
                      <a:pt x="0" y="3288"/>
                    </a:lnTo>
                    <a:lnTo>
                      <a:pt x="10610" y="3288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352660" y="2313383"/>
                <a:ext cx="464267" cy="32512"/>
              </a:xfrm>
              <a:custGeom>
                <a:rect b="b" l="l" r="r" t="t"/>
                <a:pathLst>
                  <a:path extrusionOk="0" h="743" w="10610">
                    <a:moveTo>
                      <a:pt x="0" y="1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352660" y="2201978"/>
                <a:ext cx="464267" cy="32468"/>
              </a:xfrm>
              <a:custGeom>
                <a:rect b="b" l="l" r="r" t="t"/>
                <a:pathLst>
                  <a:path extrusionOk="0" h="742" w="10610">
                    <a:moveTo>
                      <a:pt x="0" y="0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271841" y="3036333"/>
                <a:ext cx="626082" cy="626082"/>
              </a:xfrm>
              <a:custGeom>
                <a:rect b="b" l="l" r="r" t="t"/>
                <a:pathLst>
                  <a:path extrusionOk="0" h="14308" w="14308">
                    <a:moveTo>
                      <a:pt x="7154" y="0"/>
                    </a:moveTo>
                    <a:cubicBezTo>
                      <a:pt x="3203" y="0"/>
                      <a:pt x="1" y="3202"/>
                      <a:pt x="1" y="7154"/>
                    </a:cubicBezTo>
                    <a:cubicBezTo>
                      <a:pt x="1" y="11106"/>
                      <a:pt x="3203" y="14307"/>
                      <a:pt x="7154" y="14307"/>
                    </a:cubicBezTo>
                    <a:cubicBezTo>
                      <a:pt x="11106" y="14307"/>
                      <a:pt x="14308" y="11106"/>
                      <a:pt x="14308" y="7154"/>
                    </a:cubicBezTo>
                    <a:cubicBezTo>
                      <a:pt x="14308" y="3202"/>
                      <a:pt x="11106" y="0"/>
                      <a:pt x="7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342902" y="3119909"/>
                <a:ext cx="484002" cy="134773"/>
              </a:xfrm>
              <a:custGeom>
                <a:rect b="b" l="l" r="r" t="t"/>
                <a:pathLst>
                  <a:path extrusionOk="0" h="3080" w="11061">
                    <a:moveTo>
                      <a:pt x="664" y="0"/>
                    </a:moveTo>
                    <a:cubicBezTo>
                      <a:pt x="428" y="219"/>
                      <a:pt x="205" y="455"/>
                      <a:pt x="0" y="705"/>
                    </a:cubicBezTo>
                    <a:cubicBezTo>
                      <a:pt x="1392" y="2165"/>
                      <a:pt x="3357" y="3079"/>
                      <a:pt x="5530" y="3079"/>
                    </a:cubicBezTo>
                    <a:cubicBezTo>
                      <a:pt x="7704" y="3079"/>
                      <a:pt x="9669" y="2165"/>
                      <a:pt x="11060" y="705"/>
                    </a:cubicBezTo>
                    <a:cubicBezTo>
                      <a:pt x="10856" y="455"/>
                      <a:pt x="10633" y="219"/>
                      <a:pt x="10396" y="0"/>
                    </a:cubicBezTo>
                    <a:cubicBezTo>
                      <a:pt x="9178" y="1301"/>
                      <a:pt x="7445" y="2115"/>
                      <a:pt x="5530" y="2115"/>
                    </a:cubicBezTo>
                    <a:cubicBezTo>
                      <a:pt x="3611" y="2115"/>
                      <a:pt x="1883" y="1301"/>
                      <a:pt x="66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342902" y="3443841"/>
                <a:ext cx="484002" cy="134992"/>
              </a:xfrm>
              <a:custGeom>
                <a:rect b="b" l="l" r="r" t="t"/>
                <a:pathLst>
                  <a:path extrusionOk="0" h="3085" w="11061">
                    <a:moveTo>
                      <a:pt x="5530" y="1"/>
                    </a:moveTo>
                    <a:cubicBezTo>
                      <a:pt x="3357" y="1"/>
                      <a:pt x="1392" y="915"/>
                      <a:pt x="0" y="2379"/>
                    </a:cubicBezTo>
                    <a:cubicBezTo>
                      <a:pt x="205" y="2629"/>
                      <a:pt x="428" y="2861"/>
                      <a:pt x="664" y="3084"/>
                    </a:cubicBezTo>
                    <a:cubicBezTo>
                      <a:pt x="1883" y="1784"/>
                      <a:pt x="3611" y="970"/>
                      <a:pt x="5530" y="970"/>
                    </a:cubicBezTo>
                    <a:cubicBezTo>
                      <a:pt x="7445" y="970"/>
                      <a:pt x="9178" y="1784"/>
                      <a:pt x="10396" y="3084"/>
                    </a:cubicBezTo>
                    <a:cubicBezTo>
                      <a:pt x="10633" y="2861"/>
                      <a:pt x="10856" y="2629"/>
                      <a:pt x="11060" y="2379"/>
                    </a:cubicBezTo>
                    <a:cubicBezTo>
                      <a:pt x="9669" y="915"/>
                      <a:pt x="7704" y="1"/>
                      <a:pt x="553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563786" y="3036333"/>
                <a:ext cx="42226" cy="626082"/>
              </a:xfrm>
              <a:custGeom>
                <a:rect b="b" l="l" r="r" t="t"/>
                <a:pathLst>
                  <a:path extrusionOk="0" h="14308" w="965">
                    <a:moveTo>
                      <a:pt x="482" y="0"/>
                    </a:moveTo>
                    <a:cubicBezTo>
                      <a:pt x="319" y="0"/>
                      <a:pt x="160" y="5"/>
                      <a:pt x="0" y="19"/>
                    </a:cubicBezTo>
                    <a:lnTo>
                      <a:pt x="0" y="14289"/>
                    </a:lnTo>
                    <a:cubicBezTo>
                      <a:pt x="160" y="14298"/>
                      <a:pt x="319" y="14307"/>
                      <a:pt x="482" y="14307"/>
                    </a:cubicBezTo>
                    <a:cubicBezTo>
                      <a:pt x="646" y="14307"/>
                      <a:pt x="805" y="14298"/>
                      <a:pt x="964" y="14289"/>
                    </a:cubicBezTo>
                    <a:lnTo>
                      <a:pt x="964" y="19"/>
                    </a:lnTo>
                    <a:cubicBezTo>
                      <a:pt x="805" y="5"/>
                      <a:pt x="646" y="0"/>
                      <a:pt x="48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271841" y="3328235"/>
                <a:ext cx="626082" cy="42226"/>
              </a:xfrm>
              <a:custGeom>
                <a:rect b="b" l="l" r="r" t="t"/>
                <a:pathLst>
                  <a:path extrusionOk="0" h="965" w="14308">
                    <a:moveTo>
                      <a:pt x="19" y="1"/>
                    </a:moveTo>
                    <a:cubicBezTo>
                      <a:pt x="6" y="160"/>
                      <a:pt x="1" y="319"/>
                      <a:pt x="1" y="483"/>
                    </a:cubicBezTo>
                    <a:cubicBezTo>
                      <a:pt x="1" y="647"/>
                      <a:pt x="6" y="806"/>
                      <a:pt x="19" y="965"/>
                    </a:cubicBezTo>
                    <a:lnTo>
                      <a:pt x="14290" y="965"/>
                    </a:lnTo>
                    <a:cubicBezTo>
                      <a:pt x="14299" y="806"/>
                      <a:pt x="14308" y="647"/>
                      <a:pt x="14308" y="483"/>
                    </a:cubicBezTo>
                    <a:cubicBezTo>
                      <a:pt x="14308" y="319"/>
                      <a:pt x="14299" y="160"/>
                      <a:pt x="1429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819282" y="3265357"/>
                <a:ext cx="134948" cy="62354"/>
              </a:xfrm>
              <a:custGeom>
                <a:rect b="b" l="l" r="r" t="t"/>
                <a:pathLst>
                  <a:path extrusionOk="0" h="1425" w="3084">
                    <a:moveTo>
                      <a:pt x="710" y="1"/>
                    </a:moveTo>
                    <a:cubicBezTo>
                      <a:pt x="319" y="1"/>
                      <a:pt x="0" y="324"/>
                      <a:pt x="0" y="715"/>
                    </a:cubicBezTo>
                    <a:cubicBezTo>
                      <a:pt x="0" y="1106"/>
                      <a:pt x="319" y="1424"/>
                      <a:pt x="710" y="1424"/>
                    </a:cubicBezTo>
                    <a:lnTo>
                      <a:pt x="2374" y="1424"/>
                    </a:lnTo>
                    <a:cubicBezTo>
                      <a:pt x="2765" y="1424"/>
                      <a:pt x="3084" y="1106"/>
                      <a:pt x="3084" y="715"/>
                    </a:cubicBezTo>
                    <a:cubicBezTo>
                      <a:pt x="3084" y="324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819282" y="3357509"/>
                <a:ext cx="157658" cy="62311"/>
              </a:xfrm>
              <a:custGeom>
                <a:rect b="b" l="l" r="r" t="t"/>
                <a:pathLst>
                  <a:path extrusionOk="0" h="1424" w="3603">
                    <a:moveTo>
                      <a:pt x="710" y="0"/>
                    </a:moveTo>
                    <a:cubicBezTo>
                      <a:pt x="319" y="0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2888" y="1424"/>
                    </a:lnTo>
                    <a:cubicBezTo>
                      <a:pt x="3279" y="1424"/>
                      <a:pt x="3602" y="1101"/>
                      <a:pt x="3602" y="710"/>
                    </a:cubicBezTo>
                    <a:cubicBezTo>
                      <a:pt x="3602" y="319"/>
                      <a:pt x="3279" y="0"/>
                      <a:pt x="2888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819282" y="3419775"/>
                <a:ext cx="134948" cy="62136"/>
              </a:xfrm>
              <a:custGeom>
                <a:rect b="b" l="l" r="r" t="t"/>
                <a:pathLst>
                  <a:path extrusionOk="0" h="1420" w="3084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0"/>
                      <a:pt x="710" y="1420"/>
                    </a:cubicBezTo>
                    <a:lnTo>
                      <a:pt x="2374" y="1420"/>
                    </a:lnTo>
                    <a:cubicBezTo>
                      <a:pt x="2765" y="1420"/>
                      <a:pt x="3084" y="1101"/>
                      <a:pt x="3084" y="710"/>
                    </a:cubicBezTo>
                    <a:cubicBezTo>
                      <a:pt x="3084" y="319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4793203" y="3512102"/>
                <a:ext cx="115476" cy="62354"/>
              </a:xfrm>
              <a:custGeom>
                <a:rect b="b" l="l" r="r" t="t"/>
                <a:pathLst>
                  <a:path extrusionOk="0" h="1425" w="2639">
                    <a:moveTo>
                      <a:pt x="556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865"/>
                    </a:lnTo>
                    <a:cubicBezTo>
                      <a:pt x="1" y="1169"/>
                      <a:pt x="251" y="1424"/>
                      <a:pt x="556" y="1424"/>
                    </a:cubicBezTo>
                    <a:lnTo>
                      <a:pt x="2084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215351" y="3265357"/>
                <a:ext cx="135167" cy="62354"/>
              </a:xfrm>
              <a:custGeom>
                <a:rect b="b" l="l" r="r" t="t"/>
                <a:pathLst>
                  <a:path extrusionOk="0" h="1425" w="3089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2379" y="1424"/>
                    </a:lnTo>
                    <a:cubicBezTo>
                      <a:pt x="2770" y="1424"/>
                      <a:pt x="3088" y="1106"/>
                      <a:pt x="3088" y="715"/>
                    </a:cubicBezTo>
                    <a:cubicBezTo>
                      <a:pt x="3088" y="324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192860" y="3357509"/>
                <a:ext cx="157658" cy="62311"/>
              </a:xfrm>
              <a:custGeom>
                <a:rect b="b" l="l" r="r" t="t"/>
                <a:pathLst>
                  <a:path extrusionOk="0" h="1424" w="3603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2893" y="1424"/>
                    </a:lnTo>
                    <a:cubicBezTo>
                      <a:pt x="3284" y="1424"/>
                      <a:pt x="3602" y="1101"/>
                      <a:pt x="3602" y="710"/>
                    </a:cubicBezTo>
                    <a:cubicBezTo>
                      <a:pt x="3602" y="319"/>
                      <a:pt x="3284" y="0"/>
                      <a:pt x="2893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4215351" y="3419775"/>
                <a:ext cx="135167" cy="62136"/>
              </a:xfrm>
              <a:custGeom>
                <a:rect b="b" l="l" r="r" t="t"/>
                <a:pathLst>
                  <a:path extrusionOk="0" h="1420" w="3089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2379" y="1420"/>
                    </a:lnTo>
                    <a:cubicBezTo>
                      <a:pt x="2770" y="1420"/>
                      <a:pt x="3088" y="1101"/>
                      <a:pt x="3088" y="710"/>
                    </a:cubicBezTo>
                    <a:cubicBezTo>
                      <a:pt x="3088" y="319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4261121" y="3512102"/>
                <a:ext cx="115476" cy="62354"/>
              </a:xfrm>
              <a:custGeom>
                <a:rect b="b" l="l" r="r" t="t"/>
                <a:pathLst>
                  <a:path extrusionOk="0" h="1425" w="2639">
                    <a:moveTo>
                      <a:pt x="555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865"/>
                    </a:lnTo>
                    <a:cubicBezTo>
                      <a:pt x="0" y="1169"/>
                      <a:pt x="251" y="1424"/>
                      <a:pt x="555" y="1424"/>
                    </a:cubicBezTo>
                    <a:lnTo>
                      <a:pt x="2079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4215351" y="3265357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1629" y="1420"/>
                    </a:lnTo>
                    <a:cubicBezTo>
                      <a:pt x="1237" y="1420"/>
                      <a:pt x="919" y="1101"/>
                      <a:pt x="919" y="710"/>
                    </a:cubicBezTo>
                    <a:cubicBezTo>
                      <a:pt x="919" y="342"/>
                      <a:pt x="1201" y="42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4192860" y="3357509"/>
                <a:ext cx="71281" cy="62311"/>
              </a:xfrm>
              <a:custGeom>
                <a:rect b="b" l="l" r="r" t="t"/>
                <a:pathLst>
                  <a:path extrusionOk="0" h="1424" w="1629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1629" y="1419"/>
                    </a:lnTo>
                    <a:cubicBezTo>
                      <a:pt x="1238" y="1419"/>
                      <a:pt x="919" y="1096"/>
                      <a:pt x="919" y="705"/>
                    </a:cubicBezTo>
                    <a:cubicBezTo>
                      <a:pt x="919" y="341"/>
                      <a:pt x="1201" y="37"/>
                      <a:pt x="1556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4215351" y="3419775"/>
                <a:ext cx="71281" cy="62136"/>
              </a:xfrm>
              <a:custGeom>
                <a:rect b="b" l="l" r="r" t="t"/>
                <a:pathLst>
                  <a:path extrusionOk="0" h="1420" w="1629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1629" y="1415"/>
                    </a:lnTo>
                    <a:cubicBezTo>
                      <a:pt x="1237" y="1415"/>
                      <a:pt x="919" y="1097"/>
                      <a:pt x="919" y="706"/>
                    </a:cubicBezTo>
                    <a:cubicBezTo>
                      <a:pt x="919" y="342"/>
                      <a:pt x="1201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4261121" y="3512102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1628" y="1420"/>
                    </a:lnTo>
                    <a:cubicBezTo>
                      <a:pt x="1237" y="1420"/>
                      <a:pt x="914" y="1097"/>
                      <a:pt x="914" y="706"/>
                    </a:cubicBezTo>
                    <a:cubicBezTo>
                      <a:pt x="914" y="342"/>
                      <a:pt x="1196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4882948" y="3265357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3" y="1"/>
                    </a:moveTo>
                    <a:cubicBezTo>
                      <a:pt x="433" y="42"/>
                      <a:pt x="710" y="342"/>
                      <a:pt x="710" y="710"/>
                    </a:cubicBezTo>
                    <a:cubicBezTo>
                      <a:pt x="710" y="1101"/>
                      <a:pt x="392" y="1420"/>
                      <a:pt x="1" y="1420"/>
                    </a:cubicBezTo>
                    <a:lnTo>
                      <a:pt x="919" y="1424"/>
                    </a:lnTo>
                    <a:cubicBezTo>
                      <a:pt x="1310" y="1424"/>
                      <a:pt x="1629" y="1106"/>
                      <a:pt x="1629" y="715"/>
                    </a:cubicBezTo>
                    <a:cubicBezTo>
                      <a:pt x="1629" y="324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4905439" y="3357509"/>
                <a:ext cx="71500" cy="62311"/>
              </a:xfrm>
              <a:custGeom>
                <a:rect b="b" l="l" r="r" t="t"/>
                <a:pathLst>
                  <a:path extrusionOk="0" h="1424" w="1634">
                    <a:moveTo>
                      <a:pt x="73" y="0"/>
                    </a:moveTo>
                    <a:cubicBezTo>
                      <a:pt x="433" y="37"/>
                      <a:pt x="715" y="341"/>
                      <a:pt x="715" y="705"/>
                    </a:cubicBezTo>
                    <a:cubicBezTo>
                      <a:pt x="715" y="1096"/>
                      <a:pt x="392" y="1419"/>
                      <a:pt x="1" y="1419"/>
                    </a:cubicBezTo>
                    <a:lnTo>
                      <a:pt x="919" y="1424"/>
                    </a:lnTo>
                    <a:cubicBezTo>
                      <a:pt x="1310" y="1424"/>
                      <a:pt x="1633" y="1101"/>
                      <a:pt x="1633" y="710"/>
                    </a:cubicBezTo>
                    <a:cubicBezTo>
                      <a:pt x="1633" y="319"/>
                      <a:pt x="1310" y="0"/>
                      <a:pt x="919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4882948" y="3419775"/>
                <a:ext cx="71281" cy="62136"/>
              </a:xfrm>
              <a:custGeom>
                <a:rect b="b" l="l" r="r" t="t"/>
                <a:pathLst>
                  <a:path extrusionOk="0" h="1420" w="1629">
                    <a:moveTo>
                      <a:pt x="73" y="1"/>
                    </a:moveTo>
                    <a:cubicBezTo>
                      <a:pt x="433" y="37"/>
                      <a:pt x="710" y="342"/>
                      <a:pt x="710" y="706"/>
                    </a:cubicBezTo>
                    <a:cubicBezTo>
                      <a:pt x="710" y="1097"/>
                      <a:pt x="392" y="1415"/>
                      <a:pt x="1" y="1415"/>
                    </a:cubicBezTo>
                    <a:lnTo>
                      <a:pt x="919" y="1420"/>
                    </a:lnTo>
                    <a:cubicBezTo>
                      <a:pt x="1310" y="1420"/>
                      <a:pt x="1629" y="1101"/>
                      <a:pt x="1629" y="710"/>
                    </a:cubicBezTo>
                    <a:cubicBezTo>
                      <a:pt x="1629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4837397" y="3512102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3" y="1"/>
                    </a:moveTo>
                    <a:cubicBezTo>
                      <a:pt x="428" y="37"/>
                      <a:pt x="710" y="342"/>
                      <a:pt x="710" y="706"/>
                    </a:cubicBezTo>
                    <a:cubicBezTo>
                      <a:pt x="710" y="1097"/>
                      <a:pt x="391" y="1420"/>
                      <a:pt x="0" y="1420"/>
                    </a:cubicBezTo>
                    <a:lnTo>
                      <a:pt x="919" y="1424"/>
                    </a:lnTo>
                    <a:cubicBezTo>
                      <a:pt x="1310" y="1424"/>
                      <a:pt x="1628" y="1101"/>
                      <a:pt x="1628" y="710"/>
                    </a:cubicBezTo>
                    <a:cubicBezTo>
                      <a:pt x="1628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4"/>
          <p:cNvSpPr txBox="1"/>
          <p:nvPr>
            <p:ph type="title"/>
          </p:nvPr>
        </p:nvSpPr>
        <p:spPr>
          <a:xfrm>
            <a:off x="373425" y="325975"/>
            <a:ext cx="82296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grpSp>
        <p:nvGrpSpPr>
          <p:cNvPr id="980" name="Google Shape;980;p34"/>
          <p:cNvGrpSpPr/>
          <p:nvPr/>
        </p:nvGrpSpPr>
        <p:grpSpPr>
          <a:xfrm>
            <a:off x="2246769" y="837758"/>
            <a:ext cx="4482915" cy="5143328"/>
            <a:chOff x="3001237" y="1126106"/>
            <a:chExt cx="3141496" cy="3604294"/>
          </a:xfrm>
        </p:grpSpPr>
        <p:grpSp>
          <p:nvGrpSpPr>
            <p:cNvPr id="981" name="Google Shape;981;p34"/>
            <p:cNvGrpSpPr/>
            <p:nvPr/>
          </p:nvGrpSpPr>
          <p:grpSpPr>
            <a:xfrm>
              <a:off x="3070450" y="1126106"/>
              <a:ext cx="3003433" cy="2545353"/>
              <a:chOff x="3899998" y="2169439"/>
              <a:chExt cx="1662939" cy="1409231"/>
            </a:xfrm>
          </p:grpSpPr>
          <p:sp>
            <p:nvSpPr>
              <p:cNvPr id="982" name="Google Shape;982;p34"/>
              <p:cNvSpPr/>
              <p:nvPr/>
            </p:nvSpPr>
            <p:spPr>
              <a:xfrm>
                <a:off x="3899998" y="2287934"/>
                <a:ext cx="737292" cy="1249534"/>
              </a:xfrm>
              <a:custGeom>
                <a:rect b="b" l="l" r="r" t="t"/>
                <a:pathLst>
                  <a:path extrusionOk="0" h="13772" w="8126">
                    <a:moveTo>
                      <a:pt x="7883" y="13733"/>
                    </a:moveTo>
                    <a:cubicBezTo>
                      <a:pt x="2259" y="11652"/>
                      <a:pt x="1" y="5037"/>
                      <a:pt x="2943" y="27"/>
                    </a:cubicBezTo>
                    <a:cubicBezTo>
                      <a:pt x="2951" y="9"/>
                      <a:pt x="2969" y="1"/>
                      <a:pt x="2977" y="9"/>
                    </a:cubicBezTo>
                    <a:cubicBezTo>
                      <a:pt x="2990" y="18"/>
                      <a:pt x="2990" y="35"/>
                      <a:pt x="2982" y="53"/>
                    </a:cubicBezTo>
                    <a:cubicBezTo>
                      <a:pt x="118" y="5084"/>
                      <a:pt x="2488" y="11531"/>
                      <a:pt x="7961" y="13456"/>
                    </a:cubicBezTo>
                    <a:cubicBezTo>
                      <a:pt x="8061" y="13490"/>
                      <a:pt x="8126" y="13577"/>
                      <a:pt x="8104" y="13659"/>
                    </a:cubicBezTo>
                    <a:cubicBezTo>
                      <a:pt x="8087" y="13737"/>
                      <a:pt x="7987" y="13772"/>
                      <a:pt x="7883" y="13737"/>
                    </a:cubicBezTo>
                    <a:cubicBezTo>
                      <a:pt x="7883" y="13733"/>
                      <a:pt x="7883" y="13733"/>
                      <a:pt x="788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4170470" y="2275776"/>
                <a:ext cx="111601" cy="102979"/>
              </a:xfrm>
              <a:custGeom>
                <a:rect b="b" l="l" r="r" t="t"/>
                <a:pathLst>
                  <a:path extrusionOk="0" h="1135" w="1230">
                    <a:moveTo>
                      <a:pt x="723" y="875"/>
                    </a:moveTo>
                    <a:cubicBezTo>
                      <a:pt x="403" y="1134"/>
                      <a:pt x="5" y="1099"/>
                      <a:pt x="5" y="1099"/>
                    </a:cubicBezTo>
                    <a:cubicBezTo>
                      <a:pt x="1" y="1104"/>
                      <a:pt x="126" y="554"/>
                      <a:pt x="485" y="277"/>
                    </a:cubicBezTo>
                    <a:cubicBezTo>
                      <a:pt x="840" y="1"/>
                      <a:pt x="1229" y="126"/>
                      <a:pt x="1225" y="126"/>
                    </a:cubicBezTo>
                    <a:cubicBezTo>
                      <a:pt x="1221" y="130"/>
                      <a:pt x="1043" y="615"/>
                      <a:pt x="72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4"/>
              <p:cNvSpPr/>
              <p:nvPr/>
            </p:nvSpPr>
            <p:spPr>
              <a:xfrm>
                <a:off x="4111948" y="2411600"/>
                <a:ext cx="112780" cy="136730"/>
              </a:xfrm>
              <a:custGeom>
                <a:rect b="b" l="l" r="r" t="t"/>
                <a:pathLst>
                  <a:path extrusionOk="0" h="1507" w="1243">
                    <a:moveTo>
                      <a:pt x="836" y="1048"/>
                    </a:moveTo>
                    <a:cubicBezTo>
                      <a:pt x="516" y="1433"/>
                      <a:pt x="18" y="1502"/>
                      <a:pt x="14" y="1502"/>
                    </a:cubicBezTo>
                    <a:cubicBezTo>
                      <a:pt x="10" y="1506"/>
                      <a:pt x="1" y="827"/>
                      <a:pt x="369" y="412"/>
                    </a:cubicBezTo>
                    <a:cubicBezTo>
                      <a:pt x="736" y="1"/>
                      <a:pt x="1243" y="70"/>
                      <a:pt x="1238" y="70"/>
                    </a:cubicBezTo>
                    <a:cubicBezTo>
                      <a:pt x="1234" y="74"/>
                      <a:pt x="1147" y="671"/>
                      <a:pt x="836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4076653" y="2578454"/>
                <a:ext cx="118224" cy="179464"/>
              </a:xfrm>
              <a:custGeom>
                <a:rect b="b" l="l" r="r" t="t"/>
                <a:pathLst>
                  <a:path extrusionOk="0" h="1978" w="1303">
                    <a:moveTo>
                      <a:pt x="1052" y="1199"/>
                    </a:moveTo>
                    <a:cubicBezTo>
                      <a:pt x="792" y="1718"/>
                      <a:pt x="230" y="1969"/>
                      <a:pt x="226" y="1969"/>
                    </a:cubicBezTo>
                    <a:cubicBezTo>
                      <a:pt x="221" y="1977"/>
                      <a:pt x="1" y="1203"/>
                      <a:pt x="312" y="628"/>
                    </a:cubicBezTo>
                    <a:cubicBezTo>
                      <a:pt x="624" y="56"/>
                      <a:pt x="1242" y="0"/>
                      <a:pt x="1238" y="0"/>
                    </a:cubicBezTo>
                    <a:cubicBezTo>
                      <a:pt x="1234" y="9"/>
                      <a:pt x="1303" y="688"/>
                      <a:pt x="1052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4098610" y="2763727"/>
                <a:ext cx="119495" cy="229275"/>
              </a:xfrm>
              <a:custGeom>
                <a:rect b="b" l="l" r="r" t="t"/>
                <a:pathLst>
                  <a:path extrusionOk="0" h="2527" w="1317">
                    <a:moveTo>
                      <a:pt x="1195" y="1359"/>
                    </a:moveTo>
                    <a:cubicBezTo>
                      <a:pt x="1065" y="2016"/>
                      <a:pt x="516" y="2510"/>
                      <a:pt x="511" y="2510"/>
                    </a:cubicBezTo>
                    <a:cubicBezTo>
                      <a:pt x="507" y="2527"/>
                      <a:pt x="1" y="1739"/>
                      <a:pt x="174" y="991"/>
                    </a:cubicBezTo>
                    <a:cubicBezTo>
                      <a:pt x="347" y="256"/>
                      <a:pt x="1044" y="0"/>
                      <a:pt x="1039" y="0"/>
                    </a:cubicBezTo>
                    <a:cubicBezTo>
                      <a:pt x="1035" y="13"/>
                      <a:pt x="1316" y="714"/>
                      <a:pt x="1195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4190068" y="2961520"/>
                <a:ext cx="126572" cy="269014"/>
              </a:xfrm>
              <a:custGeom>
                <a:rect b="b" l="l" r="r" t="t"/>
                <a:pathLst>
                  <a:path extrusionOk="0" h="2965" w="1395">
                    <a:moveTo>
                      <a:pt x="1308" y="1403"/>
                    </a:moveTo>
                    <a:cubicBezTo>
                      <a:pt x="1394" y="2160"/>
                      <a:pt x="987" y="2938"/>
                      <a:pt x="983" y="2943"/>
                    </a:cubicBezTo>
                    <a:cubicBezTo>
                      <a:pt x="987" y="2964"/>
                      <a:pt x="126" y="2298"/>
                      <a:pt x="66" y="1407"/>
                    </a:cubicBezTo>
                    <a:cubicBezTo>
                      <a:pt x="1" y="529"/>
                      <a:pt x="689" y="1"/>
                      <a:pt x="685" y="1"/>
                    </a:cubicBezTo>
                    <a:cubicBezTo>
                      <a:pt x="685" y="18"/>
                      <a:pt x="1217" y="654"/>
                      <a:pt x="1308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4332608" y="3149605"/>
                <a:ext cx="195529" cy="279902"/>
              </a:xfrm>
              <a:custGeom>
                <a:rect b="b" l="l" r="r" t="t"/>
                <a:pathLst>
                  <a:path extrusionOk="0" h="3085" w="2155">
                    <a:moveTo>
                      <a:pt x="1748" y="1237"/>
                    </a:moveTo>
                    <a:cubicBezTo>
                      <a:pt x="2155" y="2016"/>
                      <a:pt x="2086" y="3059"/>
                      <a:pt x="2077" y="3063"/>
                    </a:cubicBezTo>
                    <a:cubicBezTo>
                      <a:pt x="2090" y="3085"/>
                      <a:pt x="848" y="2743"/>
                      <a:pt x="424" y="1791"/>
                    </a:cubicBezTo>
                    <a:cubicBezTo>
                      <a:pt x="0" y="857"/>
                      <a:pt x="554" y="0"/>
                      <a:pt x="546" y="9"/>
                    </a:cubicBezTo>
                    <a:cubicBezTo>
                      <a:pt x="554" y="30"/>
                      <a:pt x="1346" y="476"/>
                      <a:pt x="1748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4073477" y="2169439"/>
                <a:ext cx="78665" cy="167669"/>
              </a:xfrm>
              <a:custGeom>
                <a:rect b="b" l="l" r="r" t="t"/>
                <a:pathLst>
                  <a:path extrusionOk="0" h="1848" w="867">
                    <a:moveTo>
                      <a:pt x="105" y="995"/>
                    </a:moveTo>
                    <a:cubicBezTo>
                      <a:pt x="1" y="1519"/>
                      <a:pt x="278" y="1848"/>
                      <a:pt x="278" y="1848"/>
                    </a:cubicBezTo>
                    <a:cubicBezTo>
                      <a:pt x="278" y="1843"/>
                      <a:pt x="628" y="1389"/>
                      <a:pt x="749" y="896"/>
                    </a:cubicBezTo>
                    <a:cubicBezTo>
                      <a:pt x="866" y="398"/>
                      <a:pt x="689" y="9"/>
                      <a:pt x="685" y="4"/>
                    </a:cubicBezTo>
                    <a:cubicBezTo>
                      <a:pt x="685" y="0"/>
                      <a:pt x="209" y="467"/>
                      <a:pt x="105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3989913" y="2320143"/>
                <a:ext cx="72314" cy="208498"/>
              </a:xfrm>
              <a:custGeom>
                <a:rect b="b" l="l" r="r" t="t"/>
                <a:pathLst>
                  <a:path extrusionOk="0" h="2298" w="797">
                    <a:moveTo>
                      <a:pt x="22" y="1333"/>
                    </a:moveTo>
                    <a:cubicBezTo>
                      <a:pt x="39" y="1986"/>
                      <a:pt x="481" y="2298"/>
                      <a:pt x="481" y="2293"/>
                    </a:cubicBezTo>
                    <a:cubicBezTo>
                      <a:pt x="476" y="2289"/>
                      <a:pt x="775" y="1657"/>
                      <a:pt x="788" y="1047"/>
                    </a:cubicBezTo>
                    <a:cubicBezTo>
                      <a:pt x="797" y="437"/>
                      <a:pt x="476" y="9"/>
                      <a:pt x="472" y="9"/>
                    </a:cubicBezTo>
                    <a:cubicBezTo>
                      <a:pt x="472" y="0"/>
                      <a:pt x="0" y="675"/>
                      <a:pt x="22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3918054" y="2524288"/>
                <a:ext cx="109605" cy="236352"/>
              </a:xfrm>
              <a:custGeom>
                <a:rect b="b" l="l" r="r" t="t"/>
                <a:pathLst>
                  <a:path extrusionOk="0" h="2605" w="1208">
                    <a:moveTo>
                      <a:pt x="226" y="1657"/>
                    </a:moveTo>
                    <a:cubicBezTo>
                      <a:pt x="442" y="2401"/>
                      <a:pt x="1061" y="2605"/>
                      <a:pt x="1056" y="2605"/>
                    </a:cubicBezTo>
                    <a:cubicBezTo>
                      <a:pt x="1052" y="2600"/>
                      <a:pt x="1208" y="1787"/>
                      <a:pt x="1043" y="1099"/>
                    </a:cubicBezTo>
                    <a:cubicBezTo>
                      <a:pt x="875" y="407"/>
                      <a:pt x="377" y="9"/>
                      <a:pt x="373" y="9"/>
                    </a:cubicBezTo>
                    <a:cubicBezTo>
                      <a:pt x="368" y="0"/>
                      <a:pt x="1" y="909"/>
                      <a:pt x="226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3906259" y="2779786"/>
                <a:ext cx="160324" cy="243066"/>
              </a:xfrm>
              <a:custGeom>
                <a:rect b="b" l="l" r="r" t="t"/>
                <a:pathLst>
                  <a:path extrusionOk="0" h="2679" w="1767">
                    <a:moveTo>
                      <a:pt x="503" y="1917"/>
                    </a:moveTo>
                    <a:cubicBezTo>
                      <a:pt x="992" y="2679"/>
                      <a:pt x="1766" y="2670"/>
                      <a:pt x="1757" y="2674"/>
                    </a:cubicBezTo>
                    <a:cubicBezTo>
                      <a:pt x="1749" y="2661"/>
                      <a:pt x="1654" y="1710"/>
                      <a:pt x="1251" y="1004"/>
                    </a:cubicBezTo>
                    <a:cubicBezTo>
                      <a:pt x="840" y="299"/>
                      <a:pt x="157" y="14"/>
                      <a:pt x="152" y="14"/>
                    </a:cubicBezTo>
                    <a:cubicBezTo>
                      <a:pt x="144" y="1"/>
                      <a:pt x="1" y="1147"/>
                      <a:pt x="503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3966323" y="3076567"/>
                <a:ext cx="248607" cy="240707"/>
              </a:xfrm>
              <a:custGeom>
                <a:rect b="b" l="l" r="r" t="t"/>
                <a:pathLst>
                  <a:path extrusionOk="0" h="2653" w="2740">
                    <a:moveTo>
                      <a:pt x="1070" y="1995"/>
                    </a:moveTo>
                    <a:cubicBezTo>
                      <a:pt x="1892" y="2652"/>
                      <a:pt x="2739" y="2315"/>
                      <a:pt x="2731" y="2324"/>
                    </a:cubicBezTo>
                    <a:cubicBezTo>
                      <a:pt x="2714" y="2315"/>
                      <a:pt x="2246" y="1303"/>
                      <a:pt x="1567" y="688"/>
                    </a:cubicBezTo>
                    <a:cubicBezTo>
                      <a:pt x="870" y="70"/>
                      <a:pt x="23" y="9"/>
                      <a:pt x="18" y="13"/>
                    </a:cubicBezTo>
                    <a:cubicBezTo>
                      <a:pt x="1" y="0"/>
                      <a:pt x="235" y="1333"/>
                      <a:pt x="1070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4"/>
              <p:cNvSpPr/>
              <p:nvPr/>
            </p:nvSpPr>
            <p:spPr>
              <a:xfrm>
                <a:off x="4126102" y="3361190"/>
                <a:ext cx="357758" cy="217480"/>
              </a:xfrm>
              <a:custGeom>
                <a:rect b="b" l="l" r="r" t="t"/>
                <a:pathLst>
                  <a:path extrusionOk="0" h="2397" w="3943">
                    <a:moveTo>
                      <a:pt x="1987" y="2029"/>
                    </a:moveTo>
                    <a:cubicBezTo>
                      <a:pt x="3172" y="2397"/>
                      <a:pt x="3942" y="1640"/>
                      <a:pt x="3929" y="1653"/>
                    </a:cubicBezTo>
                    <a:cubicBezTo>
                      <a:pt x="3907" y="1648"/>
                      <a:pt x="2943" y="757"/>
                      <a:pt x="1965" y="376"/>
                    </a:cubicBezTo>
                    <a:cubicBezTo>
                      <a:pt x="970" y="0"/>
                      <a:pt x="35" y="273"/>
                      <a:pt x="27" y="281"/>
                    </a:cubicBezTo>
                    <a:cubicBezTo>
                      <a:pt x="1" y="268"/>
                      <a:pt x="779" y="1653"/>
                      <a:pt x="198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4825644" y="2287934"/>
                <a:ext cx="737292" cy="1249534"/>
              </a:xfrm>
              <a:custGeom>
                <a:rect b="b" l="l" r="r" t="t"/>
                <a:pathLst>
                  <a:path extrusionOk="0" h="13772" w="8126">
                    <a:moveTo>
                      <a:pt x="243" y="13733"/>
                    </a:moveTo>
                    <a:cubicBezTo>
                      <a:pt x="5867" y="11652"/>
                      <a:pt x="8125" y="5037"/>
                      <a:pt x="5183" y="27"/>
                    </a:cubicBezTo>
                    <a:cubicBezTo>
                      <a:pt x="5175" y="9"/>
                      <a:pt x="5157" y="1"/>
                      <a:pt x="5149" y="9"/>
                    </a:cubicBezTo>
                    <a:cubicBezTo>
                      <a:pt x="5136" y="18"/>
                      <a:pt x="5136" y="35"/>
                      <a:pt x="5144" y="53"/>
                    </a:cubicBezTo>
                    <a:cubicBezTo>
                      <a:pt x="8009" y="5084"/>
                      <a:pt x="5638" y="11531"/>
                      <a:pt x="165" y="13456"/>
                    </a:cubicBezTo>
                    <a:cubicBezTo>
                      <a:pt x="65" y="13490"/>
                      <a:pt x="0" y="13577"/>
                      <a:pt x="22" y="13659"/>
                    </a:cubicBezTo>
                    <a:cubicBezTo>
                      <a:pt x="39" y="13737"/>
                      <a:pt x="139" y="13772"/>
                      <a:pt x="243" y="13737"/>
                    </a:cubicBezTo>
                    <a:cubicBezTo>
                      <a:pt x="243" y="13733"/>
                      <a:pt x="243" y="13733"/>
                      <a:pt x="24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5180860" y="2282026"/>
                <a:ext cx="111601" cy="102979"/>
              </a:xfrm>
              <a:custGeom>
                <a:rect b="b" l="l" r="r" t="t"/>
                <a:pathLst>
                  <a:path extrusionOk="0" h="1135" w="1230">
                    <a:moveTo>
                      <a:pt x="503" y="875"/>
                    </a:moveTo>
                    <a:cubicBezTo>
                      <a:pt x="827" y="1134"/>
                      <a:pt x="1225" y="1099"/>
                      <a:pt x="1225" y="1099"/>
                    </a:cubicBezTo>
                    <a:cubicBezTo>
                      <a:pt x="1229" y="1104"/>
                      <a:pt x="1104" y="554"/>
                      <a:pt x="745" y="277"/>
                    </a:cubicBezTo>
                    <a:cubicBezTo>
                      <a:pt x="390" y="1"/>
                      <a:pt x="1" y="126"/>
                      <a:pt x="5" y="126"/>
                    </a:cubicBezTo>
                    <a:cubicBezTo>
                      <a:pt x="9" y="130"/>
                      <a:pt x="187" y="615"/>
                      <a:pt x="50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5238202" y="2417850"/>
                <a:ext cx="112780" cy="136730"/>
              </a:xfrm>
              <a:custGeom>
                <a:rect b="b" l="l" r="r" t="t"/>
                <a:pathLst>
                  <a:path extrusionOk="0" h="1507" w="1243">
                    <a:moveTo>
                      <a:pt x="407" y="1048"/>
                    </a:moveTo>
                    <a:cubicBezTo>
                      <a:pt x="727" y="1433"/>
                      <a:pt x="1225" y="1502"/>
                      <a:pt x="1229" y="1502"/>
                    </a:cubicBezTo>
                    <a:cubicBezTo>
                      <a:pt x="1233" y="1506"/>
                      <a:pt x="1242" y="827"/>
                      <a:pt x="870" y="412"/>
                    </a:cubicBezTo>
                    <a:cubicBezTo>
                      <a:pt x="507" y="1"/>
                      <a:pt x="0" y="70"/>
                      <a:pt x="0" y="70"/>
                    </a:cubicBezTo>
                    <a:cubicBezTo>
                      <a:pt x="9" y="74"/>
                      <a:pt x="96" y="671"/>
                      <a:pt x="407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5268053" y="2578454"/>
                <a:ext cx="118224" cy="179464"/>
              </a:xfrm>
              <a:custGeom>
                <a:rect b="b" l="l" r="r" t="t"/>
                <a:pathLst>
                  <a:path extrusionOk="0" h="1978" w="1303">
                    <a:moveTo>
                      <a:pt x="251" y="1199"/>
                    </a:moveTo>
                    <a:cubicBezTo>
                      <a:pt x="511" y="1718"/>
                      <a:pt x="1073" y="1969"/>
                      <a:pt x="1077" y="1969"/>
                    </a:cubicBezTo>
                    <a:cubicBezTo>
                      <a:pt x="1082" y="1977"/>
                      <a:pt x="1302" y="1203"/>
                      <a:pt x="991" y="628"/>
                    </a:cubicBezTo>
                    <a:cubicBezTo>
                      <a:pt x="679" y="56"/>
                      <a:pt x="61" y="0"/>
                      <a:pt x="65" y="0"/>
                    </a:cubicBezTo>
                    <a:cubicBezTo>
                      <a:pt x="69" y="9"/>
                      <a:pt x="0" y="688"/>
                      <a:pt x="251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5244826" y="2763727"/>
                <a:ext cx="119495" cy="229275"/>
              </a:xfrm>
              <a:custGeom>
                <a:rect b="b" l="l" r="r" t="t"/>
                <a:pathLst>
                  <a:path extrusionOk="0" h="2527" w="1317">
                    <a:moveTo>
                      <a:pt x="122" y="1359"/>
                    </a:moveTo>
                    <a:cubicBezTo>
                      <a:pt x="252" y="2016"/>
                      <a:pt x="801" y="2510"/>
                      <a:pt x="806" y="2510"/>
                    </a:cubicBezTo>
                    <a:cubicBezTo>
                      <a:pt x="810" y="2527"/>
                      <a:pt x="1316" y="1739"/>
                      <a:pt x="1143" y="991"/>
                    </a:cubicBezTo>
                    <a:cubicBezTo>
                      <a:pt x="966" y="256"/>
                      <a:pt x="274" y="0"/>
                      <a:pt x="278" y="0"/>
                    </a:cubicBezTo>
                    <a:cubicBezTo>
                      <a:pt x="282" y="13"/>
                      <a:pt x="1" y="714"/>
                      <a:pt x="122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5146382" y="2961520"/>
                <a:ext cx="126481" cy="269014"/>
              </a:xfrm>
              <a:custGeom>
                <a:rect b="b" l="l" r="r" t="t"/>
                <a:pathLst>
                  <a:path extrusionOk="0" h="2965" w="1394">
                    <a:moveTo>
                      <a:pt x="87" y="1403"/>
                    </a:moveTo>
                    <a:cubicBezTo>
                      <a:pt x="0" y="2160"/>
                      <a:pt x="407" y="2938"/>
                      <a:pt x="411" y="2943"/>
                    </a:cubicBezTo>
                    <a:cubicBezTo>
                      <a:pt x="407" y="2964"/>
                      <a:pt x="1268" y="2298"/>
                      <a:pt x="1328" y="1407"/>
                    </a:cubicBezTo>
                    <a:cubicBezTo>
                      <a:pt x="1393" y="529"/>
                      <a:pt x="701" y="1"/>
                      <a:pt x="710" y="1"/>
                    </a:cubicBezTo>
                    <a:cubicBezTo>
                      <a:pt x="710" y="18"/>
                      <a:pt x="177" y="654"/>
                      <a:pt x="87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4934795" y="3149605"/>
                <a:ext cx="195529" cy="279902"/>
              </a:xfrm>
              <a:custGeom>
                <a:rect b="b" l="l" r="r" t="t"/>
                <a:pathLst>
                  <a:path extrusionOk="0" h="3085" w="2155">
                    <a:moveTo>
                      <a:pt x="407" y="1237"/>
                    </a:moveTo>
                    <a:cubicBezTo>
                      <a:pt x="0" y="2016"/>
                      <a:pt x="69" y="3059"/>
                      <a:pt x="78" y="3063"/>
                    </a:cubicBezTo>
                    <a:cubicBezTo>
                      <a:pt x="65" y="3085"/>
                      <a:pt x="1307" y="2743"/>
                      <a:pt x="1731" y="1791"/>
                    </a:cubicBezTo>
                    <a:cubicBezTo>
                      <a:pt x="2155" y="857"/>
                      <a:pt x="1601" y="0"/>
                      <a:pt x="1610" y="9"/>
                    </a:cubicBezTo>
                    <a:cubicBezTo>
                      <a:pt x="1601" y="30"/>
                      <a:pt x="809" y="476"/>
                      <a:pt x="407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5310788" y="2175689"/>
                <a:ext cx="78665" cy="167669"/>
              </a:xfrm>
              <a:custGeom>
                <a:rect b="b" l="l" r="r" t="t"/>
                <a:pathLst>
                  <a:path extrusionOk="0" h="1848" w="867">
                    <a:moveTo>
                      <a:pt x="762" y="995"/>
                    </a:moveTo>
                    <a:cubicBezTo>
                      <a:pt x="866" y="1519"/>
                      <a:pt x="589" y="1848"/>
                      <a:pt x="589" y="1848"/>
                    </a:cubicBezTo>
                    <a:cubicBezTo>
                      <a:pt x="589" y="1843"/>
                      <a:pt x="239" y="1389"/>
                      <a:pt x="118" y="896"/>
                    </a:cubicBezTo>
                    <a:cubicBezTo>
                      <a:pt x="1" y="398"/>
                      <a:pt x="178" y="9"/>
                      <a:pt x="183" y="4"/>
                    </a:cubicBezTo>
                    <a:cubicBezTo>
                      <a:pt x="183" y="0"/>
                      <a:pt x="658" y="467"/>
                      <a:pt x="762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5400703" y="2326393"/>
                <a:ext cx="71951" cy="208498"/>
              </a:xfrm>
              <a:custGeom>
                <a:rect b="b" l="l" r="r" t="t"/>
                <a:pathLst>
                  <a:path extrusionOk="0" h="2298" w="793">
                    <a:moveTo>
                      <a:pt x="775" y="1333"/>
                    </a:moveTo>
                    <a:cubicBezTo>
                      <a:pt x="758" y="1986"/>
                      <a:pt x="312" y="2298"/>
                      <a:pt x="316" y="2293"/>
                    </a:cubicBezTo>
                    <a:cubicBezTo>
                      <a:pt x="321" y="2289"/>
                      <a:pt x="22" y="1657"/>
                      <a:pt x="9" y="1047"/>
                    </a:cubicBezTo>
                    <a:cubicBezTo>
                      <a:pt x="1" y="437"/>
                      <a:pt x="321" y="9"/>
                      <a:pt x="321" y="9"/>
                    </a:cubicBezTo>
                    <a:cubicBezTo>
                      <a:pt x="325" y="0"/>
                      <a:pt x="792" y="675"/>
                      <a:pt x="775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4"/>
              <p:cNvSpPr/>
              <p:nvPr/>
            </p:nvSpPr>
            <p:spPr>
              <a:xfrm>
                <a:off x="5435272" y="2530538"/>
                <a:ext cx="109151" cy="236352"/>
              </a:xfrm>
              <a:custGeom>
                <a:rect b="b" l="l" r="r" t="t"/>
                <a:pathLst>
                  <a:path extrusionOk="0" h="2605" w="1203">
                    <a:moveTo>
                      <a:pt x="982" y="1657"/>
                    </a:moveTo>
                    <a:cubicBezTo>
                      <a:pt x="766" y="2401"/>
                      <a:pt x="143" y="2605"/>
                      <a:pt x="152" y="2605"/>
                    </a:cubicBezTo>
                    <a:cubicBezTo>
                      <a:pt x="156" y="2600"/>
                      <a:pt x="0" y="1787"/>
                      <a:pt x="165" y="1099"/>
                    </a:cubicBezTo>
                    <a:cubicBezTo>
                      <a:pt x="333" y="407"/>
                      <a:pt x="831" y="9"/>
                      <a:pt x="835" y="9"/>
                    </a:cubicBezTo>
                    <a:cubicBezTo>
                      <a:pt x="840" y="0"/>
                      <a:pt x="1203" y="909"/>
                      <a:pt x="982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5396348" y="2779786"/>
                <a:ext cx="160324" cy="243066"/>
              </a:xfrm>
              <a:custGeom>
                <a:rect b="b" l="l" r="r" t="t"/>
                <a:pathLst>
                  <a:path extrusionOk="0" h="2679" w="1767">
                    <a:moveTo>
                      <a:pt x="1264" y="1917"/>
                    </a:moveTo>
                    <a:cubicBezTo>
                      <a:pt x="775" y="2679"/>
                      <a:pt x="1" y="2670"/>
                      <a:pt x="10" y="2674"/>
                    </a:cubicBezTo>
                    <a:cubicBezTo>
                      <a:pt x="18" y="2661"/>
                      <a:pt x="113" y="1710"/>
                      <a:pt x="516" y="1004"/>
                    </a:cubicBezTo>
                    <a:cubicBezTo>
                      <a:pt x="927" y="299"/>
                      <a:pt x="1610" y="14"/>
                      <a:pt x="1615" y="14"/>
                    </a:cubicBezTo>
                    <a:cubicBezTo>
                      <a:pt x="1623" y="1"/>
                      <a:pt x="1766" y="1147"/>
                      <a:pt x="1264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5248001" y="3076567"/>
                <a:ext cx="248607" cy="240707"/>
              </a:xfrm>
              <a:custGeom>
                <a:rect b="b" l="l" r="r" t="t"/>
                <a:pathLst>
                  <a:path extrusionOk="0" h="2653" w="2740">
                    <a:moveTo>
                      <a:pt x="1671" y="1995"/>
                    </a:moveTo>
                    <a:cubicBezTo>
                      <a:pt x="849" y="2652"/>
                      <a:pt x="1" y="2315"/>
                      <a:pt x="9" y="2324"/>
                    </a:cubicBezTo>
                    <a:cubicBezTo>
                      <a:pt x="27" y="2315"/>
                      <a:pt x="489" y="1303"/>
                      <a:pt x="1173" y="688"/>
                    </a:cubicBezTo>
                    <a:cubicBezTo>
                      <a:pt x="1870" y="70"/>
                      <a:pt x="2718" y="9"/>
                      <a:pt x="2722" y="13"/>
                    </a:cubicBezTo>
                    <a:cubicBezTo>
                      <a:pt x="2739" y="0"/>
                      <a:pt x="2506" y="1333"/>
                      <a:pt x="1671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4979072" y="3361190"/>
                <a:ext cx="357758" cy="217480"/>
              </a:xfrm>
              <a:custGeom>
                <a:rect b="b" l="l" r="r" t="t"/>
                <a:pathLst>
                  <a:path extrusionOk="0" h="2397" w="3943">
                    <a:moveTo>
                      <a:pt x="1957" y="2029"/>
                    </a:moveTo>
                    <a:cubicBezTo>
                      <a:pt x="771" y="2397"/>
                      <a:pt x="1" y="1640"/>
                      <a:pt x="14" y="1653"/>
                    </a:cubicBezTo>
                    <a:cubicBezTo>
                      <a:pt x="36" y="1648"/>
                      <a:pt x="1000" y="757"/>
                      <a:pt x="1978" y="376"/>
                    </a:cubicBezTo>
                    <a:cubicBezTo>
                      <a:pt x="2973" y="0"/>
                      <a:pt x="3908" y="273"/>
                      <a:pt x="3916" y="281"/>
                    </a:cubicBezTo>
                    <a:cubicBezTo>
                      <a:pt x="3942" y="268"/>
                      <a:pt x="3164" y="1653"/>
                      <a:pt x="195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8" name="Google Shape;1008;p34"/>
            <p:cNvSpPr/>
            <p:nvPr/>
          </p:nvSpPr>
          <p:spPr>
            <a:xfrm>
              <a:off x="4245294" y="2938627"/>
              <a:ext cx="615397" cy="471652"/>
            </a:xfrm>
            <a:custGeom>
              <a:rect b="b" l="l" r="r" t="t"/>
              <a:pathLst>
                <a:path extrusionOk="0" h="4942" w="6448">
                  <a:moveTo>
                    <a:pt x="767" y="762"/>
                  </a:moveTo>
                  <a:cubicBezTo>
                    <a:pt x="767" y="762"/>
                    <a:pt x="866" y="1070"/>
                    <a:pt x="767" y="1364"/>
                  </a:cubicBezTo>
                  <a:cubicBezTo>
                    <a:pt x="663" y="1662"/>
                    <a:pt x="377" y="1982"/>
                    <a:pt x="494" y="2324"/>
                  </a:cubicBezTo>
                  <a:cubicBezTo>
                    <a:pt x="607" y="2662"/>
                    <a:pt x="628" y="2848"/>
                    <a:pt x="390" y="3246"/>
                  </a:cubicBezTo>
                  <a:cubicBezTo>
                    <a:pt x="152" y="3644"/>
                    <a:pt x="1" y="4224"/>
                    <a:pt x="27" y="4371"/>
                  </a:cubicBezTo>
                  <a:cubicBezTo>
                    <a:pt x="48" y="4518"/>
                    <a:pt x="957" y="4803"/>
                    <a:pt x="2030" y="4803"/>
                  </a:cubicBezTo>
                  <a:cubicBezTo>
                    <a:pt x="3099" y="4803"/>
                    <a:pt x="3090" y="4872"/>
                    <a:pt x="3077" y="4440"/>
                  </a:cubicBezTo>
                  <a:cubicBezTo>
                    <a:pt x="3064" y="4007"/>
                    <a:pt x="3272" y="3194"/>
                    <a:pt x="3272" y="2701"/>
                  </a:cubicBezTo>
                  <a:cubicBezTo>
                    <a:pt x="3272" y="2701"/>
                    <a:pt x="3315" y="3345"/>
                    <a:pt x="3272" y="3700"/>
                  </a:cubicBezTo>
                  <a:cubicBezTo>
                    <a:pt x="3224" y="4050"/>
                    <a:pt x="3362" y="4673"/>
                    <a:pt x="3587" y="4808"/>
                  </a:cubicBezTo>
                  <a:cubicBezTo>
                    <a:pt x="3817" y="4942"/>
                    <a:pt x="4319" y="4816"/>
                    <a:pt x="4669" y="4699"/>
                  </a:cubicBezTo>
                  <a:cubicBezTo>
                    <a:pt x="5024" y="4587"/>
                    <a:pt x="5638" y="4587"/>
                    <a:pt x="5898" y="4565"/>
                  </a:cubicBezTo>
                  <a:cubicBezTo>
                    <a:pt x="6162" y="4544"/>
                    <a:pt x="6447" y="4461"/>
                    <a:pt x="6365" y="4176"/>
                  </a:cubicBezTo>
                  <a:cubicBezTo>
                    <a:pt x="6287" y="3895"/>
                    <a:pt x="6058" y="3588"/>
                    <a:pt x="6105" y="3311"/>
                  </a:cubicBezTo>
                  <a:cubicBezTo>
                    <a:pt x="6149" y="3038"/>
                    <a:pt x="6036" y="2787"/>
                    <a:pt x="5932" y="2631"/>
                  </a:cubicBezTo>
                  <a:cubicBezTo>
                    <a:pt x="5833" y="2471"/>
                    <a:pt x="5764" y="1753"/>
                    <a:pt x="5647" y="1377"/>
                  </a:cubicBezTo>
                  <a:cubicBezTo>
                    <a:pt x="5534" y="1000"/>
                    <a:pt x="5707" y="840"/>
                    <a:pt x="5638" y="434"/>
                  </a:cubicBezTo>
                  <a:cubicBezTo>
                    <a:pt x="5638" y="434"/>
                    <a:pt x="2142" y="1"/>
                    <a:pt x="767" y="7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4746161" y="2975848"/>
              <a:ext cx="112810" cy="396066"/>
            </a:xfrm>
            <a:custGeom>
              <a:rect b="b" l="l" r="r" t="t"/>
              <a:pathLst>
                <a:path extrusionOk="0" h="4150" w="1182">
                  <a:moveTo>
                    <a:pt x="857" y="2921"/>
                  </a:moveTo>
                  <a:cubicBezTo>
                    <a:pt x="901" y="2648"/>
                    <a:pt x="788" y="2397"/>
                    <a:pt x="684" y="2241"/>
                  </a:cubicBezTo>
                  <a:cubicBezTo>
                    <a:pt x="585" y="2081"/>
                    <a:pt x="516" y="1363"/>
                    <a:pt x="403" y="987"/>
                  </a:cubicBezTo>
                  <a:cubicBezTo>
                    <a:pt x="286" y="610"/>
                    <a:pt x="459" y="450"/>
                    <a:pt x="390" y="44"/>
                  </a:cubicBezTo>
                  <a:cubicBezTo>
                    <a:pt x="390" y="44"/>
                    <a:pt x="243" y="26"/>
                    <a:pt x="1" y="0"/>
                  </a:cubicBezTo>
                  <a:cubicBezTo>
                    <a:pt x="53" y="147"/>
                    <a:pt x="148" y="455"/>
                    <a:pt x="105" y="714"/>
                  </a:cubicBezTo>
                  <a:cubicBezTo>
                    <a:pt x="48" y="1069"/>
                    <a:pt x="230" y="1567"/>
                    <a:pt x="343" y="1809"/>
                  </a:cubicBezTo>
                  <a:cubicBezTo>
                    <a:pt x="459" y="2047"/>
                    <a:pt x="697" y="2570"/>
                    <a:pt x="619" y="2877"/>
                  </a:cubicBezTo>
                  <a:cubicBezTo>
                    <a:pt x="546" y="3146"/>
                    <a:pt x="619" y="3786"/>
                    <a:pt x="823" y="4149"/>
                  </a:cubicBezTo>
                  <a:cubicBezTo>
                    <a:pt x="1017" y="4106"/>
                    <a:pt x="1182" y="4011"/>
                    <a:pt x="1117" y="3786"/>
                  </a:cubicBezTo>
                  <a:cubicBezTo>
                    <a:pt x="1039" y="3505"/>
                    <a:pt x="810" y="3198"/>
                    <a:pt x="857" y="29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4245294" y="3000567"/>
              <a:ext cx="95917" cy="367243"/>
            </a:xfrm>
            <a:custGeom>
              <a:rect b="b" l="l" r="r" t="t"/>
              <a:pathLst>
                <a:path extrusionOk="0" h="3848" w="1005">
                  <a:moveTo>
                    <a:pt x="1005" y="1"/>
                  </a:moveTo>
                  <a:cubicBezTo>
                    <a:pt x="918" y="36"/>
                    <a:pt x="840" y="74"/>
                    <a:pt x="767" y="113"/>
                  </a:cubicBezTo>
                  <a:cubicBezTo>
                    <a:pt x="767" y="113"/>
                    <a:pt x="866" y="421"/>
                    <a:pt x="767" y="715"/>
                  </a:cubicBezTo>
                  <a:cubicBezTo>
                    <a:pt x="663" y="1013"/>
                    <a:pt x="377" y="1333"/>
                    <a:pt x="494" y="1675"/>
                  </a:cubicBezTo>
                  <a:cubicBezTo>
                    <a:pt x="607" y="2013"/>
                    <a:pt x="628" y="2199"/>
                    <a:pt x="390" y="2597"/>
                  </a:cubicBezTo>
                  <a:cubicBezTo>
                    <a:pt x="152" y="2995"/>
                    <a:pt x="1" y="3575"/>
                    <a:pt x="27" y="3722"/>
                  </a:cubicBezTo>
                  <a:cubicBezTo>
                    <a:pt x="31" y="3756"/>
                    <a:pt x="87" y="3804"/>
                    <a:pt x="187" y="3847"/>
                  </a:cubicBezTo>
                  <a:cubicBezTo>
                    <a:pt x="239" y="3410"/>
                    <a:pt x="408" y="2796"/>
                    <a:pt x="550" y="2653"/>
                  </a:cubicBezTo>
                  <a:cubicBezTo>
                    <a:pt x="741" y="2458"/>
                    <a:pt x="788" y="2026"/>
                    <a:pt x="775" y="1857"/>
                  </a:cubicBezTo>
                  <a:cubicBezTo>
                    <a:pt x="767" y="1684"/>
                    <a:pt x="710" y="1320"/>
                    <a:pt x="862" y="1048"/>
                  </a:cubicBezTo>
                  <a:cubicBezTo>
                    <a:pt x="983" y="836"/>
                    <a:pt x="1000" y="252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4517392" y="2968022"/>
              <a:ext cx="46002" cy="243652"/>
            </a:xfrm>
            <a:custGeom>
              <a:rect b="b" l="l" r="r" t="t"/>
              <a:pathLst>
                <a:path extrusionOk="0" h="2553" w="482">
                  <a:moveTo>
                    <a:pt x="421" y="2393"/>
                  </a:moveTo>
                  <a:cubicBezTo>
                    <a:pt x="421" y="2393"/>
                    <a:pt x="481" y="1744"/>
                    <a:pt x="421" y="1069"/>
                  </a:cubicBezTo>
                  <a:cubicBezTo>
                    <a:pt x="356" y="398"/>
                    <a:pt x="360" y="242"/>
                    <a:pt x="351" y="126"/>
                  </a:cubicBezTo>
                  <a:lnTo>
                    <a:pt x="351" y="0"/>
                  </a:lnTo>
                  <a:lnTo>
                    <a:pt x="291" y="0"/>
                  </a:lnTo>
                  <a:cubicBezTo>
                    <a:pt x="291" y="0"/>
                    <a:pt x="274" y="480"/>
                    <a:pt x="291" y="692"/>
                  </a:cubicBezTo>
                  <a:cubicBezTo>
                    <a:pt x="295" y="796"/>
                    <a:pt x="330" y="1216"/>
                    <a:pt x="360" y="1631"/>
                  </a:cubicBezTo>
                  <a:lnTo>
                    <a:pt x="230" y="1657"/>
                  </a:lnTo>
                  <a:cubicBezTo>
                    <a:pt x="178" y="1553"/>
                    <a:pt x="131" y="1445"/>
                    <a:pt x="105" y="1328"/>
                  </a:cubicBezTo>
                  <a:cubicBezTo>
                    <a:pt x="74" y="1207"/>
                    <a:pt x="62" y="1082"/>
                    <a:pt x="83" y="956"/>
                  </a:cubicBezTo>
                  <a:cubicBezTo>
                    <a:pt x="105" y="822"/>
                    <a:pt x="100" y="688"/>
                    <a:pt x="87" y="558"/>
                  </a:cubicBezTo>
                  <a:cubicBezTo>
                    <a:pt x="74" y="428"/>
                    <a:pt x="44" y="299"/>
                    <a:pt x="18" y="178"/>
                  </a:cubicBezTo>
                  <a:lnTo>
                    <a:pt x="1" y="173"/>
                  </a:lnTo>
                  <a:cubicBezTo>
                    <a:pt x="23" y="307"/>
                    <a:pt x="44" y="433"/>
                    <a:pt x="53" y="563"/>
                  </a:cubicBezTo>
                  <a:cubicBezTo>
                    <a:pt x="62" y="692"/>
                    <a:pt x="62" y="822"/>
                    <a:pt x="36" y="948"/>
                  </a:cubicBezTo>
                  <a:cubicBezTo>
                    <a:pt x="5" y="1077"/>
                    <a:pt x="10" y="1216"/>
                    <a:pt x="40" y="1346"/>
                  </a:cubicBezTo>
                  <a:cubicBezTo>
                    <a:pt x="66" y="1475"/>
                    <a:pt x="109" y="1601"/>
                    <a:pt x="170" y="1722"/>
                  </a:cubicBezTo>
                  <a:lnTo>
                    <a:pt x="183" y="1748"/>
                  </a:lnTo>
                  <a:lnTo>
                    <a:pt x="213" y="1744"/>
                  </a:lnTo>
                  <a:lnTo>
                    <a:pt x="364" y="1722"/>
                  </a:lnTo>
                  <a:cubicBezTo>
                    <a:pt x="399" y="2155"/>
                    <a:pt x="429" y="2553"/>
                    <a:pt x="429" y="2553"/>
                  </a:cubicBezTo>
                  <a:close/>
                </a:path>
              </a:pathLst>
            </a:custGeom>
            <a:solidFill>
              <a:srgbClr val="00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249016" y="3335082"/>
              <a:ext cx="287942" cy="65279"/>
            </a:xfrm>
            <a:custGeom>
              <a:rect b="b" l="l" r="r" t="t"/>
              <a:pathLst>
                <a:path extrusionOk="0" h="684" w="3017">
                  <a:moveTo>
                    <a:pt x="1991" y="649"/>
                  </a:moveTo>
                  <a:cubicBezTo>
                    <a:pt x="2722" y="649"/>
                    <a:pt x="2951" y="684"/>
                    <a:pt x="3016" y="563"/>
                  </a:cubicBezTo>
                  <a:cubicBezTo>
                    <a:pt x="2830" y="424"/>
                    <a:pt x="2428" y="230"/>
                    <a:pt x="1576" y="126"/>
                  </a:cubicBezTo>
                  <a:cubicBezTo>
                    <a:pt x="559" y="0"/>
                    <a:pt x="148" y="156"/>
                    <a:pt x="1" y="247"/>
                  </a:cubicBezTo>
                  <a:cubicBezTo>
                    <a:pt x="131" y="403"/>
                    <a:pt x="992" y="649"/>
                    <a:pt x="1991" y="649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4585536" y="3324297"/>
              <a:ext cx="265610" cy="85989"/>
            </a:xfrm>
            <a:custGeom>
              <a:rect b="b" l="l" r="r" t="t"/>
              <a:pathLst>
                <a:path extrusionOk="0" h="901" w="2783">
                  <a:moveTo>
                    <a:pt x="2333" y="524"/>
                  </a:moveTo>
                  <a:cubicBezTo>
                    <a:pt x="2514" y="507"/>
                    <a:pt x="2709" y="464"/>
                    <a:pt x="2783" y="347"/>
                  </a:cubicBezTo>
                  <a:cubicBezTo>
                    <a:pt x="1550" y="1"/>
                    <a:pt x="377" y="546"/>
                    <a:pt x="1" y="749"/>
                  </a:cubicBezTo>
                  <a:cubicBezTo>
                    <a:pt x="9" y="758"/>
                    <a:pt x="18" y="762"/>
                    <a:pt x="22" y="767"/>
                  </a:cubicBezTo>
                  <a:cubicBezTo>
                    <a:pt x="252" y="901"/>
                    <a:pt x="754" y="775"/>
                    <a:pt x="1104" y="658"/>
                  </a:cubicBezTo>
                  <a:cubicBezTo>
                    <a:pt x="1459" y="546"/>
                    <a:pt x="2073" y="546"/>
                    <a:pt x="2333" y="524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853036" y="2195058"/>
              <a:ext cx="546394" cy="619008"/>
            </a:xfrm>
            <a:custGeom>
              <a:rect b="b" l="l" r="r" t="t"/>
              <a:pathLst>
                <a:path extrusionOk="0" h="6486" w="5725">
                  <a:moveTo>
                    <a:pt x="5725" y="3890"/>
                  </a:moveTo>
                  <a:cubicBezTo>
                    <a:pt x="5725" y="3890"/>
                    <a:pt x="5037" y="6395"/>
                    <a:pt x="4132" y="6442"/>
                  </a:cubicBezTo>
                  <a:cubicBezTo>
                    <a:pt x="3233" y="6485"/>
                    <a:pt x="1762" y="3959"/>
                    <a:pt x="1459" y="3505"/>
                  </a:cubicBezTo>
                  <a:cubicBezTo>
                    <a:pt x="1156" y="3046"/>
                    <a:pt x="862" y="2440"/>
                    <a:pt x="862" y="2440"/>
                  </a:cubicBezTo>
                  <a:lnTo>
                    <a:pt x="862" y="2440"/>
                  </a:lnTo>
                  <a:cubicBezTo>
                    <a:pt x="697" y="2453"/>
                    <a:pt x="542" y="2388"/>
                    <a:pt x="451" y="2237"/>
                  </a:cubicBezTo>
                  <a:cubicBezTo>
                    <a:pt x="325" y="2034"/>
                    <a:pt x="221" y="1623"/>
                    <a:pt x="200" y="1618"/>
                  </a:cubicBezTo>
                  <a:cubicBezTo>
                    <a:pt x="182" y="1610"/>
                    <a:pt x="1" y="1281"/>
                    <a:pt x="27" y="1229"/>
                  </a:cubicBezTo>
                  <a:cubicBezTo>
                    <a:pt x="53" y="1173"/>
                    <a:pt x="178" y="1125"/>
                    <a:pt x="178" y="1125"/>
                  </a:cubicBezTo>
                  <a:cubicBezTo>
                    <a:pt x="122" y="1034"/>
                    <a:pt x="165" y="956"/>
                    <a:pt x="165" y="956"/>
                  </a:cubicBezTo>
                  <a:cubicBezTo>
                    <a:pt x="204" y="913"/>
                    <a:pt x="390" y="844"/>
                    <a:pt x="390" y="844"/>
                  </a:cubicBezTo>
                  <a:cubicBezTo>
                    <a:pt x="369" y="705"/>
                    <a:pt x="503" y="645"/>
                    <a:pt x="598" y="632"/>
                  </a:cubicBezTo>
                  <a:cubicBezTo>
                    <a:pt x="693" y="623"/>
                    <a:pt x="970" y="1004"/>
                    <a:pt x="970" y="1004"/>
                  </a:cubicBezTo>
                  <a:cubicBezTo>
                    <a:pt x="970" y="1004"/>
                    <a:pt x="888" y="710"/>
                    <a:pt x="840" y="571"/>
                  </a:cubicBezTo>
                  <a:cubicBezTo>
                    <a:pt x="840" y="567"/>
                    <a:pt x="840" y="563"/>
                    <a:pt x="836" y="558"/>
                  </a:cubicBezTo>
                  <a:cubicBezTo>
                    <a:pt x="836" y="554"/>
                    <a:pt x="831" y="550"/>
                    <a:pt x="831" y="545"/>
                  </a:cubicBezTo>
                  <a:cubicBezTo>
                    <a:pt x="831" y="541"/>
                    <a:pt x="831" y="537"/>
                    <a:pt x="827" y="532"/>
                  </a:cubicBezTo>
                  <a:cubicBezTo>
                    <a:pt x="827" y="528"/>
                    <a:pt x="823" y="519"/>
                    <a:pt x="818" y="515"/>
                  </a:cubicBezTo>
                  <a:cubicBezTo>
                    <a:pt x="818" y="511"/>
                    <a:pt x="814" y="502"/>
                    <a:pt x="814" y="493"/>
                  </a:cubicBezTo>
                  <a:cubicBezTo>
                    <a:pt x="805" y="480"/>
                    <a:pt x="797" y="459"/>
                    <a:pt x="788" y="428"/>
                  </a:cubicBezTo>
                  <a:cubicBezTo>
                    <a:pt x="745" y="294"/>
                    <a:pt x="689" y="74"/>
                    <a:pt x="732" y="43"/>
                  </a:cubicBezTo>
                  <a:cubicBezTo>
                    <a:pt x="758" y="22"/>
                    <a:pt x="810" y="9"/>
                    <a:pt x="844" y="4"/>
                  </a:cubicBezTo>
                  <a:cubicBezTo>
                    <a:pt x="870" y="0"/>
                    <a:pt x="892" y="0"/>
                    <a:pt x="892" y="0"/>
                  </a:cubicBezTo>
                  <a:cubicBezTo>
                    <a:pt x="892" y="0"/>
                    <a:pt x="944" y="182"/>
                    <a:pt x="979" y="273"/>
                  </a:cubicBezTo>
                  <a:cubicBezTo>
                    <a:pt x="1013" y="368"/>
                    <a:pt x="1199" y="749"/>
                    <a:pt x="1225" y="865"/>
                  </a:cubicBezTo>
                  <a:cubicBezTo>
                    <a:pt x="1238" y="917"/>
                    <a:pt x="1281" y="1064"/>
                    <a:pt x="1333" y="1238"/>
                  </a:cubicBezTo>
                  <a:cubicBezTo>
                    <a:pt x="1394" y="1147"/>
                    <a:pt x="1441" y="1064"/>
                    <a:pt x="1472" y="1026"/>
                  </a:cubicBezTo>
                  <a:cubicBezTo>
                    <a:pt x="1472" y="1026"/>
                    <a:pt x="1519" y="956"/>
                    <a:pt x="1567" y="870"/>
                  </a:cubicBezTo>
                  <a:cubicBezTo>
                    <a:pt x="1593" y="827"/>
                    <a:pt x="1649" y="809"/>
                    <a:pt x="1692" y="839"/>
                  </a:cubicBezTo>
                  <a:cubicBezTo>
                    <a:pt x="1714" y="852"/>
                    <a:pt x="1736" y="874"/>
                    <a:pt x="1753" y="896"/>
                  </a:cubicBezTo>
                  <a:cubicBezTo>
                    <a:pt x="1805" y="965"/>
                    <a:pt x="1727" y="1151"/>
                    <a:pt x="1688" y="1212"/>
                  </a:cubicBezTo>
                  <a:cubicBezTo>
                    <a:pt x="1649" y="1276"/>
                    <a:pt x="1602" y="1579"/>
                    <a:pt x="1589" y="1649"/>
                  </a:cubicBezTo>
                  <a:cubicBezTo>
                    <a:pt x="1576" y="1709"/>
                    <a:pt x="1571" y="1809"/>
                    <a:pt x="1545" y="1904"/>
                  </a:cubicBezTo>
                  <a:cubicBezTo>
                    <a:pt x="1550" y="1960"/>
                    <a:pt x="1532" y="2016"/>
                    <a:pt x="1502" y="2068"/>
                  </a:cubicBezTo>
                  <a:lnTo>
                    <a:pt x="3851" y="4565"/>
                  </a:lnTo>
                  <a:cubicBezTo>
                    <a:pt x="3851" y="4565"/>
                    <a:pt x="4366" y="2981"/>
                    <a:pt x="4669" y="2081"/>
                  </a:cubicBezTo>
                  <a:cubicBezTo>
                    <a:pt x="4972" y="1190"/>
                    <a:pt x="5348" y="1112"/>
                    <a:pt x="5348" y="111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4220575" y="2630644"/>
              <a:ext cx="29014" cy="59553"/>
            </a:xfrm>
            <a:custGeom>
              <a:rect b="b" l="l" r="r" t="t"/>
              <a:pathLst>
                <a:path extrusionOk="0" h="624" w="304">
                  <a:moveTo>
                    <a:pt x="0" y="1"/>
                  </a:moveTo>
                  <a:cubicBezTo>
                    <a:pt x="0" y="1"/>
                    <a:pt x="182" y="273"/>
                    <a:pt x="195" y="624"/>
                  </a:cubicBezTo>
                  <a:cubicBezTo>
                    <a:pt x="195" y="624"/>
                    <a:pt x="303" y="152"/>
                    <a:pt x="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4739957" y="2805298"/>
              <a:ext cx="37699" cy="43424"/>
            </a:xfrm>
            <a:custGeom>
              <a:rect b="b" l="l" r="r" t="t"/>
              <a:pathLst>
                <a:path extrusionOk="0" h="455" w="395">
                  <a:moveTo>
                    <a:pt x="135" y="44"/>
                  </a:moveTo>
                  <a:cubicBezTo>
                    <a:pt x="135" y="44"/>
                    <a:pt x="312" y="264"/>
                    <a:pt x="395" y="455"/>
                  </a:cubicBezTo>
                  <a:cubicBezTo>
                    <a:pt x="395" y="455"/>
                    <a:pt x="252" y="420"/>
                    <a:pt x="165" y="381"/>
                  </a:cubicBezTo>
                  <a:cubicBezTo>
                    <a:pt x="79" y="338"/>
                    <a:pt x="1" y="1"/>
                    <a:pt x="135" y="44"/>
                  </a:cubicBezTo>
                  <a:close/>
                </a:path>
              </a:pathLst>
            </a:custGeom>
            <a:solidFill>
              <a:srgbClr val="FC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4291582" y="2234284"/>
              <a:ext cx="548875" cy="792799"/>
            </a:xfrm>
            <a:custGeom>
              <a:rect b="b" l="l" r="r" t="t"/>
              <a:pathLst>
                <a:path extrusionOk="0" h="8307" w="5751">
                  <a:moveTo>
                    <a:pt x="2440" y="294"/>
                  </a:moveTo>
                  <a:cubicBezTo>
                    <a:pt x="2440" y="294"/>
                    <a:pt x="1519" y="247"/>
                    <a:pt x="1320" y="381"/>
                  </a:cubicBezTo>
                  <a:cubicBezTo>
                    <a:pt x="1121" y="519"/>
                    <a:pt x="593" y="441"/>
                    <a:pt x="502" y="580"/>
                  </a:cubicBezTo>
                  <a:cubicBezTo>
                    <a:pt x="411" y="718"/>
                    <a:pt x="256" y="2250"/>
                    <a:pt x="502" y="3189"/>
                  </a:cubicBezTo>
                  <a:cubicBezTo>
                    <a:pt x="745" y="4132"/>
                    <a:pt x="593" y="4664"/>
                    <a:pt x="667" y="5438"/>
                  </a:cubicBezTo>
                  <a:cubicBezTo>
                    <a:pt x="745" y="6213"/>
                    <a:pt x="0" y="7623"/>
                    <a:pt x="165" y="8290"/>
                  </a:cubicBezTo>
                  <a:cubicBezTo>
                    <a:pt x="165" y="8290"/>
                    <a:pt x="1220" y="7818"/>
                    <a:pt x="2592" y="8065"/>
                  </a:cubicBezTo>
                  <a:cubicBezTo>
                    <a:pt x="3959" y="8307"/>
                    <a:pt x="4751" y="8108"/>
                    <a:pt x="5266" y="7926"/>
                  </a:cubicBezTo>
                  <a:cubicBezTo>
                    <a:pt x="5266" y="7926"/>
                    <a:pt x="5313" y="7152"/>
                    <a:pt x="5144" y="6771"/>
                  </a:cubicBezTo>
                  <a:cubicBezTo>
                    <a:pt x="4980" y="6395"/>
                    <a:pt x="4703" y="5681"/>
                    <a:pt x="4764" y="5391"/>
                  </a:cubicBezTo>
                  <a:cubicBezTo>
                    <a:pt x="4824" y="5101"/>
                    <a:pt x="5010" y="4422"/>
                    <a:pt x="5144" y="4041"/>
                  </a:cubicBezTo>
                  <a:cubicBezTo>
                    <a:pt x="5283" y="3660"/>
                    <a:pt x="5508" y="3176"/>
                    <a:pt x="5599" y="2540"/>
                  </a:cubicBezTo>
                  <a:cubicBezTo>
                    <a:pt x="5690" y="1899"/>
                    <a:pt x="5750" y="307"/>
                    <a:pt x="5495" y="186"/>
                  </a:cubicBezTo>
                  <a:cubicBezTo>
                    <a:pt x="5235" y="65"/>
                    <a:pt x="5010" y="61"/>
                    <a:pt x="4885" y="30"/>
                  </a:cubicBezTo>
                  <a:cubicBezTo>
                    <a:pt x="4764" y="4"/>
                    <a:pt x="4660" y="30"/>
                    <a:pt x="4521" y="30"/>
                  </a:cubicBezTo>
                  <a:cubicBezTo>
                    <a:pt x="4387" y="35"/>
                    <a:pt x="4236" y="0"/>
                    <a:pt x="3959" y="30"/>
                  </a:cubicBezTo>
                  <a:cubicBezTo>
                    <a:pt x="3687" y="65"/>
                    <a:pt x="3401" y="139"/>
                    <a:pt x="3401" y="1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4448103" y="2222259"/>
              <a:ext cx="204814" cy="132658"/>
            </a:xfrm>
            <a:custGeom>
              <a:rect b="b" l="l" r="r" t="t"/>
              <a:pathLst>
                <a:path extrusionOk="0" h="1390" w="2146">
                  <a:moveTo>
                    <a:pt x="255" y="611"/>
                  </a:moveTo>
                  <a:cubicBezTo>
                    <a:pt x="255" y="611"/>
                    <a:pt x="0" y="818"/>
                    <a:pt x="65" y="996"/>
                  </a:cubicBezTo>
                  <a:cubicBezTo>
                    <a:pt x="130" y="1169"/>
                    <a:pt x="480" y="1389"/>
                    <a:pt x="952" y="1320"/>
                  </a:cubicBezTo>
                  <a:cubicBezTo>
                    <a:pt x="1424" y="1251"/>
                    <a:pt x="1986" y="866"/>
                    <a:pt x="2068" y="433"/>
                  </a:cubicBezTo>
                  <a:cubicBezTo>
                    <a:pt x="2146" y="1"/>
                    <a:pt x="255" y="611"/>
                    <a:pt x="255" y="6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4704931" y="2241728"/>
              <a:ext cx="135525" cy="758156"/>
            </a:xfrm>
            <a:custGeom>
              <a:rect b="b" l="l" r="r" t="t"/>
              <a:pathLst>
                <a:path extrusionOk="0" h="7944" w="1420">
                  <a:moveTo>
                    <a:pt x="1164" y="108"/>
                  </a:moveTo>
                  <a:cubicBezTo>
                    <a:pt x="1043" y="52"/>
                    <a:pt x="935" y="22"/>
                    <a:pt x="835" y="0"/>
                  </a:cubicBezTo>
                  <a:cubicBezTo>
                    <a:pt x="666" y="147"/>
                    <a:pt x="190" y="662"/>
                    <a:pt x="104" y="1748"/>
                  </a:cubicBezTo>
                  <a:cubicBezTo>
                    <a:pt x="0" y="3067"/>
                    <a:pt x="459" y="3760"/>
                    <a:pt x="320" y="4227"/>
                  </a:cubicBezTo>
                  <a:cubicBezTo>
                    <a:pt x="186" y="4694"/>
                    <a:pt x="104" y="5741"/>
                    <a:pt x="195" y="6118"/>
                  </a:cubicBezTo>
                  <a:cubicBezTo>
                    <a:pt x="277" y="6455"/>
                    <a:pt x="589" y="7359"/>
                    <a:pt x="636" y="7943"/>
                  </a:cubicBezTo>
                  <a:cubicBezTo>
                    <a:pt x="744" y="7913"/>
                    <a:pt x="844" y="7878"/>
                    <a:pt x="935" y="7848"/>
                  </a:cubicBezTo>
                  <a:cubicBezTo>
                    <a:pt x="935" y="7848"/>
                    <a:pt x="982" y="7074"/>
                    <a:pt x="813" y="6693"/>
                  </a:cubicBezTo>
                  <a:cubicBezTo>
                    <a:pt x="649" y="6317"/>
                    <a:pt x="372" y="5603"/>
                    <a:pt x="433" y="5313"/>
                  </a:cubicBezTo>
                  <a:cubicBezTo>
                    <a:pt x="493" y="5023"/>
                    <a:pt x="679" y="4344"/>
                    <a:pt x="813" y="3963"/>
                  </a:cubicBezTo>
                  <a:cubicBezTo>
                    <a:pt x="952" y="3582"/>
                    <a:pt x="1177" y="3098"/>
                    <a:pt x="1268" y="2462"/>
                  </a:cubicBezTo>
                  <a:cubicBezTo>
                    <a:pt x="1359" y="1821"/>
                    <a:pt x="1419" y="229"/>
                    <a:pt x="1164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4291582" y="2280477"/>
              <a:ext cx="80170" cy="744985"/>
            </a:xfrm>
            <a:custGeom>
              <a:rect b="b" l="l" r="r" t="t"/>
              <a:pathLst>
                <a:path extrusionOk="0" h="7806" w="840">
                  <a:moveTo>
                    <a:pt x="840" y="4552"/>
                  </a:moveTo>
                  <a:cubicBezTo>
                    <a:pt x="840" y="4050"/>
                    <a:pt x="688" y="2501"/>
                    <a:pt x="632" y="1818"/>
                  </a:cubicBezTo>
                  <a:cubicBezTo>
                    <a:pt x="584" y="1234"/>
                    <a:pt x="766" y="273"/>
                    <a:pt x="822" y="1"/>
                  </a:cubicBezTo>
                  <a:cubicBezTo>
                    <a:pt x="671" y="14"/>
                    <a:pt x="541" y="35"/>
                    <a:pt x="502" y="96"/>
                  </a:cubicBezTo>
                  <a:cubicBezTo>
                    <a:pt x="411" y="234"/>
                    <a:pt x="256" y="1766"/>
                    <a:pt x="502" y="2705"/>
                  </a:cubicBezTo>
                  <a:cubicBezTo>
                    <a:pt x="745" y="3648"/>
                    <a:pt x="593" y="4180"/>
                    <a:pt x="667" y="4954"/>
                  </a:cubicBezTo>
                  <a:cubicBezTo>
                    <a:pt x="745" y="5729"/>
                    <a:pt x="0" y="7139"/>
                    <a:pt x="165" y="7806"/>
                  </a:cubicBezTo>
                  <a:cubicBezTo>
                    <a:pt x="165" y="7806"/>
                    <a:pt x="186" y="7797"/>
                    <a:pt x="225" y="7784"/>
                  </a:cubicBezTo>
                  <a:cubicBezTo>
                    <a:pt x="238" y="7524"/>
                    <a:pt x="277" y="7239"/>
                    <a:pt x="377" y="6996"/>
                  </a:cubicBezTo>
                  <a:cubicBezTo>
                    <a:pt x="615" y="6443"/>
                    <a:pt x="835" y="5054"/>
                    <a:pt x="840" y="45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450107" y="2214432"/>
              <a:ext cx="224761" cy="325060"/>
            </a:xfrm>
            <a:custGeom>
              <a:rect b="b" l="l" r="r" t="t"/>
              <a:pathLst>
                <a:path extrusionOk="0" h="3406" w="2355">
                  <a:moveTo>
                    <a:pt x="979" y="3172"/>
                  </a:moveTo>
                  <a:lnTo>
                    <a:pt x="165" y="887"/>
                  </a:lnTo>
                  <a:cubicBezTo>
                    <a:pt x="70" y="615"/>
                    <a:pt x="1606" y="368"/>
                    <a:pt x="1922" y="515"/>
                  </a:cubicBezTo>
                  <a:cubicBezTo>
                    <a:pt x="2237" y="662"/>
                    <a:pt x="979" y="3172"/>
                    <a:pt x="979" y="3172"/>
                  </a:cubicBezTo>
                  <a:close/>
                  <a:moveTo>
                    <a:pt x="252" y="576"/>
                  </a:moveTo>
                  <a:cubicBezTo>
                    <a:pt x="252" y="576"/>
                    <a:pt x="14" y="645"/>
                    <a:pt x="9" y="857"/>
                  </a:cubicBezTo>
                  <a:cubicBezTo>
                    <a:pt x="1" y="1069"/>
                    <a:pt x="537" y="2730"/>
                    <a:pt x="814" y="3353"/>
                  </a:cubicBezTo>
                  <a:lnTo>
                    <a:pt x="1139" y="3405"/>
                  </a:lnTo>
                  <a:cubicBezTo>
                    <a:pt x="1139" y="3405"/>
                    <a:pt x="2034" y="1389"/>
                    <a:pt x="2194" y="693"/>
                  </a:cubicBezTo>
                  <a:cubicBezTo>
                    <a:pt x="2354" y="1"/>
                    <a:pt x="533" y="455"/>
                    <a:pt x="252" y="576"/>
                  </a:cubicBezTo>
                  <a:close/>
                </a:path>
              </a:pathLst>
            </a:custGeom>
            <a:solidFill>
              <a:srgbClr val="EB1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478166" y="2528619"/>
              <a:ext cx="124454" cy="124451"/>
            </a:xfrm>
            <a:custGeom>
              <a:rect b="b" l="l" r="r" t="t"/>
              <a:pathLst>
                <a:path extrusionOk="0" h="1304" w="1304">
                  <a:moveTo>
                    <a:pt x="1303" y="654"/>
                  </a:moveTo>
                  <a:cubicBezTo>
                    <a:pt x="1303" y="1013"/>
                    <a:pt x="1013" y="1303"/>
                    <a:pt x="654" y="1303"/>
                  </a:cubicBezTo>
                  <a:cubicBezTo>
                    <a:pt x="291" y="1303"/>
                    <a:pt x="1" y="1013"/>
                    <a:pt x="1" y="654"/>
                  </a:cubicBezTo>
                  <a:cubicBezTo>
                    <a:pt x="1" y="295"/>
                    <a:pt x="291" y="1"/>
                    <a:pt x="654" y="1"/>
                  </a:cubicBezTo>
                  <a:cubicBezTo>
                    <a:pt x="1013" y="1"/>
                    <a:pt x="1303" y="295"/>
                    <a:pt x="1303" y="654"/>
                  </a:cubicBezTo>
                  <a:close/>
                </a:path>
              </a:pathLst>
            </a:custGeom>
            <a:solidFill>
              <a:srgbClr val="F8C7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4489333" y="2539785"/>
              <a:ext cx="102121" cy="102118"/>
            </a:xfrm>
            <a:custGeom>
              <a:rect b="b" l="l" r="r" t="t"/>
              <a:pathLst>
                <a:path extrusionOk="0" h="1070" w="1070">
                  <a:moveTo>
                    <a:pt x="537" y="70"/>
                  </a:moveTo>
                  <a:cubicBezTo>
                    <a:pt x="278" y="70"/>
                    <a:pt x="70" y="282"/>
                    <a:pt x="70" y="537"/>
                  </a:cubicBezTo>
                  <a:cubicBezTo>
                    <a:pt x="70" y="792"/>
                    <a:pt x="278" y="1000"/>
                    <a:pt x="537" y="1000"/>
                  </a:cubicBezTo>
                  <a:cubicBezTo>
                    <a:pt x="792" y="1000"/>
                    <a:pt x="1000" y="792"/>
                    <a:pt x="1000" y="537"/>
                  </a:cubicBezTo>
                  <a:cubicBezTo>
                    <a:pt x="1000" y="282"/>
                    <a:pt x="792" y="70"/>
                    <a:pt x="537" y="70"/>
                  </a:cubicBezTo>
                  <a:close/>
                  <a:moveTo>
                    <a:pt x="537" y="1069"/>
                  </a:moveTo>
                  <a:cubicBezTo>
                    <a:pt x="239" y="1069"/>
                    <a:pt x="1" y="831"/>
                    <a:pt x="1" y="537"/>
                  </a:cubicBezTo>
                  <a:cubicBezTo>
                    <a:pt x="1" y="243"/>
                    <a:pt x="239" y="1"/>
                    <a:pt x="537" y="1"/>
                  </a:cubicBezTo>
                  <a:cubicBezTo>
                    <a:pt x="831" y="1"/>
                    <a:pt x="1069" y="243"/>
                    <a:pt x="1069" y="537"/>
                  </a:cubicBezTo>
                  <a:cubicBezTo>
                    <a:pt x="1069" y="831"/>
                    <a:pt x="831" y="1069"/>
                    <a:pt x="537" y="1069"/>
                  </a:cubicBezTo>
                  <a:close/>
                </a:path>
              </a:pathLst>
            </a:custGeom>
            <a:solidFill>
              <a:srgbClr val="C68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4505080" y="2556296"/>
              <a:ext cx="67762" cy="64516"/>
            </a:xfrm>
            <a:custGeom>
              <a:rect b="b" l="l" r="r" t="t"/>
              <a:pathLst>
                <a:path extrusionOk="0" h="676" w="710">
                  <a:moveTo>
                    <a:pt x="355" y="559"/>
                  </a:moveTo>
                  <a:lnTo>
                    <a:pt x="134" y="676"/>
                  </a:lnTo>
                  <a:lnTo>
                    <a:pt x="178" y="433"/>
                  </a:lnTo>
                  <a:lnTo>
                    <a:pt x="0" y="256"/>
                  </a:lnTo>
                  <a:lnTo>
                    <a:pt x="247" y="221"/>
                  </a:lnTo>
                  <a:lnTo>
                    <a:pt x="355" y="1"/>
                  </a:lnTo>
                  <a:lnTo>
                    <a:pt x="467" y="221"/>
                  </a:lnTo>
                  <a:lnTo>
                    <a:pt x="710" y="256"/>
                  </a:lnTo>
                  <a:lnTo>
                    <a:pt x="532" y="433"/>
                  </a:lnTo>
                  <a:lnTo>
                    <a:pt x="576" y="676"/>
                  </a:lnTo>
                  <a:close/>
                </a:path>
              </a:pathLst>
            </a:custGeom>
            <a:solidFill>
              <a:srgbClr val="FAE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697374" y="1792018"/>
              <a:ext cx="419268" cy="419639"/>
            </a:xfrm>
            <a:custGeom>
              <a:rect b="b" l="l" r="r" t="t"/>
              <a:pathLst>
                <a:path extrusionOk="0" h="4397" w="4393">
                  <a:moveTo>
                    <a:pt x="4254" y="1947"/>
                  </a:moveTo>
                  <a:cubicBezTo>
                    <a:pt x="4392" y="3081"/>
                    <a:pt x="3583" y="4115"/>
                    <a:pt x="2449" y="4253"/>
                  </a:cubicBezTo>
                  <a:cubicBezTo>
                    <a:pt x="1312" y="4396"/>
                    <a:pt x="278" y="3587"/>
                    <a:pt x="139" y="2449"/>
                  </a:cubicBezTo>
                  <a:cubicBezTo>
                    <a:pt x="1" y="1312"/>
                    <a:pt x="810" y="277"/>
                    <a:pt x="1943" y="139"/>
                  </a:cubicBezTo>
                  <a:cubicBezTo>
                    <a:pt x="3081" y="1"/>
                    <a:pt x="4115" y="810"/>
                    <a:pt x="4254" y="1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3710163" y="1804807"/>
              <a:ext cx="394072" cy="393584"/>
            </a:xfrm>
            <a:custGeom>
              <a:rect b="b" l="l" r="r" t="t"/>
              <a:pathLst>
                <a:path extrusionOk="0" h="4124" w="4129">
                  <a:moveTo>
                    <a:pt x="3791" y="3207"/>
                  </a:moveTo>
                  <a:cubicBezTo>
                    <a:pt x="3445" y="2904"/>
                    <a:pt x="3202" y="2484"/>
                    <a:pt x="3125" y="2000"/>
                  </a:cubicBezTo>
                  <a:lnTo>
                    <a:pt x="4128" y="1874"/>
                  </a:lnTo>
                  <a:cubicBezTo>
                    <a:pt x="4124" y="1857"/>
                    <a:pt x="4124" y="1835"/>
                    <a:pt x="4120" y="1813"/>
                  </a:cubicBezTo>
                  <a:cubicBezTo>
                    <a:pt x="4120" y="1805"/>
                    <a:pt x="4120" y="1796"/>
                    <a:pt x="4115" y="1788"/>
                  </a:cubicBezTo>
                  <a:lnTo>
                    <a:pt x="3116" y="1909"/>
                  </a:lnTo>
                  <a:cubicBezTo>
                    <a:pt x="3060" y="1407"/>
                    <a:pt x="3194" y="922"/>
                    <a:pt x="3462" y="537"/>
                  </a:cubicBezTo>
                  <a:cubicBezTo>
                    <a:pt x="3440" y="516"/>
                    <a:pt x="3419" y="494"/>
                    <a:pt x="3393" y="477"/>
                  </a:cubicBezTo>
                  <a:cubicBezTo>
                    <a:pt x="3112" y="883"/>
                    <a:pt x="2964" y="1389"/>
                    <a:pt x="3025" y="1917"/>
                  </a:cubicBezTo>
                  <a:lnTo>
                    <a:pt x="2103" y="2030"/>
                  </a:lnTo>
                  <a:lnTo>
                    <a:pt x="1857" y="1"/>
                  </a:lnTo>
                  <a:cubicBezTo>
                    <a:pt x="1840" y="1"/>
                    <a:pt x="1827" y="5"/>
                    <a:pt x="1809" y="5"/>
                  </a:cubicBezTo>
                  <a:cubicBezTo>
                    <a:pt x="1796" y="9"/>
                    <a:pt x="1779" y="9"/>
                    <a:pt x="1766" y="14"/>
                  </a:cubicBezTo>
                  <a:lnTo>
                    <a:pt x="2013" y="2043"/>
                  </a:lnTo>
                  <a:lnTo>
                    <a:pt x="1095" y="2155"/>
                  </a:lnTo>
                  <a:cubicBezTo>
                    <a:pt x="1022" y="1627"/>
                    <a:pt x="762" y="1169"/>
                    <a:pt x="386" y="844"/>
                  </a:cubicBezTo>
                  <a:cubicBezTo>
                    <a:pt x="369" y="866"/>
                    <a:pt x="351" y="892"/>
                    <a:pt x="334" y="918"/>
                  </a:cubicBezTo>
                  <a:cubicBezTo>
                    <a:pt x="689" y="1229"/>
                    <a:pt x="935" y="1666"/>
                    <a:pt x="1005" y="2164"/>
                  </a:cubicBezTo>
                  <a:lnTo>
                    <a:pt x="1" y="2289"/>
                  </a:lnTo>
                  <a:cubicBezTo>
                    <a:pt x="1" y="2298"/>
                    <a:pt x="5" y="2307"/>
                    <a:pt x="5" y="2315"/>
                  </a:cubicBezTo>
                  <a:cubicBezTo>
                    <a:pt x="5" y="2337"/>
                    <a:pt x="9" y="2359"/>
                    <a:pt x="14" y="2380"/>
                  </a:cubicBezTo>
                  <a:lnTo>
                    <a:pt x="1013" y="2255"/>
                  </a:lnTo>
                  <a:cubicBezTo>
                    <a:pt x="1056" y="2748"/>
                    <a:pt x="922" y="3211"/>
                    <a:pt x="663" y="3592"/>
                  </a:cubicBezTo>
                  <a:cubicBezTo>
                    <a:pt x="684" y="3613"/>
                    <a:pt x="706" y="3631"/>
                    <a:pt x="732" y="3652"/>
                  </a:cubicBezTo>
                  <a:cubicBezTo>
                    <a:pt x="1009" y="3254"/>
                    <a:pt x="1152" y="2761"/>
                    <a:pt x="1104" y="2246"/>
                  </a:cubicBezTo>
                  <a:lnTo>
                    <a:pt x="2026" y="2134"/>
                  </a:lnTo>
                  <a:lnTo>
                    <a:pt x="2268" y="4124"/>
                  </a:lnTo>
                  <a:cubicBezTo>
                    <a:pt x="2285" y="4124"/>
                    <a:pt x="2298" y="4124"/>
                    <a:pt x="2315" y="4119"/>
                  </a:cubicBezTo>
                  <a:cubicBezTo>
                    <a:pt x="2328" y="4119"/>
                    <a:pt x="2346" y="4115"/>
                    <a:pt x="2359" y="4115"/>
                  </a:cubicBezTo>
                  <a:lnTo>
                    <a:pt x="2116" y="2121"/>
                  </a:lnTo>
                  <a:lnTo>
                    <a:pt x="3034" y="2008"/>
                  </a:lnTo>
                  <a:cubicBezTo>
                    <a:pt x="3116" y="2523"/>
                    <a:pt x="3371" y="2964"/>
                    <a:pt x="3739" y="3284"/>
                  </a:cubicBezTo>
                  <a:cubicBezTo>
                    <a:pt x="3756" y="3258"/>
                    <a:pt x="3773" y="3233"/>
                    <a:pt x="3791" y="3207"/>
                  </a:cubicBezTo>
                  <a:close/>
                </a:path>
              </a:pathLst>
            </a:custGeom>
            <a:solidFill>
              <a:srgbClr val="7C3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461655" y="2095515"/>
              <a:ext cx="173128" cy="249474"/>
            </a:xfrm>
            <a:custGeom>
              <a:rect b="b" l="l" r="r" t="t"/>
              <a:pathLst>
                <a:path extrusionOk="0" h="2614" w="1814">
                  <a:moveTo>
                    <a:pt x="83" y="1337"/>
                  </a:moveTo>
                  <a:lnTo>
                    <a:pt x="5" y="2159"/>
                  </a:lnTo>
                  <a:cubicBezTo>
                    <a:pt x="1" y="2198"/>
                    <a:pt x="18" y="2233"/>
                    <a:pt x="44" y="2259"/>
                  </a:cubicBezTo>
                  <a:cubicBezTo>
                    <a:pt x="157" y="2363"/>
                    <a:pt x="490" y="2614"/>
                    <a:pt x="966" y="2505"/>
                  </a:cubicBezTo>
                  <a:cubicBezTo>
                    <a:pt x="1558" y="2367"/>
                    <a:pt x="1814" y="1792"/>
                    <a:pt x="1814" y="1792"/>
                  </a:cubicBezTo>
                  <a:lnTo>
                    <a:pt x="1039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304751" y="1749012"/>
              <a:ext cx="150795" cy="271424"/>
            </a:xfrm>
            <a:custGeom>
              <a:rect b="b" l="l" r="r" t="t"/>
              <a:pathLst>
                <a:path extrusionOk="0" h="2844" w="1580">
                  <a:moveTo>
                    <a:pt x="1579" y="170"/>
                  </a:moveTo>
                  <a:lnTo>
                    <a:pt x="1237" y="10"/>
                  </a:lnTo>
                  <a:cubicBezTo>
                    <a:pt x="714" y="1"/>
                    <a:pt x="121" y="230"/>
                    <a:pt x="121" y="230"/>
                  </a:cubicBezTo>
                  <a:lnTo>
                    <a:pt x="381" y="347"/>
                  </a:lnTo>
                  <a:cubicBezTo>
                    <a:pt x="229" y="334"/>
                    <a:pt x="100" y="321"/>
                    <a:pt x="26" y="304"/>
                  </a:cubicBezTo>
                  <a:cubicBezTo>
                    <a:pt x="26" y="304"/>
                    <a:pt x="0" y="702"/>
                    <a:pt x="415" y="827"/>
                  </a:cubicBezTo>
                  <a:lnTo>
                    <a:pt x="26" y="827"/>
                  </a:lnTo>
                  <a:cubicBezTo>
                    <a:pt x="26" y="827"/>
                    <a:pt x="212" y="1212"/>
                    <a:pt x="472" y="1303"/>
                  </a:cubicBezTo>
                  <a:cubicBezTo>
                    <a:pt x="472" y="1303"/>
                    <a:pt x="199" y="2147"/>
                    <a:pt x="528" y="2843"/>
                  </a:cubicBezTo>
                  <a:lnTo>
                    <a:pt x="1116" y="498"/>
                  </a:lnTo>
                  <a:close/>
                </a:path>
              </a:pathLst>
            </a:custGeom>
            <a:solidFill>
              <a:srgbClr val="593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4281178" y="1827940"/>
              <a:ext cx="410965" cy="420402"/>
            </a:xfrm>
            <a:custGeom>
              <a:rect b="b" l="l" r="r" t="t"/>
              <a:pathLst>
                <a:path extrusionOk="0" h="4405" w="4306">
                  <a:moveTo>
                    <a:pt x="913" y="70"/>
                  </a:moveTo>
                  <a:cubicBezTo>
                    <a:pt x="913" y="70"/>
                    <a:pt x="0" y="4041"/>
                    <a:pt x="2151" y="4223"/>
                  </a:cubicBezTo>
                  <a:cubicBezTo>
                    <a:pt x="4305" y="4405"/>
                    <a:pt x="3747" y="0"/>
                    <a:pt x="37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4307137" y="1723434"/>
              <a:ext cx="391209" cy="328782"/>
            </a:xfrm>
            <a:custGeom>
              <a:rect b="b" l="l" r="r" t="t"/>
              <a:pathLst>
                <a:path extrusionOk="0" h="3445" w="4099">
                  <a:moveTo>
                    <a:pt x="1" y="775"/>
                  </a:moveTo>
                  <a:cubicBezTo>
                    <a:pt x="1" y="775"/>
                    <a:pt x="1243" y="1753"/>
                    <a:pt x="2701" y="1389"/>
                  </a:cubicBezTo>
                  <a:cubicBezTo>
                    <a:pt x="2701" y="1389"/>
                    <a:pt x="2541" y="1537"/>
                    <a:pt x="2268" y="1606"/>
                  </a:cubicBezTo>
                  <a:cubicBezTo>
                    <a:pt x="2268" y="1606"/>
                    <a:pt x="2995" y="1550"/>
                    <a:pt x="3475" y="1095"/>
                  </a:cubicBezTo>
                  <a:lnTo>
                    <a:pt x="3060" y="1489"/>
                  </a:lnTo>
                  <a:cubicBezTo>
                    <a:pt x="3021" y="1528"/>
                    <a:pt x="2995" y="1584"/>
                    <a:pt x="2999" y="1640"/>
                  </a:cubicBezTo>
                  <a:cubicBezTo>
                    <a:pt x="3008" y="1978"/>
                    <a:pt x="3068" y="3155"/>
                    <a:pt x="3350" y="3445"/>
                  </a:cubicBezTo>
                  <a:cubicBezTo>
                    <a:pt x="3350" y="3445"/>
                    <a:pt x="3622" y="3419"/>
                    <a:pt x="3873" y="2921"/>
                  </a:cubicBezTo>
                  <a:cubicBezTo>
                    <a:pt x="3873" y="2921"/>
                    <a:pt x="4098" y="1688"/>
                    <a:pt x="3769" y="1095"/>
                  </a:cubicBezTo>
                  <a:cubicBezTo>
                    <a:pt x="3769" y="1095"/>
                    <a:pt x="3860" y="1039"/>
                    <a:pt x="4007" y="978"/>
                  </a:cubicBezTo>
                  <a:cubicBezTo>
                    <a:pt x="4007" y="978"/>
                    <a:pt x="3873" y="914"/>
                    <a:pt x="3735" y="970"/>
                  </a:cubicBezTo>
                  <a:cubicBezTo>
                    <a:pt x="3735" y="970"/>
                    <a:pt x="3838" y="753"/>
                    <a:pt x="3791" y="593"/>
                  </a:cubicBezTo>
                  <a:cubicBezTo>
                    <a:pt x="3791" y="593"/>
                    <a:pt x="3700" y="788"/>
                    <a:pt x="3635" y="866"/>
                  </a:cubicBezTo>
                  <a:cubicBezTo>
                    <a:pt x="3635" y="866"/>
                    <a:pt x="2804" y="1"/>
                    <a:pt x="1710" y="92"/>
                  </a:cubicBezTo>
                  <a:cubicBezTo>
                    <a:pt x="615" y="182"/>
                    <a:pt x="70" y="364"/>
                    <a:pt x="70" y="364"/>
                  </a:cubicBezTo>
                  <a:lnTo>
                    <a:pt x="1152" y="537"/>
                  </a:lnTo>
                  <a:cubicBezTo>
                    <a:pt x="1152" y="537"/>
                    <a:pt x="239" y="490"/>
                    <a:pt x="148" y="468"/>
                  </a:cubicBezTo>
                  <a:cubicBezTo>
                    <a:pt x="148" y="468"/>
                    <a:pt x="650" y="606"/>
                    <a:pt x="1005" y="628"/>
                  </a:cubicBezTo>
                  <a:cubicBezTo>
                    <a:pt x="1005" y="628"/>
                    <a:pt x="321" y="762"/>
                    <a:pt x="1" y="775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4600805" y="1959265"/>
              <a:ext cx="104125" cy="189157"/>
            </a:xfrm>
            <a:custGeom>
              <a:rect b="b" l="l" r="r" t="t"/>
              <a:pathLst>
                <a:path extrusionOk="0" h="1982" w="1091">
                  <a:moveTo>
                    <a:pt x="0" y="796"/>
                  </a:moveTo>
                  <a:cubicBezTo>
                    <a:pt x="0" y="796"/>
                    <a:pt x="251" y="0"/>
                    <a:pt x="671" y="251"/>
                  </a:cubicBezTo>
                  <a:cubicBezTo>
                    <a:pt x="1090" y="502"/>
                    <a:pt x="467" y="1982"/>
                    <a:pt x="0" y="1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4734613" y="2254899"/>
              <a:ext cx="100880" cy="354741"/>
            </a:xfrm>
            <a:custGeom>
              <a:rect b="b" l="l" r="r" t="t"/>
              <a:pathLst>
                <a:path extrusionOk="0" h="3717" w="1057">
                  <a:moveTo>
                    <a:pt x="230" y="1000"/>
                  </a:moveTo>
                  <a:cubicBezTo>
                    <a:pt x="165" y="2004"/>
                    <a:pt x="1" y="1926"/>
                    <a:pt x="308" y="3717"/>
                  </a:cubicBezTo>
                  <a:lnTo>
                    <a:pt x="308" y="3643"/>
                  </a:lnTo>
                  <a:cubicBezTo>
                    <a:pt x="308" y="3643"/>
                    <a:pt x="771" y="2964"/>
                    <a:pt x="1022" y="1575"/>
                  </a:cubicBezTo>
                  <a:cubicBezTo>
                    <a:pt x="1056" y="931"/>
                    <a:pt x="1039" y="182"/>
                    <a:pt x="892" y="0"/>
                  </a:cubicBezTo>
                  <a:cubicBezTo>
                    <a:pt x="632" y="0"/>
                    <a:pt x="260" y="528"/>
                    <a:pt x="230" y="100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4782905" y="2254899"/>
              <a:ext cx="47625" cy="37221"/>
            </a:xfrm>
            <a:custGeom>
              <a:rect b="b" l="l" r="r" t="t"/>
              <a:pathLst>
                <a:path extrusionOk="0" h="390" w="499">
                  <a:moveTo>
                    <a:pt x="1" y="277"/>
                  </a:moveTo>
                  <a:cubicBezTo>
                    <a:pt x="113" y="277"/>
                    <a:pt x="299" y="295"/>
                    <a:pt x="498" y="390"/>
                  </a:cubicBezTo>
                  <a:cubicBezTo>
                    <a:pt x="472" y="208"/>
                    <a:pt x="438" y="65"/>
                    <a:pt x="386" y="0"/>
                  </a:cubicBezTo>
                  <a:cubicBezTo>
                    <a:pt x="265" y="0"/>
                    <a:pt x="122" y="113"/>
                    <a:pt x="1" y="277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4643754" y="2273509"/>
              <a:ext cx="327168" cy="666440"/>
            </a:xfrm>
            <a:custGeom>
              <a:rect b="b" l="l" r="r" t="t"/>
              <a:pathLst>
                <a:path extrusionOk="0" h="6983" w="3428">
                  <a:moveTo>
                    <a:pt x="2471" y="865"/>
                  </a:moveTo>
                  <a:cubicBezTo>
                    <a:pt x="2277" y="368"/>
                    <a:pt x="1956" y="195"/>
                    <a:pt x="1956" y="195"/>
                  </a:cubicBezTo>
                  <a:cubicBezTo>
                    <a:pt x="1956" y="195"/>
                    <a:pt x="1459" y="0"/>
                    <a:pt x="1359" y="865"/>
                  </a:cubicBezTo>
                  <a:cubicBezTo>
                    <a:pt x="1243" y="1904"/>
                    <a:pt x="2367" y="4145"/>
                    <a:pt x="2354" y="4314"/>
                  </a:cubicBezTo>
                  <a:cubicBezTo>
                    <a:pt x="2341" y="4478"/>
                    <a:pt x="1796" y="5914"/>
                    <a:pt x="1796" y="5914"/>
                  </a:cubicBezTo>
                  <a:cubicBezTo>
                    <a:pt x="1796" y="5914"/>
                    <a:pt x="1675" y="6200"/>
                    <a:pt x="1584" y="6174"/>
                  </a:cubicBezTo>
                  <a:cubicBezTo>
                    <a:pt x="1489" y="6148"/>
                    <a:pt x="1217" y="5819"/>
                    <a:pt x="1126" y="5759"/>
                  </a:cubicBezTo>
                  <a:cubicBezTo>
                    <a:pt x="1035" y="5698"/>
                    <a:pt x="767" y="5555"/>
                    <a:pt x="632" y="5547"/>
                  </a:cubicBezTo>
                  <a:cubicBezTo>
                    <a:pt x="503" y="5538"/>
                    <a:pt x="321" y="5521"/>
                    <a:pt x="260" y="5503"/>
                  </a:cubicBezTo>
                  <a:cubicBezTo>
                    <a:pt x="260" y="5503"/>
                    <a:pt x="196" y="5551"/>
                    <a:pt x="217" y="5586"/>
                  </a:cubicBezTo>
                  <a:cubicBezTo>
                    <a:pt x="243" y="5620"/>
                    <a:pt x="317" y="5707"/>
                    <a:pt x="360" y="5724"/>
                  </a:cubicBezTo>
                  <a:cubicBezTo>
                    <a:pt x="360" y="5724"/>
                    <a:pt x="135" y="5681"/>
                    <a:pt x="113" y="5672"/>
                  </a:cubicBezTo>
                  <a:cubicBezTo>
                    <a:pt x="87" y="5668"/>
                    <a:pt x="5" y="5776"/>
                    <a:pt x="87" y="5811"/>
                  </a:cubicBezTo>
                  <a:cubicBezTo>
                    <a:pt x="170" y="5841"/>
                    <a:pt x="386" y="5875"/>
                    <a:pt x="446" y="5910"/>
                  </a:cubicBezTo>
                  <a:cubicBezTo>
                    <a:pt x="446" y="5910"/>
                    <a:pt x="174" y="5958"/>
                    <a:pt x="105" y="5945"/>
                  </a:cubicBezTo>
                  <a:cubicBezTo>
                    <a:pt x="35" y="5936"/>
                    <a:pt x="14" y="6014"/>
                    <a:pt x="44" y="6040"/>
                  </a:cubicBezTo>
                  <a:cubicBezTo>
                    <a:pt x="70" y="6061"/>
                    <a:pt x="204" y="6092"/>
                    <a:pt x="286" y="6087"/>
                  </a:cubicBezTo>
                  <a:cubicBezTo>
                    <a:pt x="369" y="6087"/>
                    <a:pt x="559" y="6131"/>
                    <a:pt x="641" y="6222"/>
                  </a:cubicBezTo>
                  <a:cubicBezTo>
                    <a:pt x="641" y="6222"/>
                    <a:pt x="369" y="6178"/>
                    <a:pt x="312" y="6191"/>
                  </a:cubicBezTo>
                  <a:cubicBezTo>
                    <a:pt x="252" y="6209"/>
                    <a:pt x="83" y="6243"/>
                    <a:pt x="44" y="6247"/>
                  </a:cubicBezTo>
                  <a:cubicBezTo>
                    <a:pt x="1" y="6252"/>
                    <a:pt x="18" y="6343"/>
                    <a:pt x="74" y="6364"/>
                  </a:cubicBezTo>
                  <a:cubicBezTo>
                    <a:pt x="131" y="6386"/>
                    <a:pt x="247" y="6373"/>
                    <a:pt x="364" y="6364"/>
                  </a:cubicBezTo>
                  <a:cubicBezTo>
                    <a:pt x="481" y="6356"/>
                    <a:pt x="602" y="6425"/>
                    <a:pt x="684" y="6472"/>
                  </a:cubicBezTo>
                  <a:cubicBezTo>
                    <a:pt x="767" y="6520"/>
                    <a:pt x="1217" y="6983"/>
                    <a:pt x="1502" y="6905"/>
                  </a:cubicBezTo>
                  <a:cubicBezTo>
                    <a:pt x="1788" y="6827"/>
                    <a:pt x="2078" y="6572"/>
                    <a:pt x="2078" y="6572"/>
                  </a:cubicBezTo>
                  <a:cubicBezTo>
                    <a:pt x="2990" y="5499"/>
                    <a:pt x="3367" y="4404"/>
                    <a:pt x="3397" y="4132"/>
                  </a:cubicBezTo>
                  <a:cubicBezTo>
                    <a:pt x="3427" y="3855"/>
                    <a:pt x="2670" y="1367"/>
                    <a:pt x="2471" y="8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4622757" y="3337945"/>
              <a:ext cx="249003" cy="655369"/>
            </a:xfrm>
            <a:custGeom>
              <a:rect b="b" l="l" r="r" t="t"/>
              <a:pathLst>
                <a:path extrusionOk="0" h="6867" w="2609">
                  <a:moveTo>
                    <a:pt x="2570" y="2765"/>
                  </a:moveTo>
                  <a:cubicBezTo>
                    <a:pt x="2509" y="3574"/>
                    <a:pt x="1553" y="6867"/>
                    <a:pt x="1553" y="6867"/>
                  </a:cubicBezTo>
                  <a:lnTo>
                    <a:pt x="917" y="6867"/>
                  </a:lnTo>
                  <a:cubicBezTo>
                    <a:pt x="917" y="6867"/>
                    <a:pt x="325" y="5045"/>
                    <a:pt x="688" y="4253"/>
                  </a:cubicBezTo>
                  <a:cubicBezTo>
                    <a:pt x="1051" y="3466"/>
                    <a:pt x="1112" y="2951"/>
                    <a:pt x="991" y="2752"/>
                  </a:cubicBezTo>
                  <a:cubicBezTo>
                    <a:pt x="900" y="2601"/>
                    <a:pt x="381" y="1394"/>
                    <a:pt x="95" y="667"/>
                  </a:cubicBezTo>
                  <a:cubicBezTo>
                    <a:pt x="87" y="650"/>
                    <a:pt x="82" y="637"/>
                    <a:pt x="78" y="624"/>
                  </a:cubicBezTo>
                  <a:cubicBezTo>
                    <a:pt x="48" y="550"/>
                    <a:pt x="22" y="485"/>
                    <a:pt x="0" y="425"/>
                  </a:cubicBezTo>
                  <a:cubicBezTo>
                    <a:pt x="472" y="226"/>
                    <a:pt x="1225" y="1"/>
                    <a:pt x="2038" y="126"/>
                  </a:cubicBezTo>
                  <a:cubicBezTo>
                    <a:pt x="2060" y="195"/>
                    <a:pt x="2081" y="273"/>
                    <a:pt x="2107" y="355"/>
                  </a:cubicBezTo>
                  <a:cubicBezTo>
                    <a:pt x="2116" y="390"/>
                    <a:pt x="2124" y="425"/>
                    <a:pt x="2133" y="459"/>
                  </a:cubicBezTo>
                  <a:cubicBezTo>
                    <a:pt x="2336" y="1182"/>
                    <a:pt x="2609" y="2259"/>
                    <a:pt x="2570" y="27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653680" y="3732682"/>
              <a:ext cx="177614" cy="260640"/>
            </a:xfrm>
            <a:custGeom>
              <a:rect b="b" l="l" r="r" t="t"/>
              <a:pathLst>
                <a:path extrusionOk="0" h="2731" w="1861">
                  <a:moveTo>
                    <a:pt x="1229" y="2731"/>
                  </a:moveTo>
                  <a:lnTo>
                    <a:pt x="593" y="2731"/>
                  </a:lnTo>
                  <a:cubicBezTo>
                    <a:pt x="593" y="2731"/>
                    <a:pt x="1" y="909"/>
                    <a:pt x="364" y="117"/>
                  </a:cubicBezTo>
                  <a:cubicBezTo>
                    <a:pt x="381" y="79"/>
                    <a:pt x="399" y="40"/>
                    <a:pt x="416" y="1"/>
                  </a:cubicBezTo>
                  <a:cubicBezTo>
                    <a:pt x="948" y="303"/>
                    <a:pt x="1567" y="399"/>
                    <a:pt x="1861" y="425"/>
                  </a:cubicBezTo>
                  <a:cubicBezTo>
                    <a:pt x="1571" y="1545"/>
                    <a:pt x="1229" y="2731"/>
                    <a:pt x="1229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680498" y="3732682"/>
              <a:ext cx="150795" cy="76064"/>
            </a:xfrm>
            <a:custGeom>
              <a:rect b="b" l="l" r="r" t="t"/>
              <a:pathLst>
                <a:path extrusionOk="0" h="797" w="1580">
                  <a:moveTo>
                    <a:pt x="83" y="117"/>
                  </a:moveTo>
                  <a:cubicBezTo>
                    <a:pt x="100" y="79"/>
                    <a:pt x="118" y="40"/>
                    <a:pt x="135" y="1"/>
                  </a:cubicBezTo>
                  <a:cubicBezTo>
                    <a:pt x="667" y="303"/>
                    <a:pt x="1286" y="399"/>
                    <a:pt x="1580" y="425"/>
                  </a:cubicBezTo>
                  <a:cubicBezTo>
                    <a:pt x="1550" y="550"/>
                    <a:pt x="1515" y="676"/>
                    <a:pt x="1485" y="797"/>
                  </a:cubicBezTo>
                  <a:cubicBezTo>
                    <a:pt x="1195" y="762"/>
                    <a:pt x="576" y="654"/>
                    <a:pt x="1" y="386"/>
                  </a:cubicBezTo>
                  <a:cubicBezTo>
                    <a:pt x="18" y="290"/>
                    <a:pt x="48" y="200"/>
                    <a:pt x="83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680498" y="3954006"/>
              <a:ext cx="332513" cy="198701"/>
            </a:xfrm>
            <a:custGeom>
              <a:rect b="b" l="l" r="r" t="t"/>
              <a:pathLst>
                <a:path extrusionOk="0" h="2082" w="3484">
                  <a:moveTo>
                    <a:pt x="931" y="1"/>
                  </a:moveTo>
                  <a:lnTo>
                    <a:pt x="196" y="1"/>
                  </a:lnTo>
                  <a:lnTo>
                    <a:pt x="1" y="2082"/>
                  </a:lnTo>
                  <a:lnTo>
                    <a:pt x="3484" y="2082"/>
                  </a:lnTo>
                  <a:cubicBezTo>
                    <a:pt x="3484" y="2082"/>
                    <a:pt x="3120" y="321"/>
                    <a:pt x="948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732131" y="3913158"/>
              <a:ext cx="66617" cy="154513"/>
            </a:xfrm>
            <a:custGeom>
              <a:rect b="b" l="l" r="r" t="t"/>
              <a:pathLst>
                <a:path extrusionOk="0" h="1619" w="698">
                  <a:moveTo>
                    <a:pt x="576" y="1415"/>
                  </a:moveTo>
                  <a:lnTo>
                    <a:pt x="697" y="169"/>
                  </a:lnTo>
                  <a:cubicBezTo>
                    <a:pt x="697" y="169"/>
                    <a:pt x="399" y="0"/>
                    <a:pt x="1" y="169"/>
                  </a:cubicBezTo>
                  <a:lnTo>
                    <a:pt x="83" y="1618"/>
                  </a:lnTo>
                  <a:cubicBezTo>
                    <a:pt x="83" y="1618"/>
                    <a:pt x="325" y="1480"/>
                    <a:pt x="576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840742" y="4039043"/>
              <a:ext cx="172269" cy="113666"/>
            </a:xfrm>
            <a:custGeom>
              <a:rect b="b" l="l" r="r" t="t"/>
              <a:pathLst>
                <a:path extrusionOk="0" h="1191" w="1805">
                  <a:moveTo>
                    <a:pt x="546" y="1"/>
                  </a:moveTo>
                  <a:cubicBezTo>
                    <a:pt x="1593" y="178"/>
                    <a:pt x="1805" y="1191"/>
                    <a:pt x="1805" y="1191"/>
                  </a:cubicBezTo>
                  <a:lnTo>
                    <a:pt x="122" y="1191"/>
                  </a:lnTo>
                  <a:cubicBezTo>
                    <a:pt x="1" y="498"/>
                    <a:pt x="299" y="161"/>
                    <a:pt x="546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680498" y="4132764"/>
              <a:ext cx="332513" cy="19946"/>
            </a:xfrm>
            <a:custGeom>
              <a:rect b="b" l="l" r="r" t="t"/>
              <a:pathLst>
                <a:path extrusionOk="0" h="209" w="3484">
                  <a:moveTo>
                    <a:pt x="3484" y="209"/>
                  </a:moveTo>
                  <a:lnTo>
                    <a:pt x="1" y="209"/>
                  </a:lnTo>
                  <a:lnTo>
                    <a:pt x="18" y="1"/>
                  </a:lnTo>
                  <a:lnTo>
                    <a:pt x="3414" y="1"/>
                  </a:lnTo>
                  <a:cubicBezTo>
                    <a:pt x="3466" y="122"/>
                    <a:pt x="3484" y="209"/>
                    <a:pt x="3484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734231" y="3941217"/>
              <a:ext cx="62418" cy="126836"/>
            </a:xfrm>
            <a:custGeom>
              <a:rect b="b" l="l" r="r" t="t"/>
              <a:pathLst>
                <a:path extrusionOk="0" h="1329" w="654">
                  <a:moveTo>
                    <a:pt x="0" y="424"/>
                  </a:moveTo>
                  <a:cubicBezTo>
                    <a:pt x="143" y="199"/>
                    <a:pt x="351" y="0"/>
                    <a:pt x="654" y="13"/>
                  </a:cubicBezTo>
                  <a:lnTo>
                    <a:pt x="545" y="1125"/>
                  </a:lnTo>
                  <a:cubicBezTo>
                    <a:pt x="295" y="1190"/>
                    <a:pt x="52" y="1329"/>
                    <a:pt x="52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720965" y="3963932"/>
              <a:ext cx="88950" cy="17465"/>
            </a:xfrm>
            <a:custGeom>
              <a:rect b="b" l="l" r="r" t="t"/>
              <a:pathLst>
                <a:path extrusionOk="0" h="183" w="932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39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39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720965" y="3992373"/>
              <a:ext cx="88950" cy="17465"/>
            </a:xfrm>
            <a:custGeom>
              <a:rect b="b" l="l" r="r" t="t"/>
              <a:pathLst>
                <a:path extrusionOk="0" h="183" w="932">
                  <a:moveTo>
                    <a:pt x="840" y="183"/>
                  </a:moveTo>
                  <a:lnTo>
                    <a:pt x="92" y="183"/>
                  </a:lnTo>
                  <a:cubicBezTo>
                    <a:pt x="44" y="183"/>
                    <a:pt x="1" y="144"/>
                    <a:pt x="1" y="92"/>
                  </a:cubicBezTo>
                  <a:cubicBezTo>
                    <a:pt x="1" y="40"/>
                    <a:pt x="44" y="1"/>
                    <a:pt x="92" y="1"/>
                  </a:cubicBezTo>
                  <a:lnTo>
                    <a:pt x="840" y="1"/>
                  </a:lnTo>
                  <a:cubicBezTo>
                    <a:pt x="888" y="1"/>
                    <a:pt x="931" y="40"/>
                    <a:pt x="931" y="92"/>
                  </a:cubicBezTo>
                  <a:cubicBezTo>
                    <a:pt x="931" y="144"/>
                    <a:pt x="888" y="183"/>
                    <a:pt x="840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720965" y="4019287"/>
              <a:ext cx="88950" cy="17370"/>
            </a:xfrm>
            <a:custGeom>
              <a:rect b="b" l="l" r="r" t="t"/>
              <a:pathLst>
                <a:path extrusionOk="0" h="182" w="932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43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43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260182" y="3342049"/>
              <a:ext cx="250721" cy="651265"/>
            </a:xfrm>
            <a:custGeom>
              <a:rect b="b" l="l" r="r" t="t"/>
              <a:pathLst>
                <a:path extrusionOk="0" h="6824" w="2627">
                  <a:moveTo>
                    <a:pt x="1619" y="2709"/>
                  </a:moveTo>
                  <a:cubicBezTo>
                    <a:pt x="1498" y="2908"/>
                    <a:pt x="1558" y="3423"/>
                    <a:pt x="1922" y="4210"/>
                  </a:cubicBezTo>
                  <a:cubicBezTo>
                    <a:pt x="2285" y="5002"/>
                    <a:pt x="1697" y="6824"/>
                    <a:pt x="1697" y="6824"/>
                  </a:cubicBezTo>
                  <a:lnTo>
                    <a:pt x="1056" y="6824"/>
                  </a:lnTo>
                  <a:cubicBezTo>
                    <a:pt x="1056" y="6824"/>
                    <a:pt x="100" y="3531"/>
                    <a:pt x="40" y="2722"/>
                  </a:cubicBezTo>
                  <a:cubicBezTo>
                    <a:pt x="1" y="2216"/>
                    <a:pt x="273" y="1139"/>
                    <a:pt x="477" y="416"/>
                  </a:cubicBezTo>
                  <a:cubicBezTo>
                    <a:pt x="520" y="260"/>
                    <a:pt x="559" y="122"/>
                    <a:pt x="593" y="10"/>
                  </a:cubicBezTo>
                  <a:cubicBezTo>
                    <a:pt x="814" y="1"/>
                    <a:pt x="1100" y="10"/>
                    <a:pt x="1459" y="53"/>
                  </a:cubicBezTo>
                  <a:cubicBezTo>
                    <a:pt x="2021" y="122"/>
                    <a:pt x="2389" y="230"/>
                    <a:pt x="2627" y="338"/>
                  </a:cubicBezTo>
                  <a:cubicBezTo>
                    <a:pt x="2601" y="408"/>
                    <a:pt x="2570" y="490"/>
                    <a:pt x="2536" y="581"/>
                  </a:cubicBezTo>
                  <a:cubicBezTo>
                    <a:pt x="2250" y="1299"/>
                    <a:pt x="1714" y="2553"/>
                    <a:pt x="1619" y="2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00649" y="3732682"/>
              <a:ext cx="177614" cy="260640"/>
            </a:xfrm>
            <a:custGeom>
              <a:rect b="b" l="l" r="r" t="t"/>
              <a:pathLst>
                <a:path extrusionOk="0" h="2731" w="1861">
                  <a:moveTo>
                    <a:pt x="632" y="2731"/>
                  </a:moveTo>
                  <a:lnTo>
                    <a:pt x="1273" y="2731"/>
                  </a:lnTo>
                  <a:cubicBezTo>
                    <a:pt x="1273" y="2731"/>
                    <a:pt x="1861" y="909"/>
                    <a:pt x="1498" y="117"/>
                  </a:cubicBez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290" y="1545"/>
                    <a:pt x="632" y="2731"/>
                    <a:pt x="632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300649" y="3732682"/>
              <a:ext cx="150795" cy="76064"/>
            </a:xfrm>
            <a:custGeom>
              <a:rect b="b" l="l" r="r" t="t"/>
              <a:pathLst>
                <a:path extrusionOk="0" h="797" w="1580">
                  <a:moveTo>
                    <a:pt x="1498" y="117"/>
                  </a:move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35" y="550"/>
                    <a:pt x="65" y="676"/>
                    <a:pt x="100" y="797"/>
                  </a:cubicBezTo>
                  <a:cubicBezTo>
                    <a:pt x="386" y="762"/>
                    <a:pt x="1004" y="654"/>
                    <a:pt x="1580" y="386"/>
                  </a:cubicBezTo>
                  <a:cubicBezTo>
                    <a:pt x="1562" y="290"/>
                    <a:pt x="1536" y="200"/>
                    <a:pt x="1498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4118931" y="3954006"/>
              <a:ext cx="332513" cy="198701"/>
            </a:xfrm>
            <a:custGeom>
              <a:rect b="b" l="l" r="r" t="t"/>
              <a:pathLst>
                <a:path extrusionOk="0" h="2082" w="3484">
                  <a:moveTo>
                    <a:pt x="2554" y="1"/>
                  </a:moveTo>
                  <a:lnTo>
                    <a:pt x="3293" y="1"/>
                  </a:lnTo>
                  <a:lnTo>
                    <a:pt x="3484" y="2082"/>
                  </a:lnTo>
                  <a:lnTo>
                    <a:pt x="1" y="2082"/>
                  </a:lnTo>
                  <a:cubicBezTo>
                    <a:pt x="1" y="2082"/>
                    <a:pt x="364" y="321"/>
                    <a:pt x="2536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4333671" y="3913158"/>
              <a:ext cx="66140" cy="154513"/>
            </a:xfrm>
            <a:custGeom>
              <a:rect b="b" l="l" r="r" t="t"/>
              <a:pathLst>
                <a:path extrusionOk="0" h="1619" w="693">
                  <a:moveTo>
                    <a:pt x="118" y="1415"/>
                  </a:moveTo>
                  <a:lnTo>
                    <a:pt x="1" y="169"/>
                  </a:lnTo>
                  <a:cubicBezTo>
                    <a:pt x="1" y="169"/>
                    <a:pt x="295" y="0"/>
                    <a:pt x="693" y="169"/>
                  </a:cubicBezTo>
                  <a:lnTo>
                    <a:pt x="615" y="1618"/>
                  </a:lnTo>
                  <a:cubicBezTo>
                    <a:pt x="615" y="1618"/>
                    <a:pt x="368" y="1480"/>
                    <a:pt x="118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118931" y="4039043"/>
              <a:ext cx="172365" cy="113666"/>
            </a:xfrm>
            <a:custGeom>
              <a:rect b="b" l="l" r="r" t="t"/>
              <a:pathLst>
                <a:path extrusionOk="0" h="1191" w="1806">
                  <a:moveTo>
                    <a:pt x="1260" y="1"/>
                  </a:moveTo>
                  <a:cubicBezTo>
                    <a:pt x="213" y="178"/>
                    <a:pt x="1" y="1191"/>
                    <a:pt x="1" y="1191"/>
                  </a:cubicBezTo>
                  <a:lnTo>
                    <a:pt x="1684" y="1191"/>
                  </a:lnTo>
                  <a:cubicBezTo>
                    <a:pt x="1805" y="498"/>
                    <a:pt x="1507" y="161"/>
                    <a:pt x="1260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4118931" y="4132764"/>
              <a:ext cx="332513" cy="19946"/>
            </a:xfrm>
            <a:custGeom>
              <a:rect b="b" l="l" r="r" t="t"/>
              <a:pathLst>
                <a:path extrusionOk="0" h="209" w="3484">
                  <a:moveTo>
                    <a:pt x="1" y="209"/>
                  </a:moveTo>
                  <a:lnTo>
                    <a:pt x="3484" y="209"/>
                  </a:lnTo>
                  <a:lnTo>
                    <a:pt x="3466" y="1"/>
                  </a:lnTo>
                  <a:lnTo>
                    <a:pt x="44" y="1"/>
                  </a:lnTo>
                  <a:cubicBezTo>
                    <a:pt x="18" y="122"/>
                    <a:pt x="1" y="209"/>
                    <a:pt x="1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334530" y="3941217"/>
              <a:ext cx="62418" cy="126836"/>
            </a:xfrm>
            <a:custGeom>
              <a:rect b="b" l="l" r="r" t="t"/>
              <a:pathLst>
                <a:path extrusionOk="0" h="1329" w="654">
                  <a:moveTo>
                    <a:pt x="654" y="424"/>
                  </a:moveTo>
                  <a:cubicBezTo>
                    <a:pt x="511" y="199"/>
                    <a:pt x="303" y="0"/>
                    <a:pt x="0" y="13"/>
                  </a:cubicBezTo>
                  <a:lnTo>
                    <a:pt x="109" y="1125"/>
                  </a:lnTo>
                  <a:cubicBezTo>
                    <a:pt x="359" y="1190"/>
                    <a:pt x="606" y="1329"/>
                    <a:pt x="606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4322504" y="3963932"/>
              <a:ext cx="88473" cy="17465"/>
            </a:xfrm>
            <a:custGeom>
              <a:rect b="b" l="l" r="r" t="t"/>
              <a:pathLst>
                <a:path extrusionOk="0" h="183" w="927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39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39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4322504" y="3992373"/>
              <a:ext cx="88473" cy="17465"/>
            </a:xfrm>
            <a:custGeom>
              <a:rect b="b" l="l" r="r" t="t"/>
              <a:pathLst>
                <a:path extrusionOk="0" h="183" w="927">
                  <a:moveTo>
                    <a:pt x="836" y="183"/>
                  </a:moveTo>
                  <a:lnTo>
                    <a:pt x="92" y="183"/>
                  </a:lnTo>
                  <a:cubicBezTo>
                    <a:pt x="40" y="183"/>
                    <a:pt x="1" y="144"/>
                    <a:pt x="1" y="92"/>
                  </a:cubicBezTo>
                  <a:cubicBezTo>
                    <a:pt x="1" y="40"/>
                    <a:pt x="40" y="1"/>
                    <a:pt x="92" y="1"/>
                  </a:cubicBezTo>
                  <a:lnTo>
                    <a:pt x="836" y="1"/>
                  </a:lnTo>
                  <a:cubicBezTo>
                    <a:pt x="888" y="1"/>
                    <a:pt x="927" y="40"/>
                    <a:pt x="927" y="92"/>
                  </a:cubicBezTo>
                  <a:cubicBezTo>
                    <a:pt x="927" y="144"/>
                    <a:pt x="888" y="183"/>
                    <a:pt x="836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4322504" y="4019287"/>
              <a:ext cx="88473" cy="17370"/>
            </a:xfrm>
            <a:custGeom>
              <a:rect b="b" l="l" r="r" t="t"/>
              <a:pathLst>
                <a:path extrusionOk="0" h="182" w="927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43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43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024828" y="4152616"/>
              <a:ext cx="1094315" cy="577779"/>
            </a:xfrm>
            <a:custGeom>
              <a:rect b="b" l="l" r="r" t="t"/>
              <a:pathLst>
                <a:path extrusionOk="0" h="6054" w="11466">
                  <a:moveTo>
                    <a:pt x="11466" y="1"/>
                  </a:moveTo>
                  <a:lnTo>
                    <a:pt x="1" y="1"/>
                  </a:lnTo>
                  <a:lnTo>
                    <a:pt x="1" y="6053"/>
                  </a:lnTo>
                  <a:lnTo>
                    <a:pt x="11466" y="60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531899" y="4347121"/>
              <a:ext cx="69003" cy="182190"/>
            </a:xfrm>
            <a:custGeom>
              <a:rect b="b" l="l" r="r" t="t"/>
              <a:pathLst>
                <a:path extrusionOk="0" h="1909" w="723">
                  <a:moveTo>
                    <a:pt x="0" y="416"/>
                  </a:moveTo>
                  <a:lnTo>
                    <a:pt x="0" y="0"/>
                  </a:lnTo>
                  <a:lnTo>
                    <a:pt x="723" y="0"/>
                  </a:lnTo>
                  <a:lnTo>
                    <a:pt x="723" y="1908"/>
                  </a:lnTo>
                  <a:lnTo>
                    <a:pt x="256" y="1908"/>
                  </a:lnTo>
                  <a:lnTo>
                    <a:pt x="256" y="41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3001237" y="4285944"/>
              <a:ext cx="1023689" cy="444452"/>
            </a:xfrm>
            <a:custGeom>
              <a:rect b="b" l="l" r="r" t="t"/>
              <a:pathLst>
                <a:path extrusionOk="0" h="4657" w="10726">
                  <a:moveTo>
                    <a:pt x="10726" y="1"/>
                  </a:moveTo>
                  <a:lnTo>
                    <a:pt x="0" y="1"/>
                  </a:lnTo>
                  <a:lnTo>
                    <a:pt x="0" y="4656"/>
                  </a:lnTo>
                  <a:lnTo>
                    <a:pt x="10726" y="46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3991424" y="4283558"/>
              <a:ext cx="33499" cy="446838"/>
            </a:xfrm>
            <a:custGeom>
              <a:rect b="b" l="l" r="r" t="t"/>
              <a:pathLst>
                <a:path extrusionOk="0" h="4682" w="351">
                  <a:moveTo>
                    <a:pt x="351" y="0"/>
                  </a:moveTo>
                  <a:lnTo>
                    <a:pt x="351" y="4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3482635" y="4418128"/>
              <a:ext cx="125694" cy="183813"/>
            </a:xfrm>
            <a:custGeom>
              <a:rect b="b" l="l" r="r" t="t"/>
              <a:pathLst>
                <a:path extrusionOk="0" h="1926" w="1317">
                  <a:moveTo>
                    <a:pt x="83" y="1528"/>
                  </a:moveTo>
                  <a:cubicBezTo>
                    <a:pt x="256" y="1385"/>
                    <a:pt x="390" y="1272"/>
                    <a:pt x="490" y="1182"/>
                  </a:cubicBezTo>
                  <a:cubicBezTo>
                    <a:pt x="589" y="1091"/>
                    <a:pt x="672" y="995"/>
                    <a:pt x="741" y="896"/>
                  </a:cubicBezTo>
                  <a:cubicBezTo>
                    <a:pt x="806" y="796"/>
                    <a:pt x="840" y="697"/>
                    <a:pt x="840" y="606"/>
                  </a:cubicBezTo>
                  <a:cubicBezTo>
                    <a:pt x="840" y="533"/>
                    <a:pt x="823" y="476"/>
                    <a:pt x="793" y="437"/>
                  </a:cubicBezTo>
                  <a:cubicBezTo>
                    <a:pt x="758" y="398"/>
                    <a:pt x="706" y="377"/>
                    <a:pt x="641" y="377"/>
                  </a:cubicBezTo>
                  <a:cubicBezTo>
                    <a:pt x="576" y="377"/>
                    <a:pt x="524" y="403"/>
                    <a:pt x="486" y="450"/>
                  </a:cubicBezTo>
                  <a:cubicBezTo>
                    <a:pt x="451" y="502"/>
                    <a:pt x="429" y="572"/>
                    <a:pt x="429" y="662"/>
                  </a:cubicBezTo>
                  <a:lnTo>
                    <a:pt x="1" y="662"/>
                  </a:lnTo>
                  <a:cubicBezTo>
                    <a:pt x="1" y="515"/>
                    <a:pt x="36" y="390"/>
                    <a:pt x="96" y="290"/>
                  </a:cubicBezTo>
                  <a:cubicBezTo>
                    <a:pt x="152" y="191"/>
                    <a:pt x="235" y="117"/>
                    <a:pt x="334" y="70"/>
                  </a:cubicBezTo>
                  <a:cubicBezTo>
                    <a:pt x="429" y="22"/>
                    <a:pt x="542" y="0"/>
                    <a:pt x="659" y="0"/>
                  </a:cubicBezTo>
                  <a:cubicBezTo>
                    <a:pt x="866" y="0"/>
                    <a:pt x="1022" y="52"/>
                    <a:pt x="1130" y="161"/>
                  </a:cubicBezTo>
                  <a:cubicBezTo>
                    <a:pt x="1234" y="264"/>
                    <a:pt x="1286" y="407"/>
                    <a:pt x="1286" y="576"/>
                  </a:cubicBezTo>
                  <a:cubicBezTo>
                    <a:pt x="1286" y="762"/>
                    <a:pt x="1225" y="935"/>
                    <a:pt x="1096" y="1095"/>
                  </a:cubicBezTo>
                  <a:cubicBezTo>
                    <a:pt x="970" y="1255"/>
                    <a:pt x="806" y="1411"/>
                    <a:pt x="611" y="1562"/>
                  </a:cubicBezTo>
                  <a:lnTo>
                    <a:pt x="1316" y="1562"/>
                  </a:lnTo>
                  <a:lnTo>
                    <a:pt x="1316" y="1926"/>
                  </a:lnTo>
                  <a:lnTo>
                    <a:pt x="5" y="1926"/>
                  </a:lnTo>
                  <a:lnTo>
                    <a:pt x="5" y="1593"/>
                  </a:lnTo>
                  <a:cubicBezTo>
                    <a:pt x="62" y="1545"/>
                    <a:pt x="92" y="1523"/>
                    <a:pt x="83" y="152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119044" y="4441224"/>
              <a:ext cx="1023689" cy="289176"/>
            </a:xfrm>
            <a:custGeom>
              <a:rect b="b" l="l" r="r" t="t"/>
              <a:pathLst>
                <a:path extrusionOk="0" h="3030" w="10726">
                  <a:moveTo>
                    <a:pt x="10726" y="1"/>
                  </a:moveTo>
                  <a:lnTo>
                    <a:pt x="1" y="1"/>
                  </a:lnTo>
                  <a:lnTo>
                    <a:pt x="1" y="3029"/>
                  </a:lnTo>
                  <a:lnTo>
                    <a:pt x="10726" y="30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119044" y="4441224"/>
              <a:ext cx="41421" cy="289176"/>
            </a:xfrm>
            <a:custGeom>
              <a:rect b="b" l="l" r="r" t="t"/>
              <a:pathLst>
                <a:path extrusionOk="0" h="3030" w="434">
                  <a:moveTo>
                    <a:pt x="1" y="1"/>
                  </a:moveTo>
                  <a:lnTo>
                    <a:pt x="1" y="302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532775" y="4491616"/>
              <a:ext cx="126840" cy="188012"/>
            </a:xfrm>
            <a:custGeom>
              <a:rect b="b" l="l" r="r" t="t"/>
              <a:pathLst>
                <a:path extrusionOk="0" h="1970" w="1329">
                  <a:moveTo>
                    <a:pt x="204" y="152"/>
                  </a:moveTo>
                  <a:cubicBezTo>
                    <a:pt x="321" y="52"/>
                    <a:pt x="476" y="1"/>
                    <a:pt x="675" y="1"/>
                  </a:cubicBezTo>
                  <a:cubicBezTo>
                    <a:pt x="805" y="1"/>
                    <a:pt x="918" y="22"/>
                    <a:pt x="1009" y="70"/>
                  </a:cubicBezTo>
                  <a:cubicBezTo>
                    <a:pt x="1104" y="113"/>
                    <a:pt x="1173" y="174"/>
                    <a:pt x="1221" y="256"/>
                  </a:cubicBezTo>
                  <a:cubicBezTo>
                    <a:pt x="1268" y="334"/>
                    <a:pt x="1294" y="420"/>
                    <a:pt x="1294" y="520"/>
                  </a:cubicBezTo>
                  <a:cubicBezTo>
                    <a:pt x="1294" y="632"/>
                    <a:pt x="1264" y="727"/>
                    <a:pt x="1208" y="801"/>
                  </a:cubicBezTo>
                  <a:cubicBezTo>
                    <a:pt x="1151" y="870"/>
                    <a:pt x="1082" y="922"/>
                    <a:pt x="1004" y="948"/>
                  </a:cubicBezTo>
                  <a:lnTo>
                    <a:pt x="1004" y="957"/>
                  </a:lnTo>
                  <a:cubicBezTo>
                    <a:pt x="1104" y="991"/>
                    <a:pt x="1182" y="1043"/>
                    <a:pt x="1242" y="1121"/>
                  </a:cubicBezTo>
                  <a:cubicBezTo>
                    <a:pt x="1298" y="1199"/>
                    <a:pt x="1329" y="1298"/>
                    <a:pt x="1329" y="1415"/>
                  </a:cubicBezTo>
                  <a:cubicBezTo>
                    <a:pt x="1329" y="1523"/>
                    <a:pt x="1303" y="1619"/>
                    <a:pt x="1251" y="1705"/>
                  </a:cubicBezTo>
                  <a:cubicBezTo>
                    <a:pt x="1203" y="1787"/>
                    <a:pt x="1130" y="1852"/>
                    <a:pt x="1035" y="1900"/>
                  </a:cubicBezTo>
                  <a:cubicBezTo>
                    <a:pt x="939" y="1947"/>
                    <a:pt x="827" y="1969"/>
                    <a:pt x="697" y="1969"/>
                  </a:cubicBezTo>
                  <a:cubicBezTo>
                    <a:pt x="489" y="1969"/>
                    <a:pt x="321" y="1917"/>
                    <a:pt x="195" y="1813"/>
                  </a:cubicBezTo>
                  <a:cubicBezTo>
                    <a:pt x="74" y="1714"/>
                    <a:pt x="5" y="1558"/>
                    <a:pt x="1" y="1350"/>
                  </a:cubicBezTo>
                  <a:lnTo>
                    <a:pt x="433" y="1350"/>
                  </a:lnTo>
                  <a:cubicBezTo>
                    <a:pt x="433" y="1424"/>
                    <a:pt x="455" y="1484"/>
                    <a:pt x="498" y="1532"/>
                  </a:cubicBezTo>
                  <a:cubicBezTo>
                    <a:pt x="541" y="1575"/>
                    <a:pt x="602" y="1597"/>
                    <a:pt x="680" y="1597"/>
                  </a:cubicBezTo>
                  <a:cubicBezTo>
                    <a:pt x="749" y="1597"/>
                    <a:pt x="801" y="1580"/>
                    <a:pt x="840" y="1541"/>
                  </a:cubicBezTo>
                  <a:cubicBezTo>
                    <a:pt x="879" y="1497"/>
                    <a:pt x="896" y="1446"/>
                    <a:pt x="896" y="1385"/>
                  </a:cubicBezTo>
                  <a:cubicBezTo>
                    <a:pt x="896" y="1298"/>
                    <a:pt x="870" y="1238"/>
                    <a:pt x="818" y="1203"/>
                  </a:cubicBezTo>
                  <a:cubicBezTo>
                    <a:pt x="762" y="1164"/>
                    <a:pt x="680" y="1147"/>
                    <a:pt x="563" y="1147"/>
                  </a:cubicBezTo>
                  <a:lnTo>
                    <a:pt x="476" y="1147"/>
                  </a:lnTo>
                  <a:lnTo>
                    <a:pt x="476" y="784"/>
                  </a:lnTo>
                  <a:lnTo>
                    <a:pt x="563" y="784"/>
                  </a:lnTo>
                  <a:cubicBezTo>
                    <a:pt x="650" y="784"/>
                    <a:pt x="723" y="766"/>
                    <a:pt x="775" y="736"/>
                  </a:cubicBezTo>
                  <a:cubicBezTo>
                    <a:pt x="831" y="706"/>
                    <a:pt x="857" y="649"/>
                    <a:pt x="857" y="572"/>
                  </a:cubicBezTo>
                  <a:cubicBezTo>
                    <a:pt x="857" y="511"/>
                    <a:pt x="840" y="459"/>
                    <a:pt x="805" y="425"/>
                  </a:cubicBezTo>
                  <a:cubicBezTo>
                    <a:pt x="771" y="390"/>
                    <a:pt x="723" y="373"/>
                    <a:pt x="663" y="373"/>
                  </a:cubicBezTo>
                  <a:cubicBezTo>
                    <a:pt x="598" y="373"/>
                    <a:pt x="546" y="394"/>
                    <a:pt x="515" y="433"/>
                  </a:cubicBezTo>
                  <a:cubicBezTo>
                    <a:pt x="485" y="476"/>
                    <a:pt x="463" y="524"/>
                    <a:pt x="459" y="585"/>
                  </a:cubicBezTo>
                  <a:lnTo>
                    <a:pt x="22" y="585"/>
                  </a:lnTo>
                  <a:cubicBezTo>
                    <a:pt x="31" y="399"/>
                    <a:pt x="91" y="251"/>
                    <a:pt x="204" y="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5"/>
          <p:cNvSpPr txBox="1"/>
          <p:nvPr/>
        </p:nvSpPr>
        <p:spPr>
          <a:xfrm>
            <a:off x="1048350" y="80625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Sundberg, A. (2023, July 7). College basketball dataset. Kaggle.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ttps://www.kaggle.com/datasets/andrewsundberg/college-basketball-dataset/data?select=cbb.csv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0" name="Google Shape;1070;p3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References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25" y="273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1418743" y="2475598"/>
            <a:ext cx="236658" cy="236504"/>
            <a:chOff x="4437825" y="1557050"/>
            <a:chExt cx="268350" cy="268175"/>
          </a:xfrm>
        </p:grpSpPr>
        <p:sp>
          <p:nvSpPr>
            <p:cNvPr id="159" name="Google Shape;159;p17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7"/>
          <p:cNvSpPr/>
          <p:nvPr/>
        </p:nvSpPr>
        <p:spPr>
          <a:xfrm>
            <a:off x="1362775" y="983100"/>
            <a:ext cx="6418500" cy="1119900"/>
          </a:xfrm>
          <a:prstGeom prst="roundRect">
            <a:avLst>
              <a:gd fmla="val 223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Sport analysis increasing prevalence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Player performance, improve strategies, predict game outcomes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Players, sports organizations, sponsors, fans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362775" y="2160875"/>
            <a:ext cx="6418500" cy="1119900"/>
          </a:xfrm>
          <a:prstGeom prst="roundRect">
            <a:avLst>
              <a:gd fmla="val 223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Division I college basketball seasons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2013 to 2023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Statistics on basketball game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362750" y="3338650"/>
            <a:ext cx="6418500" cy="1393200"/>
          </a:xfrm>
          <a:prstGeom prst="roundRect">
            <a:avLst>
              <a:gd fmla="val 223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siness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Problems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leagues are performing best overall?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are specific basketball stats correlated with wins?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has performance factors changed pre and post COVID?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Maryland Basketball’s impact in the Power 5?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Modeling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winning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percentage of Maryland Basketball.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Variables</a:t>
            </a:r>
            <a:endParaRPr sz="2400"/>
          </a:p>
        </p:txBody>
      </p:sp>
      <p:graphicFrame>
        <p:nvGraphicFramePr>
          <p:cNvPr id="175" name="Google Shape;175;p18"/>
          <p:cNvGraphicFramePr/>
          <p:nvPr/>
        </p:nvGraphicFramePr>
        <p:xfrm>
          <a:off x="569785" y="14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{15C87364-1591-4F48-9ADA-17F40E731EB7}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Team Info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18"/>
          <p:cNvGraphicFramePr/>
          <p:nvPr/>
        </p:nvGraphicFramePr>
        <p:xfrm>
          <a:off x="2593060" y="14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{15C87364-1591-4F48-9ADA-17F40E731EB7}</a:tableStyleId>
              </a:tblPr>
              <a:tblGrid>
                <a:gridCol w="1934600"/>
              </a:tblGrid>
              <a:tr h="44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Offense Stats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ADJOE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1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EFG_O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TOR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ORB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FTR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2P_O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3P_O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ADJ_T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18"/>
          <p:cNvGraphicFramePr/>
          <p:nvPr/>
        </p:nvGraphicFramePr>
        <p:xfrm>
          <a:off x="4616335" y="14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{15C87364-1591-4F48-9ADA-17F40E731EB7}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Defense Stats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ADJDE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EFG_D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TORD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RB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FTRD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2P_D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3P_D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18"/>
          <p:cNvGraphicFramePr/>
          <p:nvPr/>
        </p:nvGraphicFramePr>
        <p:xfrm>
          <a:off x="6639610" y="14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{15C87364-1591-4F48-9ADA-17F40E731EB7}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Results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POSTSEASON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18"/>
          <p:cNvSpPr/>
          <p:nvPr/>
        </p:nvSpPr>
        <p:spPr>
          <a:xfrm>
            <a:off x="1362775" y="1124161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180" name="Google Shape;180;p18"/>
          <p:cNvSpPr/>
          <p:nvPr/>
        </p:nvSpPr>
        <p:spPr>
          <a:xfrm>
            <a:off x="3386050" y="1124163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18"/>
          <p:cNvSpPr/>
          <p:nvPr/>
        </p:nvSpPr>
        <p:spPr>
          <a:xfrm>
            <a:off x="5452950" y="1124161"/>
            <a:ext cx="348600" cy="34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18"/>
          <p:cNvSpPr/>
          <p:nvPr/>
        </p:nvSpPr>
        <p:spPr>
          <a:xfrm>
            <a:off x="7432600" y="1124161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cxnSp>
        <p:nvCxnSpPr>
          <p:cNvPr id="183" name="Google Shape;183;p18"/>
          <p:cNvCxnSpPr>
            <a:stCxn id="179" idx="0"/>
            <a:endCxn id="184" idx="4"/>
          </p:cNvCxnSpPr>
          <p:nvPr/>
        </p:nvCxnSpPr>
        <p:spPr>
          <a:xfrm rot="-5400000">
            <a:off x="2983075" y="-464639"/>
            <a:ext cx="142800" cy="303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>
            <a:stCxn id="180" idx="0"/>
            <a:endCxn id="184" idx="4"/>
          </p:cNvCxnSpPr>
          <p:nvPr/>
        </p:nvCxnSpPr>
        <p:spPr>
          <a:xfrm rot="-5400000">
            <a:off x="3994750" y="546963"/>
            <a:ext cx="142800" cy="1011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>
            <a:stCxn id="181" idx="0"/>
            <a:endCxn id="184" idx="4"/>
          </p:cNvCxnSpPr>
          <p:nvPr/>
        </p:nvCxnSpPr>
        <p:spPr>
          <a:xfrm flipH="1" rot="5400000">
            <a:off x="5028300" y="525211"/>
            <a:ext cx="142800" cy="1055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>
            <a:stCxn id="182" idx="0"/>
            <a:endCxn id="184" idx="4"/>
          </p:cNvCxnSpPr>
          <p:nvPr/>
        </p:nvCxnSpPr>
        <p:spPr>
          <a:xfrm flipH="1" rot="5400000">
            <a:off x="6018100" y="-464639"/>
            <a:ext cx="142800" cy="303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8" name="Google Shape;188;p18"/>
          <p:cNvGrpSpPr/>
          <p:nvPr/>
        </p:nvGrpSpPr>
        <p:grpSpPr>
          <a:xfrm>
            <a:off x="1418743" y="1180198"/>
            <a:ext cx="236658" cy="236504"/>
            <a:chOff x="4437825" y="1557050"/>
            <a:chExt cx="268350" cy="268175"/>
          </a:xfrm>
        </p:grpSpPr>
        <p:sp>
          <p:nvSpPr>
            <p:cNvPr id="189" name="Google Shape;189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5508918" y="1180198"/>
            <a:ext cx="236658" cy="236504"/>
            <a:chOff x="4437825" y="1557050"/>
            <a:chExt cx="268350" cy="268175"/>
          </a:xfrm>
        </p:grpSpPr>
        <p:sp>
          <p:nvSpPr>
            <p:cNvPr id="198" name="Google Shape;198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7488568" y="1180198"/>
            <a:ext cx="236658" cy="236504"/>
            <a:chOff x="4437825" y="1557050"/>
            <a:chExt cx="268350" cy="268175"/>
          </a:xfrm>
        </p:grpSpPr>
        <p:sp>
          <p:nvSpPr>
            <p:cNvPr id="207" name="Google Shape;207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442018" y="1180198"/>
            <a:ext cx="236658" cy="236504"/>
            <a:chOff x="4437825" y="1557050"/>
            <a:chExt cx="268350" cy="268175"/>
          </a:xfrm>
        </p:grpSpPr>
        <p:sp>
          <p:nvSpPr>
            <p:cNvPr id="216" name="Google Shape;216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 sz="2400"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5344600" y="2076089"/>
            <a:ext cx="633001" cy="1187354"/>
            <a:chOff x="6192630" y="1740392"/>
            <a:chExt cx="719892" cy="1350494"/>
          </a:xfrm>
        </p:grpSpPr>
        <p:sp>
          <p:nvSpPr>
            <p:cNvPr id="230" name="Google Shape;230;p19"/>
            <p:cNvSpPr/>
            <p:nvPr/>
          </p:nvSpPr>
          <p:spPr>
            <a:xfrm>
              <a:off x="6456173" y="2362280"/>
              <a:ext cx="386966" cy="638218"/>
            </a:xfrm>
            <a:custGeom>
              <a:rect b="b" l="l" r="r" t="t"/>
              <a:pathLst>
                <a:path extrusionOk="0" h="5197" w="3151">
                  <a:moveTo>
                    <a:pt x="645" y="0"/>
                  </a:moveTo>
                  <a:cubicBezTo>
                    <a:pt x="256" y="26"/>
                    <a:pt x="0" y="1012"/>
                    <a:pt x="78" y="2198"/>
                  </a:cubicBezTo>
                  <a:lnTo>
                    <a:pt x="78" y="2198"/>
                  </a:lnTo>
                  <a:cubicBezTo>
                    <a:pt x="156" y="3388"/>
                    <a:pt x="870" y="4794"/>
                    <a:pt x="870" y="4794"/>
                  </a:cubicBezTo>
                  <a:lnTo>
                    <a:pt x="870" y="4794"/>
                  </a:lnTo>
                  <a:lnTo>
                    <a:pt x="3085" y="5196"/>
                  </a:lnTo>
                  <a:lnTo>
                    <a:pt x="3150" y="4932"/>
                  </a:lnTo>
                  <a:cubicBezTo>
                    <a:pt x="3150" y="4932"/>
                    <a:pt x="2830" y="4750"/>
                    <a:pt x="2237" y="4504"/>
                  </a:cubicBezTo>
                  <a:lnTo>
                    <a:pt x="2237" y="4504"/>
                  </a:lnTo>
                  <a:cubicBezTo>
                    <a:pt x="1644" y="4262"/>
                    <a:pt x="1381" y="4339"/>
                    <a:pt x="1381" y="4339"/>
                  </a:cubicBezTo>
                  <a:lnTo>
                    <a:pt x="1381" y="4339"/>
                  </a:lnTo>
                  <a:cubicBezTo>
                    <a:pt x="1458" y="3729"/>
                    <a:pt x="1445" y="2695"/>
                    <a:pt x="1614" y="1666"/>
                  </a:cubicBezTo>
                  <a:lnTo>
                    <a:pt x="1614" y="1666"/>
                  </a:lnTo>
                  <a:cubicBezTo>
                    <a:pt x="1796" y="519"/>
                    <a:pt x="1073" y="0"/>
                    <a:pt x="675" y="0"/>
                  </a:cubicBezTo>
                  <a:lnTo>
                    <a:pt x="675" y="0"/>
                  </a:lnTo>
                  <a:cubicBezTo>
                    <a:pt x="667" y="0"/>
                    <a:pt x="654" y="0"/>
                    <a:pt x="645" y="0"/>
                  </a:cubicBezTo>
                </a:path>
              </a:pathLst>
            </a:custGeom>
            <a:solidFill>
              <a:srgbClr val="D8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815873" y="2929642"/>
              <a:ext cx="96650" cy="161243"/>
            </a:xfrm>
            <a:custGeom>
              <a:rect b="b" l="l" r="r" t="t"/>
              <a:pathLst>
                <a:path extrusionOk="0" h="1313" w="787">
                  <a:moveTo>
                    <a:pt x="609" y="0"/>
                  </a:moveTo>
                  <a:cubicBezTo>
                    <a:pt x="436" y="0"/>
                    <a:pt x="0" y="213"/>
                    <a:pt x="0" y="213"/>
                  </a:cubicBezTo>
                  <a:cubicBezTo>
                    <a:pt x="0" y="213"/>
                    <a:pt x="212" y="265"/>
                    <a:pt x="147" y="563"/>
                  </a:cubicBezTo>
                  <a:cubicBezTo>
                    <a:pt x="139" y="602"/>
                    <a:pt x="459" y="1203"/>
                    <a:pt x="636" y="1303"/>
                  </a:cubicBezTo>
                  <a:cubicBezTo>
                    <a:pt x="647" y="1309"/>
                    <a:pt x="657" y="1312"/>
                    <a:pt x="667" y="1312"/>
                  </a:cubicBezTo>
                  <a:cubicBezTo>
                    <a:pt x="777" y="1312"/>
                    <a:pt x="787" y="887"/>
                    <a:pt x="775" y="520"/>
                  </a:cubicBezTo>
                  <a:cubicBezTo>
                    <a:pt x="766" y="239"/>
                    <a:pt x="770" y="74"/>
                    <a:pt x="658" y="9"/>
                  </a:cubicBezTo>
                  <a:cubicBezTo>
                    <a:pt x="646" y="3"/>
                    <a:pt x="629" y="0"/>
                    <a:pt x="60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461945" y="2445051"/>
              <a:ext cx="211106" cy="319661"/>
            </a:xfrm>
            <a:custGeom>
              <a:rect b="b" l="l" r="r" t="t"/>
              <a:pathLst>
                <a:path extrusionOk="0" h="2603" w="1719">
                  <a:moveTo>
                    <a:pt x="1494" y="1"/>
                  </a:moveTo>
                  <a:lnTo>
                    <a:pt x="1" y="1230"/>
                  </a:lnTo>
                  <a:lnTo>
                    <a:pt x="122" y="2562"/>
                  </a:lnTo>
                  <a:cubicBezTo>
                    <a:pt x="201" y="2591"/>
                    <a:pt x="298" y="2603"/>
                    <a:pt x="406" y="2603"/>
                  </a:cubicBezTo>
                  <a:cubicBezTo>
                    <a:pt x="918" y="2603"/>
                    <a:pt x="1658" y="2337"/>
                    <a:pt x="1658" y="2337"/>
                  </a:cubicBezTo>
                  <a:cubicBezTo>
                    <a:pt x="1658" y="2337"/>
                    <a:pt x="1719" y="1290"/>
                    <a:pt x="1719" y="862"/>
                  </a:cubicBezTo>
                  <a:cubicBezTo>
                    <a:pt x="1719" y="434"/>
                    <a:pt x="1494" y="1"/>
                    <a:pt x="1494" y="1"/>
                  </a:cubicBezTo>
                  <a:close/>
                </a:path>
              </a:pathLst>
            </a:custGeom>
            <a:solidFill>
              <a:srgbClr val="B31D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456664" y="2708592"/>
              <a:ext cx="248808" cy="74051"/>
            </a:xfrm>
            <a:custGeom>
              <a:rect b="b" l="l" r="r" t="t"/>
              <a:pathLst>
                <a:path extrusionOk="0" h="603" w="2026">
                  <a:moveTo>
                    <a:pt x="1835" y="1"/>
                  </a:moveTo>
                  <a:cubicBezTo>
                    <a:pt x="1835" y="1"/>
                    <a:pt x="1550" y="109"/>
                    <a:pt x="883" y="260"/>
                  </a:cubicBezTo>
                  <a:cubicBezTo>
                    <a:pt x="386" y="373"/>
                    <a:pt x="1" y="252"/>
                    <a:pt x="1" y="252"/>
                  </a:cubicBezTo>
                  <a:lnTo>
                    <a:pt x="1" y="537"/>
                  </a:lnTo>
                  <a:cubicBezTo>
                    <a:pt x="1" y="537"/>
                    <a:pt x="1649" y="602"/>
                    <a:pt x="1835" y="360"/>
                  </a:cubicBezTo>
                  <a:cubicBezTo>
                    <a:pt x="2025" y="118"/>
                    <a:pt x="1835" y="1"/>
                    <a:pt x="183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192630" y="1956775"/>
              <a:ext cx="379475" cy="237628"/>
            </a:xfrm>
            <a:custGeom>
              <a:rect b="b" l="l" r="r" t="t"/>
              <a:pathLst>
                <a:path extrusionOk="0" h="1935" w="3090">
                  <a:moveTo>
                    <a:pt x="368" y="256"/>
                  </a:moveTo>
                  <a:lnTo>
                    <a:pt x="182" y="18"/>
                  </a:lnTo>
                  <a:lnTo>
                    <a:pt x="277" y="338"/>
                  </a:lnTo>
                  <a:lnTo>
                    <a:pt x="48" y="187"/>
                  </a:lnTo>
                  <a:lnTo>
                    <a:pt x="238" y="438"/>
                  </a:lnTo>
                  <a:lnTo>
                    <a:pt x="1" y="330"/>
                  </a:lnTo>
                  <a:lnTo>
                    <a:pt x="403" y="819"/>
                  </a:lnTo>
                  <a:lnTo>
                    <a:pt x="1337" y="1935"/>
                  </a:lnTo>
                  <a:lnTo>
                    <a:pt x="2908" y="1528"/>
                  </a:lnTo>
                  <a:lnTo>
                    <a:pt x="3090" y="1026"/>
                  </a:lnTo>
                  <a:cubicBezTo>
                    <a:pt x="3090" y="1026"/>
                    <a:pt x="2644" y="905"/>
                    <a:pt x="2423" y="1026"/>
                  </a:cubicBezTo>
                  <a:lnTo>
                    <a:pt x="2423" y="1026"/>
                  </a:lnTo>
                  <a:cubicBezTo>
                    <a:pt x="2203" y="1147"/>
                    <a:pt x="2103" y="1269"/>
                    <a:pt x="2103" y="1269"/>
                  </a:cubicBezTo>
                  <a:lnTo>
                    <a:pt x="2103" y="1269"/>
                  </a:lnTo>
                  <a:cubicBezTo>
                    <a:pt x="2103" y="1269"/>
                    <a:pt x="1619" y="1368"/>
                    <a:pt x="1519" y="1528"/>
                  </a:cubicBezTo>
                  <a:lnTo>
                    <a:pt x="1519" y="1528"/>
                  </a:lnTo>
                  <a:lnTo>
                    <a:pt x="528" y="646"/>
                  </a:lnTo>
                  <a:cubicBezTo>
                    <a:pt x="528" y="646"/>
                    <a:pt x="585" y="434"/>
                    <a:pt x="589" y="347"/>
                  </a:cubicBezTo>
                  <a:lnTo>
                    <a:pt x="589" y="347"/>
                  </a:lnTo>
                  <a:cubicBezTo>
                    <a:pt x="598" y="261"/>
                    <a:pt x="606" y="126"/>
                    <a:pt x="606" y="126"/>
                  </a:cubicBezTo>
                  <a:lnTo>
                    <a:pt x="606" y="126"/>
                  </a:lnTo>
                  <a:cubicBezTo>
                    <a:pt x="606" y="126"/>
                    <a:pt x="489" y="360"/>
                    <a:pt x="455" y="287"/>
                  </a:cubicBezTo>
                  <a:lnTo>
                    <a:pt x="455" y="287"/>
                  </a:lnTo>
                  <a:cubicBezTo>
                    <a:pt x="420" y="209"/>
                    <a:pt x="347" y="1"/>
                    <a:pt x="347" y="1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544839" y="2003564"/>
              <a:ext cx="100579" cy="109542"/>
            </a:xfrm>
            <a:custGeom>
              <a:rect b="b" l="l" r="r" t="t"/>
              <a:pathLst>
                <a:path extrusionOk="0" h="892" w="819">
                  <a:moveTo>
                    <a:pt x="273" y="291"/>
                  </a:moveTo>
                  <a:lnTo>
                    <a:pt x="1" y="892"/>
                  </a:lnTo>
                  <a:lnTo>
                    <a:pt x="819" y="619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D8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449296" y="2055020"/>
              <a:ext cx="274229" cy="337591"/>
            </a:xfrm>
            <a:custGeom>
              <a:rect b="b" l="l" r="r" t="t"/>
              <a:pathLst>
                <a:path extrusionOk="0" h="2749" w="2233">
                  <a:moveTo>
                    <a:pt x="1810" y="0"/>
                  </a:moveTo>
                  <a:cubicBezTo>
                    <a:pt x="1456" y="0"/>
                    <a:pt x="930" y="194"/>
                    <a:pt x="571" y="412"/>
                  </a:cubicBezTo>
                  <a:cubicBezTo>
                    <a:pt x="0" y="758"/>
                    <a:pt x="247" y="1356"/>
                    <a:pt x="247" y="1805"/>
                  </a:cubicBezTo>
                  <a:cubicBezTo>
                    <a:pt x="247" y="2255"/>
                    <a:pt x="428" y="2666"/>
                    <a:pt x="428" y="2666"/>
                  </a:cubicBezTo>
                  <a:cubicBezTo>
                    <a:pt x="423" y="2673"/>
                    <a:pt x="428" y="2675"/>
                    <a:pt x="442" y="2675"/>
                  </a:cubicBezTo>
                  <a:cubicBezTo>
                    <a:pt x="491" y="2675"/>
                    <a:pt x="649" y="2644"/>
                    <a:pt x="838" y="2644"/>
                  </a:cubicBezTo>
                  <a:cubicBezTo>
                    <a:pt x="997" y="2644"/>
                    <a:pt x="1178" y="2666"/>
                    <a:pt x="1333" y="2749"/>
                  </a:cubicBezTo>
                  <a:cubicBezTo>
                    <a:pt x="1333" y="2749"/>
                    <a:pt x="1229" y="2113"/>
                    <a:pt x="1514" y="1805"/>
                  </a:cubicBezTo>
                  <a:cubicBezTo>
                    <a:pt x="1800" y="1498"/>
                    <a:pt x="2233" y="720"/>
                    <a:pt x="2189" y="248"/>
                  </a:cubicBezTo>
                  <a:cubicBezTo>
                    <a:pt x="2175" y="71"/>
                    <a:pt x="2024" y="0"/>
                    <a:pt x="1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575173" y="2216141"/>
              <a:ext cx="37333" cy="141471"/>
            </a:xfrm>
            <a:custGeom>
              <a:rect b="b" l="l" r="r" t="t"/>
              <a:pathLst>
                <a:path extrusionOk="0" h="1152" w="304">
                  <a:moveTo>
                    <a:pt x="273" y="346"/>
                  </a:moveTo>
                  <a:cubicBezTo>
                    <a:pt x="273" y="346"/>
                    <a:pt x="122" y="766"/>
                    <a:pt x="191" y="1151"/>
                  </a:cubicBezTo>
                  <a:lnTo>
                    <a:pt x="22" y="1121"/>
                  </a:lnTo>
                  <a:cubicBezTo>
                    <a:pt x="22" y="1121"/>
                    <a:pt x="1" y="524"/>
                    <a:pt x="152" y="264"/>
                  </a:cubicBezTo>
                  <a:cubicBezTo>
                    <a:pt x="303" y="0"/>
                    <a:pt x="273" y="346"/>
                    <a:pt x="273" y="346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519910" y="2056739"/>
              <a:ext cx="129808" cy="53175"/>
            </a:xfrm>
            <a:custGeom>
              <a:rect b="b" l="l" r="r" t="t"/>
              <a:pathLst>
                <a:path extrusionOk="0" h="433" w="1057">
                  <a:moveTo>
                    <a:pt x="1" y="398"/>
                  </a:moveTo>
                  <a:cubicBezTo>
                    <a:pt x="18" y="403"/>
                    <a:pt x="44" y="407"/>
                    <a:pt x="70" y="407"/>
                  </a:cubicBezTo>
                  <a:lnTo>
                    <a:pt x="70" y="407"/>
                  </a:lnTo>
                  <a:cubicBezTo>
                    <a:pt x="386" y="433"/>
                    <a:pt x="896" y="109"/>
                    <a:pt x="1056" y="0"/>
                  </a:cubicBezTo>
                  <a:lnTo>
                    <a:pt x="1056" y="0"/>
                  </a:lnTo>
                  <a:cubicBezTo>
                    <a:pt x="719" y="48"/>
                    <a:pt x="299" y="217"/>
                    <a:pt x="1" y="398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251578" y="2353684"/>
              <a:ext cx="420370" cy="595236"/>
            </a:xfrm>
            <a:custGeom>
              <a:rect b="b" l="l" r="r" t="t"/>
              <a:pathLst>
                <a:path extrusionOk="0" h="4847" w="3423">
                  <a:moveTo>
                    <a:pt x="1078" y="1217"/>
                  </a:moveTo>
                  <a:cubicBezTo>
                    <a:pt x="291" y="1913"/>
                    <a:pt x="1" y="2579"/>
                    <a:pt x="1" y="2579"/>
                  </a:cubicBezTo>
                  <a:lnTo>
                    <a:pt x="1" y="2579"/>
                  </a:lnTo>
                  <a:lnTo>
                    <a:pt x="1182" y="4846"/>
                  </a:lnTo>
                  <a:lnTo>
                    <a:pt x="1398" y="4764"/>
                  </a:lnTo>
                  <a:cubicBezTo>
                    <a:pt x="1398" y="4764"/>
                    <a:pt x="1316" y="4271"/>
                    <a:pt x="1208" y="3510"/>
                  </a:cubicBezTo>
                  <a:lnTo>
                    <a:pt x="1208" y="3510"/>
                  </a:lnTo>
                  <a:cubicBezTo>
                    <a:pt x="1139" y="3012"/>
                    <a:pt x="944" y="2709"/>
                    <a:pt x="758" y="2527"/>
                  </a:cubicBezTo>
                  <a:lnTo>
                    <a:pt x="758" y="2527"/>
                  </a:lnTo>
                  <a:cubicBezTo>
                    <a:pt x="935" y="2324"/>
                    <a:pt x="1178" y="2337"/>
                    <a:pt x="1454" y="2350"/>
                  </a:cubicBezTo>
                  <a:lnTo>
                    <a:pt x="1454" y="2350"/>
                  </a:lnTo>
                  <a:cubicBezTo>
                    <a:pt x="1809" y="2367"/>
                    <a:pt x="2216" y="2389"/>
                    <a:pt x="2614" y="1961"/>
                  </a:cubicBezTo>
                  <a:lnTo>
                    <a:pt x="2614" y="1961"/>
                  </a:lnTo>
                  <a:cubicBezTo>
                    <a:pt x="3423" y="1087"/>
                    <a:pt x="3077" y="234"/>
                    <a:pt x="2735" y="40"/>
                  </a:cubicBezTo>
                  <a:lnTo>
                    <a:pt x="2735" y="40"/>
                  </a:lnTo>
                  <a:cubicBezTo>
                    <a:pt x="2692" y="14"/>
                    <a:pt x="2644" y="1"/>
                    <a:pt x="2597" y="1"/>
                  </a:cubicBezTo>
                  <a:lnTo>
                    <a:pt x="2597" y="1"/>
                  </a:lnTo>
                  <a:cubicBezTo>
                    <a:pt x="2276" y="1"/>
                    <a:pt x="1857" y="533"/>
                    <a:pt x="1078" y="1217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347244" y="2912695"/>
              <a:ext cx="130299" cy="136314"/>
            </a:xfrm>
            <a:custGeom>
              <a:rect b="b" l="l" r="r" t="t"/>
              <a:pathLst>
                <a:path extrusionOk="0" h="1110" w="1061">
                  <a:moveTo>
                    <a:pt x="589" y="0"/>
                  </a:moveTo>
                  <a:cubicBezTo>
                    <a:pt x="589" y="0"/>
                    <a:pt x="592" y="220"/>
                    <a:pt x="434" y="220"/>
                  </a:cubicBezTo>
                  <a:cubicBezTo>
                    <a:pt x="414" y="220"/>
                    <a:pt x="390" y="216"/>
                    <a:pt x="364" y="208"/>
                  </a:cubicBezTo>
                  <a:cubicBezTo>
                    <a:pt x="364" y="208"/>
                    <a:pt x="363" y="208"/>
                    <a:pt x="363" y="208"/>
                  </a:cubicBezTo>
                  <a:cubicBezTo>
                    <a:pt x="315" y="208"/>
                    <a:pt x="1" y="897"/>
                    <a:pt x="5" y="1051"/>
                  </a:cubicBezTo>
                  <a:cubicBezTo>
                    <a:pt x="6" y="1092"/>
                    <a:pt x="30" y="1110"/>
                    <a:pt x="69" y="1110"/>
                  </a:cubicBezTo>
                  <a:cubicBezTo>
                    <a:pt x="292" y="1110"/>
                    <a:pt x="1023" y="540"/>
                    <a:pt x="1035" y="463"/>
                  </a:cubicBezTo>
                  <a:cubicBezTo>
                    <a:pt x="1060" y="260"/>
                    <a:pt x="589" y="0"/>
                    <a:pt x="5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6487489" y="1946214"/>
              <a:ext cx="198334" cy="121823"/>
            </a:xfrm>
            <a:custGeom>
              <a:rect b="b" l="l" r="r" t="t"/>
              <a:pathLst>
                <a:path extrusionOk="0" h="992" w="1615">
                  <a:moveTo>
                    <a:pt x="446" y="991"/>
                  </a:moveTo>
                  <a:cubicBezTo>
                    <a:pt x="446" y="991"/>
                    <a:pt x="1614" y="139"/>
                    <a:pt x="723" y="9"/>
                  </a:cubicBezTo>
                  <a:lnTo>
                    <a:pt x="723" y="9"/>
                  </a:lnTo>
                  <a:cubicBezTo>
                    <a:pt x="684" y="0"/>
                    <a:pt x="650" y="0"/>
                    <a:pt x="619" y="0"/>
                  </a:cubicBezTo>
                  <a:lnTo>
                    <a:pt x="619" y="0"/>
                  </a:lnTo>
                  <a:cubicBezTo>
                    <a:pt x="1" y="0"/>
                    <a:pt x="446" y="991"/>
                    <a:pt x="446" y="991"/>
                  </a:cubicBez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531085" y="1902618"/>
              <a:ext cx="116422" cy="121823"/>
            </a:xfrm>
            <a:custGeom>
              <a:rect b="b" l="l" r="r" t="t"/>
              <a:pathLst>
                <a:path extrusionOk="0" h="992" w="948">
                  <a:moveTo>
                    <a:pt x="293" y="0"/>
                  </a:moveTo>
                  <a:cubicBezTo>
                    <a:pt x="99" y="0"/>
                    <a:pt x="1" y="258"/>
                    <a:pt x="22" y="342"/>
                  </a:cubicBezTo>
                  <a:cubicBezTo>
                    <a:pt x="47" y="435"/>
                    <a:pt x="151" y="456"/>
                    <a:pt x="261" y="456"/>
                  </a:cubicBezTo>
                  <a:cubicBezTo>
                    <a:pt x="350" y="456"/>
                    <a:pt x="445" y="442"/>
                    <a:pt x="504" y="442"/>
                  </a:cubicBezTo>
                  <a:cubicBezTo>
                    <a:pt x="508" y="442"/>
                    <a:pt x="512" y="442"/>
                    <a:pt x="515" y="442"/>
                  </a:cubicBezTo>
                  <a:cubicBezTo>
                    <a:pt x="641" y="451"/>
                    <a:pt x="537" y="991"/>
                    <a:pt x="537" y="991"/>
                  </a:cubicBezTo>
                  <a:lnTo>
                    <a:pt x="701" y="766"/>
                  </a:lnTo>
                  <a:cubicBezTo>
                    <a:pt x="701" y="766"/>
                    <a:pt x="948" y="628"/>
                    <a:pt x="866" y="416"/>
                  </a:cubicBezTo>
                  <a:cubicBezTo>
                    <a:pt x="827" y="308"/>
                    <a:pt x="515" y="14"/>
                    <a:pt x="308" y="1"/>
                  </a:cubicBezTo>
                  <a:cubicBezTo>
                    <a:pt x="303" y="0"/>
                    <a:pt x="298" y="0"/>
                    <a:pt x="293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6601699" y="1991407"/>
              <a:ext cx="29965" cy="29350"/>
            </a:xfrm>
            <a:custGeom>
              <a:rect b="b" l="l" r="r" t="t"/>
              <a:pathLst>
                <a:path extrusionOk="0" h="239" w="244">
                  <a:moveTo>
                    <a:pt x="53" y="95"/>
                  </a:moveTo>
                  <a:cubicBezTo>
                    <a:pt x="40" y="160"/>
                    <a:pt x="1" y="212"/>
                    <a:pt x="48" y="225"/>
                  </a:cubicBezTo>
                  <a:lnTo>
                    <a:pt x="48" y="225"/>
                  </a:lnTo>
                  <a:cubicBezTo>
                    <a:pt x="96" y="238"/>
                    <a:pt x="213" y="204"/>
                    <a:pt x="230" y="139"/>
                  </a:cubicBezTo>
                  <a:lnTo>
                    <a:pt x="230" y="139"/>
                  </a:lnTo>
                  <a:cubicBezTo>
                    <a:pt x="243" y="74"/>
                    <a:pt x="217" y="13"/>
                    <a:pt x="170" y="0"/>
                  </a:cubicBezTo>
                  <a:lnTo>
                    <a:pt x="170" y="0"/>
                  </a:lnTo>
                  <a:cubicBezTo>
                    <a:pt x="165" y="0"/>
                    <a:pt x="157" y="0"/>
                    <a:pt x="152" y="0"/>
                  </a:cubicBezTo>
                  <a:lnTo>
                    <a:pt x="152" y="0"/>
                  </a:lnTo>
                  <a:cubicBezTo>
                    <a:pt x="109" y="0"/>
                    <a:pt x="66" y="39"/>
                    <a:pt x="53" y="95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413068" y="1740392"/>
              <a:ext cx="198334" cy="191330"/>
            </a:xfrm>
            <a:custGeom>
              <a:rect b="b" l="l" r="r" t="t"/>
              <a:pathLst>
                <a:path extrusionOk="0" h="1558" w="1615">
                  <a:moveTo>
                    <a:pt x="806" y="0"/>
                  </a:moveTo>
                  <a:cubicBezTo>
                    <a:pt x="402" y="0"/>
                    <a:pt x="60" y="311"/>
                    <a:pt x="31" y="725"/>
                  </a:cubicBezTo>
                  <a:cubicBezTo>
                    <a:pt x="1" y="1153"/>
                    <a:pt x="321" y="1525"/>
                    <a:pt x="754" y="1555"/>
                  </a:cubicBezTo>
                  <a:cubicBezTo>
                    <a:pt x="773" y="1557"/>
                    <a:pt x="791" y="1557"/>
                    <a:pt x="810" y="1557"/>
                  </a:cubicBezTo>
                  <a:cubicBezTo>
                    <a:pt x="1214" y="1557"/>
                    <a:pt x="1555" y="1246"/>
                    <a:pt x="1584" y="833"/>
                  </a:cubicBezTo>
                  <a:cubicBezTo>
                    <a:pt x="1615" y="405"/>
                    <a:pt x="1295" y="32"/>
                    <a:pt x="862" y="2"/>
                  </a:cubicBezTo>
                  <a:cubicBezTo>
                    <a:pt x="843" y="1"/>
                    <a:pt x="824" y="0"/>
                    <a:pt x="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6320104" y="2351596"/>
              <a:ext cx="331212" cy="363012"/>
            </a:xfrm>
            <a:custGeom>
              <a:rect b="b" l="l" r="r" t="t"/>
              <a:pathLst>
                <a:path extrusionOk="0" h="2956" w="2697">
                  <a:moveTo>
                    <a:pt x="2045" y="0"/>
                  </a:moveTo>
                  <a:cubicBezTo>
                    <a:pt x="1917" y="0"/>
                    <a:pt x="1757" y="40"/>
                    <a:pt x="1558" y="156"/>
                  </a:cubicBezTo>
                  <a:cubicBezTo>
                    <a:pt x="386" y="835"/>
                    <a:pt x="1" y="1722"/>
                    <a:pt x="1" y="1722"/>
                  </a:cubicBezTo>
                  <a:cubicBezTo>
                    <a:pt x="615" y="1999"/>
                    <a:pt x="935" y="2955"/>
                    <a:pt x="935" y="2955"/>
                  </a:cubicBezTo>
                  <a:cubicBezTo>
                    <a:pt x="935" y="2955"/>
                    <a:pt x="2489" y="1766"/>
                    <a:pt x="2592" y="1199"/>
                  </a:cubicBezTo>
                  <a:cubicBezTo>
                    <a:pt x="2696" y="636"/>
                    <a:pt x="2445" y="195"/>
                    <a:pt x="2445" y="195"/>
                  </a:cubicBezTo>
                  <a:cubicBezTo>
                    <a:pt x="2445" y="195"/>
                    <a:pt x="2326" y="0"/>
                    <a:pt x="2045" y="0"/>
                  </a:cubicBezTo>
                  <a:close/>
                </a:path>
              </a:pathLst>
            </a:custGeom>
            <a:solidFill>
              <a:srgbClr val="CF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6569278" y="2059318"/>
              <a:ext cx="155843" cy="189857"/>
            </a:xfrm>
            <a:custGeom>
              <a:rect b="b" l="l" r="r" t="t"/>
              <a:pathLst>
                <a:path extrusionOk="0" h="1546" w="1269">
                  <a:moveTo>
                    <a:pt x="403" y="1546"/>
                  </a:moveTo>
                  <a:cubicBezTo>
                    <a:pt x="767" y="1546"/>
                    <a:pt x="1005" y="931"/>
                    <a:pt x="1065" y="758"/>
                  </a:cubicBezTo>
                  <a:lnTo>
                    <a:pt x="1065" y="758"/>
                  </a:lnTo>
                  <a:cubicBezTo>
                    <a:pt x="1065" y="758"/>
                    <a:pt x="1269" y="10"/>
                    <a:pt x="974" y="1"/>
                  </a:cubicBezTo>
                  <a:lnTo>
                    <a:pt x="974" y="1"/>
                  </a:lnTo>
                  <a:cubicBezTo>
                    <a:pt x="970" y="1"/>
                    <a:pt x="966" y="1"/>
                    <a:pt x="961" y="1"/>
                  </a:cubicBezTo>
                  <a:lnTo>
                    <a:pt x="961" y="1"/>
                  </a:lnTo>
                  <a:cubicBezTo>
                    <a:pt x="347" y="1"/>
                    <a:pt x="1" y="1546"/>
                    <a:pt x="403" y="1546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320104" y="2351596"/>
              <a:ext cx="331212" cy="363012"/>
            </a:xfrm>
            <a:custGeom>
              <a:rect b="b" l="l" r="r" t="t"/>
              <a:pathLst>
                <a:path extrusionOk="0" h="2956" w="2697">
                  <a:moveTo>
                    <a:pt x="2045" y="0"/>
                  </a:moveTo>
                  <a:cubicBezTo>
                    <a:pt x="1917" y="0"/>
                    <a:pt x="1757" y="40"/>
                    <a:pt x="1558" y="156"/>
                  </a:cubicBezTo>
                  <a:cubicBezTo>
                    <a:pt x="386" y="835"/>
                    <a:pt x="1" y="1722"/>
                    <a:pt x="1" y="1722"/>
                  </a:cubicBezTo>
                  <a:cubicBezTo>
                    <a:pt x="615" y="1999"/>
                    <a:pt x="935" y="2955"/>
                    <a:pt x="935" y="2955"/>
                  </a:cubicBezTo>
                  <a:cubicBezTo>
                    <a:pt x="935" y="2955"/>
                    <a:pt x="2489" y="1766"/>
                    <a:pt x="2592" y="1199"/>
                  </a:cubicBezTo>
                  <a:cubicBezTo>
                    <a:pt x="2696" y="636"/>
                    <a:pt x="2445" y="195"/>
                    <a:pt x="2445" y="195"/>
                  </a:cubicBezTo>
                  <a:cubicBezTo>
                    <a:pt x="2445" y="195"/>
                    <a:pt x="2326" y="0"/>
                    <a:pt x="2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99963" y="2547594"/>
              <a:ext cx="161123" cy="189365"/>
            </a:xfrm>
            <a:custGeom>
              <a:rect b="b" l="l" r="r" t="t"/>
              <a:pathLst>
                <a:path extrusionOk="0" h="1542" w="1312">
                  <a:moveTo>
                    <a:pt x="1311" y="1472"/>
                  </a:moveTo>
                  <a:cubicBezTo>
                    <a:pt x="1311" y="1472"/>
                    <a:pt x="987" y="646"/>
                    <a:pt x="649" y="325"/>
                  </a:cubicBezTo>
                  <a:cubicBezTo>
                    <a:pt x="316" y="1"/>
                    <a:pt x="165" y="1"/>
                    <a:pt x="165" y="1"/>
                  </a:cubicBezTo>
                  <a:lnTo>
                    <a:pt x="0" y="230"/>
                  </a:lnTo>
                  <a:lnTo>
                    <a:pt x="965" y="1541"/>
                  </a:lnTo>
                  <a:close/>
                </a:path>
              </a:pathLst>
            </a:custGeom>
            <a:solidFill>
              <a:srgbClr val="F8E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6373279" y="2342017"/>
              <a:ext cx="243404" cy="316223"/>
            </a:xfrm>
            <a:custGeom>
              <a:rect b="b" l="l" r="r" t="t"/>
              <a:pathLst>
                <a:path extrusionOk="0" h="2575" w="1982">
                  <a:moveTo>
                    <a:pt x="1934" y="1"/>
                  </a:moveTo>
                  <a:cubicBezTo>
                    <a:pt x="1934" y="1"/>
                    <a:pt x="1982" y="637"/>
                    <a:pt x="1757" y="1074"/>
                  </a:cubicBezTo>
                  <a:cubicBezTo>
                    <a:pt x="1536" y="1515"/>
                    <a:pt x="174" y="2575"/>
                    <a:pt x="174" y="2575"/>
                  </a:cubicBezTo>
                  <a:lnTo>
                    <a:pt x="0" y="2397"/>
                  </a:lnTo>
                  <a:cubicBezTo>
                    <a:pt x="0" y="2397"/>
                    <a:pt x="1376" y="1381"/>
                    <a:pt x="1580" y="948"/>
                  </a:cubicBezTo>
                  <a:cubicBezTo>
                    <a:pt x="1779" y="515"/>
                    <a:pt x="1779" y="14"/>
                    <a:pt x="1779" y="14"/>
                  </a:cubicBezTo>
                  <a:close/>
                </a:path>
              </a:pathLst>
            </a:custGeom>
            <a:solidFill>
              <a:srgbClr val="F8E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6482699" y="1829303"/>
              <a:ext cx="247211" cy="300872"/>
            </a:xfrm>
            <a:custGeom>
              <a:rect b="b" l="l" r="r" t="t"/>
              <a:pathLst>
                <a:path extrusionOk="0" h="2450" w="2013">
                  <a:moveTo>
                    <a:pt x="494" y="334"/>
                  </a:moveTo>
                  <a:lnTo>
                    <a:pt x="191" y="22"/>
                  </a:lnTo>
                  <a:lnTo>
                    <a:pt x="364" y="373"/>
                  </a:lnTo>
                  <a:lnTo>
                    <a:pt x="1" y="282"/>
                  </a:lnTo>
                  <a:lnTo>
                    <a:pt x="282" y="494"/>
                  </a:lnTo>
                  <a:lnTo>
                    <a:pt x="22" y="503"/>
                  </a:lnTo>
                  <a:lnTo>
                    <a:pt x="546" y="680"/>
                  </a:lnTo>
                  <a:cubicBezTo>
                    <a:pt x="710" y="1048"/>
                    <a:pt x="1368" y="2449"/>
                    <a:pt x="1632" y="2449"/>
                  </a:cubicBezTo>
                  <a:lnTo>
                    <a:pt x="1632" y="2449"/>
                  </a:lnTo>
                  <a:cubicBezTo>
                    <a:pt x="1632" y="2449"/>
                    <a:pt x="2012" y="2367"/>
                    <a:pt x="1511" y="1580"/>
                  </a:cubicBezTo>
                  <a:lnTo>
                    <a:pt x="1511" y="1580"/>
                  </a:lnTo>
                  <a:cubicBezTo>
                    <a:pt x="1433" y="1459"/>
                    <a:pt x="922" y="805"/>
                    <a:pt x="723" y="554"/>
                  </a:cubicBezTo>
                  <a:lnTo>
                    <a:pt x="723" y="554"/>
                  </a:lnTo>
                  <a:lnTo>
                    <a:pt x="857" y="265"/>
                  </a:lnTo>
                  <a:lnTo>
                    <a:pt x="667" y="43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9"/>
          <p:cNvGrpSpPr/>
          <p:nvPr/>
        </p:nvGrpSpPr>
        <p:grpSpPr>
          <a:xfrm>
            <a:off x="7440415" y="2090208"/>
            <a:ext cx="801351" cy="1159117"/>
            <a:chOff x="4793742" y="1866268"/>
            <a:chExt cx="917612" cy="1327284"/>
          </a:xfrm>
        </p:grpSpPr>
        <p:sp>
          <p:nvSpPr>
            <p:cNvPr id="252" name="Google Shape;252;p19"/>
            <p:cNvSpPr/>
            <p:nvPr/>
          </p:nvSpPr>
          <p:spPr>
            <a:xfrm>
              <a:off x="5435037" y="2230509"/>
              <a:ext cx="276317" cy="160015"/>
            </a:xfrm>
            <a:custGeom>
              <a:rect b="b" l="l" r="r" t="t"/>
              <a:pathLst>
                <a:path extrusionOk="0" h="1303" w="2250">
                  <a:moveTo>
                    <a:pt x="0" y="299"/>
                  </a:moveTo>
                  <a:lnTo>
                    <a:pt x="1419" y="1038"/>
                  </a:lnTo>
                  <a:lnTo>
                    <a:pt x="1990" y="1302"/>
                  </a:lnTo>
                  <a:lnTo>
                    <a:pt x="1826" y="1099"/>
                  </a:lnTo>
                  <a:lnTo>
                    <a:pt x="2120" y="1220"/>
                  </a:lnTo>
                  <a:lnTo>
                    <a:pt x="1917" y="1038"/>
                  </a:lnTo>
                  <a:lnTo>
                    <a:pt x="2250" y="1051"/>
                  </a:lnTo>
                  <a:lnTo>
                    <a:pt x="1969" y="926"/>
                  </a:lnTo>
                  <a:lnTo>
                    <a:pt x="2224" y="887"/>
                  </a:lnTo>
                  <a:cubicBezTo>
                    <a:pt x="2224" y="887"/>
                    <a:pt x="2003" y="865"/>
                    <a:pt x="1921" y="852"/>
                  </a:cubicBezTo>
                  <a:lnTo>
                    <a:pt x="1921" y="852"/>
                  </a:lnTo>
                  <a:cubicBezTo>
                    <a:pt x="1839" y="839"/>
                    <a:pt x="2038" y="666"/>
                    <a:pt x="2038" y="666"/>
                  </a:cubicBezTo>
                  <a:lnTo>
                    <a:pt x="2038" y="666"/>
                  </a:lnTo>
                  <a:cubicBezTo>
                    <a:pt x="2038" y="666"/>
                    <a:pt x="1908" y="710"/>
                    <a:pt x="1826" y="736"/>
                  </a:cubicBezTo>
                  <a:lnTo>
                    <a:pt x="1826" y="736"/>
                  </a:lnTo>
                  <a:cubicBezTo>
                    <a:pt x="1744" y="762"/>
                    <a:pt x="1553" y="874"/>
                    <a:pt x="1553" y="874"/>
                  </a:cubicBezTo>
                  <a:lnTo>
                    <a:pt x="1553" y="8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123109" y="2314877"/>
              <a:ext cx="386966" cy="638218"/>
            </a:xfrm>
            <a:custGeom>
              <a:rect b="b" l="l" r="r" t="t"/>
              <a:pathLst>
                <a:path extrusionOk="0" h="5197" w="3151">
                  <a:moveTo>
                    <a:pt x="1541" y="1667"/>
                  </a:moveTo>
                  <a:cubicBezTo>
                    <a:pt x="1705" y="2696"/>
                    <a:pt x="1692" y="3730"/>
                    <a:pt x="1770" y="4340"/>
                  </a:cubicBezTo>
                  <a:lnTo>
                    <a:pt x="1770" y="4340"/>
                  </a:lnTo>
                  <a:cubicBezTo>
                    <a:pt x="1770" y="4340"/>
                    <a:pt x="1506" y="4258"/>
                    <a:pt x="913" y="4505"/>
                  </a:cubicBezTo>
                  <a:lnTo>
                    <a:pt x="913" y="4505"/>
                  </a:lnTo>
                  <a:cubicBezTo>
                    <a:pt x="321" y="4751"/>
                    <a:pt x="0" y="4929"/>
                    <a:pt x="0" y="4929"/>
                  </a:cubicBezTo>
                  <a:lnTo>
                    <a:pt x="0" y="4929"/>
                  </a:lnTo>
                  <a:lnTo>
                    <a:pt x="65" y="5197"/>
                  </a:lnTo>
                  <a:lnTo>
                    <a:pt x="2280" y="4790"/>
                  </a:lnTo>
                  <a:cubicBezTo>
                    <a:pt x="2280" y="4790"/>
                    <a:pt x="2994" y="3389"/>
                    <a:pt x="3072" y="2199"/>
                  </a:cubicBezTo>
                  <a:lnTo>
                    <a:pt x="3072" y="2199"/>
                  </a:lnTo>
                  <a:cubicBezTo>
                    <a:pt x="3150" y="1013"/>
                    <a:pt x="2895" y="27"/>
                    <a:pt x="2505" y="1"/>
                  </a:cubicBezTo>
                  <a:lnTo>
                    <a:pt x="2505" y="1"/>
                  </a:lnTo>
                  <a:cubicBezTo>
                    <a:pt x="2497" y="1"/>
                    <a:pt x="2488" y="1"/>
                    <a:pt x="2475" y="1"/>
                  </a:cubicBezTo>
                  <a:lnTo>
                    <a:pt x="2475" y="1"/>
                  </a:lnTo>
                  <a:cubicBezTo>
                    <a:pt x="2077" y="1"/>
                    <a:pt x="1355" y="520"/>
                    <a:pt x="1541" y="1667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293073" y="2397771"/>
              <a:ext cx="211597" cy="319661"/>
            </a:xfrm>
            <a:custGeom>
              <a:rect b="b" l="l" r="r" t="t"/>
              <a:pathLst>
                <a:path extrusionOk="0" h="2603" w="1723">
                  <a:moveTo>
                    <a:pt x="226" y="1"/>
                  </a:moveTo>
                  <a:cubicBezTo>
                    <a:pt x="226" y="1"/>
                    <a:pt x="1" y="434"/>
                    <a:pt x="1" y="862"/>
                  </a:cubicBezTo>
                  <a:cubicBezTo>
                    <a:pt x="1" y="1290"/>
                    <a:pt x="61" y="2337"/>
                    <a:pt x="61" y="2337"/>
                  </a:cubicBezTo>
                  <a:cubicBezTo>
                    <a:pt x="61" y="2337"/>
                    <a:pt x="802" y="2603"/>
                    <a:pt x="1313" y="2603"/>
                  </a:cubicBezTo>
                  <a:cubicBezTo>
                    <a:pt x="1421" y="2603"/>
                    <a:pt x="1519" y="2591"/>
                    <a:pt x="1597" y="2562"/>
                  </a:cubicBezTo>
                  <a:lnTo>
                    <a:pt x="1723" y="123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7F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053601" y="2882362"/>
              <a:ext cx="97264" cy="161120"/>
            </a:xfrm>
            <a:custGeom>
              <a:rect b="b" l="l" r="r" t="t"/>
              <a:pathLst>
                <a:path extrusionOk="0" h="1312" w="792">
                  <a:moveTo>
                    <a:pt x="182" y="0"/>
                  </a:moveTo>
                  <a:cubicBezTo>
                    <a:pt x="162" y="0"/>
                    <a:pt x="146" y="3"/>
                    <a:pt x="134" y="9"/>
                  </a:cubicBezTo>
                  <a:cubicBezTo>
                    <a:pt x="17" y="70"/>
                    <a:pt x="21" y="239"/>
                    <a:pt x="13" y="520"/>
                  </a:cubicBezTo>
                  <a:cubicBezTo>
                    <a:pt x="1" y="888"/>
                    <a:pt x="11" y="1311"/>
                    <a:pt x="122" y="1311"/>
                  </a:cubicBezTo>
                  <a:cubicBezTo>
                    <a:pt x="131" y="1311"/>
                    <a:pt x="141" y="1309"/>
                    <a:pt x="151" y="1303"/>
                  </a:cubicBezTo>
                  <a:cubicBezTo>
                    <a:pt x="333" y="1199"/>
                    <a:pt x="653" y="602"/>
                    <a:pt x="640" y="559"/>
                  </a:cubicBezTo>
                  <a:cubicBezTo>
                    <a:pt x="575" y="264"/>
                    <a:pt x="791" y="213"/>
                    <a:pt x="791" y="213"/>
                  </a:cubicBezTo>
                  <a:cubicBezTo>
                    <a:pt x="791" y="213"/>
                    <a:pt x="356" y="0"/>
                    <a:pt x="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291477" y="1952600"/>
              <a:ext cx="129808" cy="113840"/>
            </a:xfrm>
            <a:custGeom>
              <a:rect b="b" l="l" r="r" t="t"/>
              <a:pathLst>
                <a:path extrusionOk="0" h="927" w="1057">
                  <a:moveTo>
                    <a:pt x="239" y="654"/>
                  </a:moveTo>
                  <a:lnTo>
                    <a:pt x="1057" y="926"/>
                  </a:lnTo>
                  <a:lnTo>
                    <a:pt x="784" y="3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793742" y="1883829"/>
              <a:ext cx="198825" cy="191330"/>
            </a:xfrm>
            <a:custGeom>
              <a:rect b="b" l="l" r="r" t="t"/>
              <a:pathLst>
                <a:path extrusionOk="0" h="1558" w="1619">
                  <a:moveTo>
                    <a:pt x="809" y="0"/>
                  </a:moveTo>
                  <a:cubicBezTo>
                    <a:pt x="790" y="0"/>
                    <a:pt x="772" y="1"/>
                    <a:pt x="753" y="2"/>
                  </a:cubicBezTo>
                  <a:cubicBezTo>
                    <a:pt x="325" y="33"/>
                    <a:pt x="0" y="405"/>
                    <a:pt x="30" y="833"/>
                  </a:cubicBezTo>
                  <a:cubicBezTo>
                    <a:pt x="59" y="1247"/>
                    <a:pt x="401" y="1557"/>
                    <a:pt x="809" y="1557"/>
                  </a:cubicBezTo>
                  <a:cubicBezTo>
                    <a:pt x="828" y="1557"/>
                    <a:pt x="846" y="1557"/>
                    <a:pt x="865" y="1555"/>
                  </a:cubicBezTo>
                  <a:cubicBezTo>
                    <a:pt x="1294" y="1525"/>
                    <a:pt x="1618" y="1153"/>
                    <a:pt x="1588" y="725"/>
                  </a:cubicBezTo>
                  <a:cubicBezTo>
                    <a:pt x="1555" y="311"/>
                    <a:pt x="1213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242600" y="2008231"/>
              <a:ext cx="274352" cy="337100"/>
            </a:xfrm>
            <a:custGeom>
              <a:rect b="b" l="l" r="r" t="t"/>
              <a:pathLst>
                <a:path extrusionOk="0" h="2745" w="2234">
                  <a:moveTo>
                    <a:pt x="423" y="1"/>
                  </a:moveTo>
                  <a:cubicBezTo>
                    <a:pt x="210" y="1"/>
                    <a:pt x="59" y="71"/>
                    <a:pt x="44" y="248"/>
                  </a:cubicBezTo>
                  <a:cubicBezTo>
                    <a:pt x="1" y="720"/>
                    <a:pt x="434" y="1494"/>
                    <a:pt x="719" y="1801"/>
                  </a:cubicBezTo>
                  <a:cubicBezTo>
                    <a:pt x="1005" y="2109"/>
                    <a:pt x="905" y="2745"/>
                    <a:pt x="905" y="2745"/>
                  </a:cubicBezTo>
                  <a:cubicBezTo>
                    <a:pt x="1061" y="2663"/>
                    <a:pt x="1242" y="2642"/>
                    <a:pt x="1402" y="2642"/>
                  </a:cubicBezTo>
                  <a:cubicBezTo>
                    <a:pt x="1588" y="2642"/>
                    <a:pt x="1744" y="2671"/>
                    <a:pt x="1792" y="2671"/>
                  </a:cubicBezTo>
                  <a:cubicBezTo>
                    <a:pt x="1806" y="2671"/>
                    <a:pt x="1811" y="2669"/>
                    <a:pt x="1805" y="2662"/>
                  </a:cubicBezTo>
                  <a:cubicBezTo>
                    <a:pt x="1805" y="2662"/>
                    <a:pt x="1987" y="2251"/>
                    <a:pt x="1987" y="1801"/>
                  </a:cubicBezTo>
                  <a:cubicBezTo>
                    <a:pt x="1987" y="1351"/>
                    <a:pt x="2233" y="759"/>
                    <a:pt x="1662" y="413"/>
                  </a:cubicBezTo>
                  <a:cubicBezTo>
                    <a:pt x="1303" y="194"/>
                    <a:pt x="778" y="1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205512" y="1990301"/>
              <a:ext cx="178071" cy="237136"/>
            </a:xfrm>
            <a:custGeom>
              <a:rect b="b" l="l" r="r" t="t"/>
              <a:pathLst>
                <a:path extrusionOk="0" h="1931" w="1450">
                  <a:moveTo>
                    <a:pt x="697" y="1567"/>
                  </a:moveTo>
                  <a:cubicBezTo>
                    <a:pt x="697" y="1567"/>
                    <a:pt x="1038" y="1930"/>
                    <a:pt x="1220" y="1861"/>
                  </a:cubicBezTo>
                  <a:cubicBezTo>
                    <a:pt x="1402" y="1792"/>
                    <a:pt x="1449" y="1627"/>
                    <a:pt x="1402" y="1285"/>
                  </a:cubicBezTo>
                  <a:cubicBezTo>
                    <a:pt x="1350" y="944"/>
                    <a:pt x="1151" y="321"/>
                    <a:pt x="697" y="161"/>
                  </a:cubicBezTo>
                  <a:cubicBezTo>
                    <a:pt x="242" y="1"/>
                    <a:pt x="0" y="329"/>
                    <a:pt x="0" y="329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353740" y="2169352"/>
              <a:ext cx="37211" cy="140980"/>
            </a:xfrm>
            <a:custGeom>
              <a:rect b="b" l="l" r="r" t="t"/>
              <a:pathLst>
                <a:path extrusionOk="0" h="1148" w="303">
                  <a:moveTo>
                    <a:pt x="30" y="342"/>
                  </a:moveTo>
                  <a:cubicBezTo>
                    <a:pt x="30" y="342"/>
                    <a:pt x="182" y="766"/>
                    <a:pt x="113" y="1147"/>
                  </a:cubicBezTo>
                  <a:lnTo>
                    <a:pt x="286" y="1117"/>
                  </a:lnTo>
                  <a:cubicBezTo>
                    <a:pt x="286" y="1117"/>
                    <a:pt x="303" y="524"/>
                    <a:pt x="152" y="260"/>
                  </a:cubicBezTo>
                  <a:cubicBezTo>
                    <a:pt x="0" y="1"/>
                    <a:pt x="30" y="342"/>
                    <a:pt x="30" y="342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316529" y="2009950"/>
              <a:ext cx="129685" cy="53297"/>
            </a:xfrm>
            <a:custGeom>
              <a:rect b="b" l="l" r="r" t="t"/>
              <a:pathLst>
                <a:path extrusionOk="0" h="434" w="1056">
                  <a:moveTo>
                    <a:pt x="987" y="407"/>
                  </a:moveTo>
                  <a:cubicBezTo>
                    <a:pt x="1017" y="403"/>
                    <a:pt x="1039" y="403"/>
                    <a:pt x="1056" y="394"/>
                  </a:cubicBezTo>
                  <a:lnTo>
                    <a:pt x="1056" y="394"/>
                  </a:lnTo>
                  <a:cubicBezTo>
                    <a:pt x="757" y="213"/>
                    <a:pt x="338" y="48"/>
                    <a:pt x="0" y="1"/>
                  </a:cubicBezTo>
                  <a:lnTo>
                    <a:pt x="0" y="1"/>
                  </a:lnTo>
                  <a:cubicBezTo>
                    <a:pt x="160" y="109"/>
                    <a:pt x="671" y="433"/>
                    <a:pt x="987" y="40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294178" y="2307017"/>
              <a:ext cx="388563" cy="786443"/>
            </a:xfrm>
            <a:custGeom>
              <a:rect b="b" l="l" r="r" t="t"/>
              <a:pathLst>
                <a:path extrusionOk="0" h="6404" w="3164">
                  <a:moveTo>
                    <a:pt x="688" y="35"/>
                  </a:moveTo>
                  <a:cubicBezTo>
                    <a:pt x="351" y="229"/>
                    <a:pt x="1" y="1082"/>
                    <a:pt x="810" y="1956"/>
                  </a:cubicBezTo>
                  <a:lnTo>
                    <a:pt x="810" y="1956"/>
                  </a:lnTo>
                  <a:cubicBezTo>
                    <a:pt x="1519" y="2717"/>
                    <a:pt x="2086" y="3587"/>
                    <a:pt x="2488" y="4045"/>
                  </a:cubicBezTo>
                  <a:lnTo>
                    <a:pt x="2488" y="4045"/>
                  </a:lnTo>
                  <a:cubicBezTo>
                    <a:pt x="2302" y="4231"/>
                    <a:pt x="2030" y="4573"/>
                    <a:pt x="1956" y="5066"/>
                  </a:cubicBezTo>
                  <a:lnTo>
                    <a:pt x="1956" y="5066"/>
                  </a:lnTo>
                  <a:cubicBezTo>
                    <a:pt x="1848" y="5832"/>
                    <a:pt x="1766" y="6321"/>
                    <a:pt x="1766" y="6321"/>
                  </a:cubicBezTo>
                  <a:lnTo>
                    <a:pt x="1766" y="6321"/>
                  </a:lnTo>
                  <a:lnTo>
                    <a:pt x="1986" y="6403"/>
                  </a:lnTo>
                  <a:lnTo>
                    <a:pt x="3163" y="4140"/>
                  </a:lnTo>
                  <a:cubicBezTo>
                    <a:pt x="3163" y="4140"/>
                    <a:pt x="2977" y="2579"/>
                    <a:pt x="2380" y="1545"/>
                  </a:cubicBezTo>
                  <a:lnTo>
                    <a:pt x="2380" y="1545"/>
                  </a:lnTo>
                  <a:cubicBezTo>
                    <a:pt x="1857" y="636"/>
                    <a:pt x="1203" y="0"/>
                    <a:pt x="823" y="0"/>
                  </a:cubicBezTo>
                  <a:lnTo>
                    <a:pt x="823" y="0"/>
                  </a:lnTo>
                  <a:cubicBezTo>
                    <a:pt x="771" y="0"/>
                    <a:pt x="727" y="13"/>
                    <a:pt x="688" y="3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456774" y="3057729"/>
              <a:ext cx="130299" cy="135822"/>
            </a:xfrm>
            <a:custGeom>
              <a:rect b="b" l="l" r="r" t="t"/>
              <a:pathLst>
                <a:path extrusionOk="0" h="1106" w="1061">
                  <a:moveTo>
                    <a:pt x="472" y="0"/>
                  </a:moveTo>
                  <a:cubicBezTo>
                    <a:pt x="472" y="0"/>
                    <a:pt x="0" y="260"/>
                    <a:pt x="26" y="459"/>
                  </a:cubicBezTo>
                  <a:cubicBezTo>
                    <a:pt x="37" y="540"/>
                    <a:pt x="768" y="1106"/>
                    <a:pt x="992" y="1106"/>
                  </a:cubicBezTo>
                  <a:cubicBezTo>
                    <a:pt x="1031" y="1106"/>
                    <a:pt x="1055" y="1088"/>
                    <a:pt x="1056" y="1047"/>
                  </a:cubicBezTo>
                  <a:cubicBezTo>
                    <a:pt x="1060" y="893"/>
                    <a:pt x="746" y="203"/>
                    <a:pt x="702" y="203"/>
                  </a:cubicBezTo>
                  <a:cubicBezTo>
                    <a:pt x="702" y="203"/>
                    <a:pt x="702" y="203"/>
                    <a:pt x="701" y="204"/>
                  </a:cubicBezTo>
                  <a:cubicBezTo>
                    <a:pt x="673" y="213"/>
                    <a:pt x="648" y="217"/>
                    <a:pt x="626" y="217"/>
                  </a:cubicBezTo>
                  <a:cubicBezTo>
                    <a:pt x="469" y="217"/>
                    <a:pt x="472" y="0"/>
                    <a:pt x="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223565" y="1897829"/>
              <a:ext cx="187650" cy="118630"/>
            </a:xfrm>
            <a:custGeom>
              <a:rect b="b" l="l" r="r" t="t"/>
              <a:pathLst>
                <a:path extrusionOk="0" h="966" w="1528">
                  <a:moveTo>
                    <a:pt x="662" y="122"/>
                  </a:moveTo>
                  <a:cubicBezTo>
                    <a:pt x="0" y="736"/>
                    <a:pt x="1527" y="966"/>
                    <a:pt x="1527" y="966"/>
                  </a:cubicBezTo>
                  <a:lnTo>
                    <a:pt x="1527" y="966"/>
                  </a:lnTo>
                  <a:cubicBezTo>
                    <a:pt x="1527" y="966"/>
                    <a:pt x="1320" y="1"/>
                    <a:pt x="917" y="1"/>
                  </a:cubicBezTo>
                  <a:lnTo>
                    <a:pt x="917" y="1"/>
                  </a:lnTo>
                  <a:cubicBezTo>
                    <a:pt x="839" y="1"/>
                    <a:pt x="753" y="35"/>
                    <a:pt x="662" y="122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254389" y="1866268"/>
              <a:ext cx="91492" cy="122068"/>
            </a:xfrm>
            <a:custGeom>
              <a:rect b="b" l="l" r="r" t="t"/>
              <a:pathLst>
                <a:path extrusionOk="0" h="994" w="745">
                  <a:moveTo>
                    <a:pt x="391" y="0"/>
                  </a:moveTo>
                  <a:cubicBezTo>
                    <a:pt x="344" y="0"/>
                    <a:pt x="297" y="13"/>
                    <a:pt x="255" y="46"/>
                  </a:cubicBezTo>
                  <a:cubicBezTo>
                    <a:pt x="91" y="176"/>
                    <a:pt x="0" y="591"/>
                    <a:pt x="30" y="703"/>
                  </a:cubicBezTo>
                  <a:cubicBezTo>
                    <a:pt x="73" y="886"/>
                    <a:pt x="266" y="903"/>
                    <a:pt x="337" y="903"/>
                  </a:cubicBezTo>
                  <a:cubicBezTo>
                    <a:pt x="354" y="903"/>
                    <a:pt x="364" y="902"/>
                    <a:pt x="364" y="902"/>
                  </a:cubicBezTo>
                  <a:lnTo>
                    <a:pt x="627" y="993"/>
                  </a:lnTo>
                  <a:cubicBezTo>
                    <a:pt x="627" y="993"/>
                    <a:pt x="234" y="604"/>
                    <a:pt x="333" y="530"/>
                  </a:cubicBezTo>
                  <a:cubicBezTo>
                    <a:pt x="437" y="452"/>
                    <a:pt x="744" y="336"/>
                    <a:pt x="684" y="167"/>
                  </a:cubicBezTo>
                  <a:cubicBezTo>
                    <a:pt x="661" y="106"/>
                    <a:pt x="525" y="0"/>
                    <a:pt x="391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287793" y="1972249"/>
              <a:ext cx="36228" cy="26649"/>
            </a:xfrm>
            <a:custGeom>
              <a:rect b="b" l="l" r="r" t="t"/>
              <a:pathLst>
                <a:path extrusionOk="0" h="217" w="295">
                  <a:moveTo>
                    <a:pt x="35" y="26"/>
                  </a:moveTo>
                  <a:cubicBezTo>
                    <a:pt x="1" y="61"/>
                    <a:pt x="14" y="130"/>
                    <a:pt x="61" y="174"/>
                  </a:cubicBezTo>
                  <a:lnTo>
                    <a:pt x="61" y="174"/>
                  </a:lnTo>
                  <a:cubicBezTo>
                    <a:pt x="109" y="217"/>
                    <a:pt x="226" y="178"/>
                    <a:pt x="260" y="143"/>
                  </a:cubicBezTo>
                  <a:lnTo>
                    <a:pt x="260" y="143"/>
                  </a:lnTo>
                  <a:cubicBezTo>
                    <a:pt x="295" y="104"/>
                    <a:pt x="230" y="83"/>
                    <a:pt x="182" y="39"/>
                  </a:cubicBezTo>
                  <a:lnTo>
                    <a:pt x="182" y="39"/>
                  </a:lnTo>
                  <a:cubicBezTo>
                    <a:pt x="156" y="13"/>
                    <a:pt x="122" y="0"/>
                    <a:pt x="92" y="0"/>
                  </a:cubicBezTo>
                  <a:lnTo>
                    <a:pt x="92" y="0"/>
                  </a:lnTo>
                  <a:cubicBezTo>
                    <a:pt x="70" y="0"/>
                    <a:pt x="48" y="9"/>
                    <a:pt x="35" y="26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315915" y="2304438"/>
              <a:ext cx="301492" cy="382538"/>
            </a:xfrm>
            <a:custGeom>
              <a:rect b="b" l="l" r="r" t="t"/>
              <a:pathLst>
                <a:path extrusionOk="0" h="3115" w="2455">
                  <a:moveTo>
                    <a:pt x="654" y="0"/>
                  </a:moveTo>
                  <a:cubicBezTo>
                    <a:pt x="440" y="0"/>
                    <a:pt x="325" y="129"/>
                    <a:pt x="325" y="129"/>
                  </a:cubicBezTo>
                  <a:cubicBezTo>
                    <a:pt x="325" y="129"/>
                    <a:pt x="1" y="519"/>
                    <a:pt x="1" y="1090"/>
                  </a:cubicBezTo>
                  <a:cubicBezTo>
                    <a:pt x="1" y="1661"/>
                    <a:pt x="1308" y="3114"/>
                    <a:pt x="1308" y="3114"/>
                  </a:cubicBezTo>
                  <a:cubicBezTo>
                    <a:pt x="1308" y="3114"/>
                    <a:pt x="1801" y="2236"/>
                    <a:pt x="2454" y="2072"/>
                  </a:cubicBezTo>
                  <a:cubicBezTo>
                    <a:pt x="2454" y="2072"/>
                    <a:pt x="2238" y="1129"/>
                    <a:pt x="1208" y="250"/>
                  </a:cubicBezTo>
                  <a:cubicBezTo>
                    <a:pt x="983" y="58"/>
                    <a:pt x="796" y="0"/>
                    <a:pt x="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796321" y="1969056"/>
              <a:ext cx="601020" cy="232838"/>
            </a:xfrm>
            <a:custGeom>
              <a:rect b="b" l="l" r="r" t="t"/>
              <a:pathLst>
                <a:path extrusionOk="0" h="1896" w="4894">
                  <a:moveTo>
                    <a:pt x="53" y="502"/>
                  </a:moveTo>
                  <a:cubicBezTo>
                    <a:pt x="109" y="641"/>
                    <a:pt x="451" y="874"/>
                    <a:pt x="451" y="874"/>
                  </a:cubicBezTo>
                  <a:lnTo>
                    <a:pt x="451" y="874"/>
                  </a:lnTo>
                  <a:lnTo>
                    <a:pt x="2441" y="1065"/>
                  </a:lnTo>
                  <a:cubicBezTo>
                    <a:pt x="2441" y="1065"/>
                    <a:pt x="3323" y="1086"/>
                    <a:pt x="3825" y="1112"/>
                  </a:cubicBezTo>
                  <a:lnTo>
                    <a:pt x="3825" y="1112"/>
                  </a:lnTo>
                  <a:cubicBezTo>
                    <a:pt x="3886" y="1285"/>
                    <a:pt x="4124" y="1895"/>
                    <a:pt x="4487" y="1895"/>
                  </a:cubicBezTo>
                  <a:lnTo>
                    <a:pt x="4487" y="1895"/>
                  </a:lnTo>
                  <a:cubicBezTo>
                    <a:pt x="4894" y="1895"/>
                    <a:pt x="4539" y="390"/>
                    <a:pt x="3916" y="355"/>
                  </a:cubicBezTo>
                  <a:lnTo>
                    <a:pt x="3916" y="355"/>
                  </a:lnTo>
                  <a:cubicBezTo>
                    <a:pt x="3315" y="316"/>
                    <a:pt x="2497" y="684"/>
                    <a:pt x="2497" y="684"/>
                  </a:cubicBezTo>
                  <a:lnTo>
                    <a:pt x="2497" y="684"/>
                  </a:lnTo>
                  <a:cubicBezTo>
                    <a:pt x="2497" y="684"/>
                    <a:pt x="2363" y="572"/>
                    <a:pt x="1515" y="572"/>
                  </a:cubicBezTo>
                  <a:lnTo>
                    <a:pt x="1515" y="572"/>
                  </a:lnTo>
                  <a:cubicBezTo>
                    <a:pt x="857" y="572"/>
                    <a:pt x="611" y="606"/>
                    <a:pt x="537" y="619"/>
                  </a:cubicBezTo>
                  <a:lnTo>
                    <a:pt x="537" y="619"/>
                  </a:lnTo>
                  <a:cubicBezTo>
                    <a:pt x="477" y="572"/>
                    <a:pt x="394" y="602"/>
                    <a:pt x="394" y="602"/>
                  </a:cubicBezTo>
                  <a:lnTo>
                    <a:pt x="394" y="602"/>
                  </a:lnTo>
                  <a:lnTo>
                    <a:pt x="377" y="264"/>
                  </a:lnTo>
                  <a:lnTo>
                    <a:pt x="282" y="442"/>
                  </a:lnTo>
                  <a:lnTo>
                    <a:pt x="239" y="100"/>
                  </a:lnTo>
                  <a:lnTo>
                    <a:pt x="152" y="360"/>
                  </a:lnTo>
                  <a:lnTo>
                    <a:pt x="70" y="0"/>
                  </a:lnTo>
                  <a:cubicBezTo>
                    <a:pt x="70" y="0"/>
                    <a:pt x="1" y="368"/>
                    <a:pt x="53" y="502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448792" y="2543787"/>
              <a:ext cx="186053" cy="168734"/>
            </a:xfrm>
            <a:custGeom>
              <a:rect b="b" l="l" r="r" t="t"/>
              <a:pathLst>
                <a:path extrusionOk="0" h="1374" w="1515">
                  <a:moveTo>
                    <a:pt x="1381" y="1"/>
                  </a:moveTo>
                  <a:cubicBezTo>
                    <a:pt x="1337" y="1"/>
                    <a:pt x="1181" y="19"/>
                    <a:pt x="857" y="231"/>
                  </a:cubicBezTo>
                  <a:cubicBezTo>
                    <a:pt x="468" y="486"/>
                    <a:pt x="1" y="1239"/>
                    <a:pt x="1" y="1239"/>
                  </a:cubicBezTo>
                  <a:lnTo>
                    <a:pt x="329" y="1373"/>
                  </a:lnTo>
                  <a:lnTo>
                    <a:pt x="1515" y="257"/>
                  </a:lnTo>
                  <a:lnTo>
                    <a:pt x="1394" y="2"/>
                  </a:lnTo>
                  <a:cubicBezTo>
                    <a:pt x="1394" y="2"/>
                    <a:pt x="1389" y="1"/>
                    <a:pt x="1381" y="1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351529" y="2288842"/>
              <a:ext cx="200422" cy="350363"/>
            </a:xfrm>
            <a:custGeom>
              <a:rect b="b" l="l" r="r" t="t"/>
              <a:pathLst>
                <a:path extrusionOk="0" h="2853" w="1632">
                  <a:moveTo>
                    <a:pt x="161" y="1"/>
                  </a:moveTo>
                  <a:cubicBezTo>
                    <a:pt x="161" y="1"/>
                    <a:pt x="1" y="615"/>
                    <a:pt x="139" y="1091"/>
                  </a:cubicBezTo>
                  <a:cubicBezTo>
                    <a:pt x="282" y="1563"/>
                    <a:pt x="1429" y="2852"/>
                    <a:pt x="1429" y="2852"/>
                  </a:cubicBezTo>
                  <a:lnTo>
                    <a:pt x="1632" y="2709"/>
                  </a:lnTo>
                  <a:cubicBezTo>
                    <a:pt x="1632" y="2709"/>
                    <a:pt x="464" y="1463"/>
                    <a:pt x="343" y="1000"/>
                  </a:cubicBezTo>
                  <a:cubicBezTo>
                    <a:pt x="221" y="537"/>
                    <a:pt x="312" y="44"/>
                    <a:pt x="312" y="44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260775" y="2660821"/>
              <a:ext cx="249299" cy="74543"/>
            </a:xfrm>
            <a:custGeom>
              <a:rect b="b" l="l" r="r" t="t"/>
              <a:pathLst>
                <a:path extrusionOk="0" h="607" w="2030">
                  <a:moveTo>
                    <a:pt x="190" y="0"/>
                  </a:moveTo>
                  <a:cubicBezTo>
                    <a:pt x="190" y="0"/>
                    <a:pt x="476" y="113"/>
                    <a:pt x="1142" y="264"/>
                  </a:cubicBezTo>
                  <a:cubicBezTo>
                    <a:pt x="1640" y="377"/>
                    <a:pt x="2029" y="256"/>
                    <a:pt x="2029" y="256"/>
                  </a:cubicBezTo>
                  <a:lnTo>
                    <a:pt x="2029" y="537"/>
                  </a:lnTo>
                  <a:cubicBezTo>
                    <a:pt x="2029" y="537"/>
                    <a:pt x="376" y="606"/>
                    <a:pt x="190" y="364"/>
                  </a:cubicBezTo>
                  <a:cubicBezTo>
                    <a:pt x="0" y="122"/>
                    <a:pt x="190" y="0"/>
                    <a:pt x="190" y="0"/>
                  </a:cubicBezTo>
                  <a:close/>
                </a:path>
              </a:pathLst>
            </a:custGeom>
            <a:solidFill>
              <a:srgbClr val="CF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355827" y="2301614"/>
              <a:ext cx="108562" cy="33649"/>
            </a:xfrm>
            <a:custGeom>
              <a:rect b="b" l="l" r="r" t="t"/>
              <a:pathLst>
                <a:path extrusionOk="0" h="274" w="884">
                  <a:moveTo>
                    <a:pt x="0" y="152"/>
                  </a:moveTo>
                  <a:cubicBezTo>
                    <a:pt x="44" y="79"/>
                    <a:pt x="126" y="35"/>
                    <a:pt x="208" y="18"/>
                  </a:cubicBezTo>
                  <a:cubicBezTo>
                    <a:pt x="295" y="1"/>
                    <a:pt x="381" y="5"/>
                    <a:pt x="459" y="27"/>
                  </a:cubicBezTo>
                  <a:cubicBezTo>
                    <a:pt x="502" y="35"/>
                    <a:pt x="541" y="53"/>
                    <a:pt x="580" y="66"/>
                  </a:cubicBezTo>
                  <a:cubicBezTo>
                    <a:pt x="615" y="87"/>
                    <a:pt x="654" y="100"/>
                    <a:pt x="688" y="122"/>
                  </a:cubicBezTo>
                  <a:cubicBezTo>
                    <a:pt x="723" y="148"/>
                    <a:pt x="758" y="170"/>
                    <a:pt x="792" y="191"/>
                  </a:cubicBezTo>
                  <a:cubicBezTo>
                    <a:pt x="822" y="217"/>
                    <a:pt x="853" y="243"/>
                    <a:pt x="883" y="273"/>
                  </a:cubicBezTo>
                  <a:cubicBezTo>
                    <a:pt x="844" y="256"/>
                    <a:pt x="809" y="239"/>
                    <a:pt x="771" y="221"/>
                  </a:cubicBezTo>
                  <a:cubicBezTo>
                    <a:pt x="736" y="204"/>
                    <a:pt x="697" y="191"/>
                    <a:pt x="662" y="174"/>
                  </a:cubicBezTo>
                  <a:lnTo>
                    <a:pt x="554" y="131"/>
                  </a:lnTo>
                  <a:cubicBezTo>
                    <a:pt x="515" y="122"/>
                    <a:pt x="481" y="105"/>
                    <a:pt x="442" y="96"/>
                  </a:cubicBezTo>
                  <a:cubicBezTo>
                    <a:pt x="368" y="74"/>
                    <a:pt x="295" y="70"/>
                    <a:pt x="217" y="74"/>
                  </a:cubicBezTo>
                  <a:cubicBezTo>
                    <a:pt x="143" y="79"/>
                    <a:pt x="65" y="100"/>
                    <a:pt x="0" y="1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3037026" y="2090154"/>
            <a:ext cx="891104" cy="1159224"/>
            <a:chOff x="1252225" y="1639077"/>
            <a:chExt cx="1008492" cy="1311933"/>
          </a:xfrm>
        </p:grpSpPr>
        <p:sp>
          <p:nvSpPr>
            <p:cNvPr id="274" name="Google Shape;274;p19"/>
            <p:cNvSpPr/>
            <p:nvPr/>
          </p:nvSpPr>
          <p:spPr>
            <a:xfrm>
              <a:off x="1252225" y="2216141"/>
              <a:ext cx="243404" cy="242908"/>
            </a:xfrm>
            <a:custGeom>
              <a:rect b="b" l="l" r="r" t="t"/>
              <a:pathLst>
                <a:path extrusionOk="0" h="1978" w="1982">
                  <a:moveTo>
                    <a:pt x="1943" y="922"/>
                  </a:moveTo>
                  <a:cubicBezTo>
                    <a:pt x="1982" y="1445"/>
                    <a:pt x="1584" y="1904"/>
                    <a:pt x="1060" y="1938"/>
                  </a:cubicBezTo>
                  <a:cubicBezTo>
                    <a:pt x="533" y="1977"/>
                    <a:pt x="78" y="1584"/>
                    <a:pt x="39" y="1056"/>
                  </a:cubicBezTo>
                  <a:cubicBezTo>
                    <a:pt x="0" y="532"/>
                    <a:pt x="398" y="74"/>
                    <a:pt x="922" y="35"/>
                  </a:cubicBezTo>
                  <a:cubicBezTo>
                    <a:pt x="1450" y="0"/>
                    <a:pt x="1904" y="394"/>
                    <a:pt x="1943" y="9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578399" y="1759672"/>
              <a:ext cx="554844" cy="493799"/>
            </a:xfrm>
            <a:custGeom>
              <a:rect b="b" l="l" r="r" t="t"/>
              <a:pathLst>
                <a:path extrusionOk="0" h="4021" w="4518">
                  <a:moveTo>
                    <a:pt x="2774" y="92"/>
                  </a:moveTo>
                  <a:lnTo>
                    <a:pt x="4401" y="905"/>
                  </a:lnTo>
                  <a:cubicBezTo>
                    <a:pt x="4483" y="944"/>
                    <a:pt x="4518" y="1044"/>
                    <a:pt x="4479" y="1121"/>
                  </a:cubicBezTo>
                  <a:cubicBezTo>
                    <a:pt x="4310" y="1506"/>
                    <a:pt x="3799" y="2506"/>
                    <a:pt x="3129" y="2683"/>
                  </a:cubicBezTo>
                  <a:cubicBezTo>
                    <a:pt x="1874" y="3008"/>
                    <a:pt x="1381" y="4020"/>
                    <a:pt x="870" y="3890"/>
                  </a:cubicBezTo>
                  <a:cubicBezTo>
                    <a:pt x="1" y="3665"/>
                    <a:pt x="2060" y="1"/>
                    <a:pt x="2774" y="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2008222" y="1846864"/>
              <a:ext cx="95299" cy="222768"/>
            </a:xfrm>
            <a:custGeom>
              <a:rect b="b" l="l" r="r" t="t"/>
              <a:pathLst>
                <a:path extrusionOk="0" h="1814" w="776">
                  <a:moveTo>
                    <a:pt x="607" y="0"/>
                  </a:moveTo>
                  <a:cubicBezTo>
                    <a:pt x="607" y="0"/>
                    <a:pt x="637" y="91"/>
                    <a:pt x="498" y="572"/>
                  </a:cubicBezTo>
                  <a:cubicBezTo>
                    <a:pt x="235" y="1454"/>
                    <a:pt x="1" y="1813"/>
                    <a:pt x="1" y="1813"/>
                  </a:cubicBezTo>
                  <a:lnTo>
                    <a:pt x="386" y="1761"/>
                  </a:lnTo>
                  <a:lnTo>
                    <a:pt x="736" y="528"/>
                  </a:lnTo>
                  <a:lnTo>
                    <a:pt x="775" y="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720855" y="1761269"/>
              <a:ext cx="229159" cy="229154"/>
            </a:xfrm>
            <a:custGeom>
              <a:rect b="b" l="l" r="r" t="t"/>
              <a:pathLst>
                <a:path extrusionOk="0" h="1866" w="1866">
                  <a:moveTo>
                    <a:pt x="108" y="1714"/>
                  </a:moveTo>
                  <a:cubicBezTo>
                    <a:pt x="108" y="1714"/>
                    <a:pt x="0" y="1866"/>
                    <a:pt x="277" y="1844"/>
                  </a:cubicBezTo>
                  <a:cubicBezTo>
                    <a:pt x="550" y="1827"/>
                    <a:pt x="900" y="1675"/>
                    <a:pt x="1203" y="1502"/>
                  </a:cubicBezTo>
                  <a:cubicBezTo>
                    <a:pt x="1584" y="1286"/>
                    <a:pt x="1748" y="814"/>
                    <a:pt x="1809" y="434"/>
                  </a:cubicBezTo>
                  <a:cubicBezTo>
                    <a:pt x="1865" y="48"/>
                    <a:pt x="1791" y="1"/>
                    <a:pt x="1791" y="1"/>
                  </a:cubicBezTo>
                  <a:lnTo>
                    <a:pt x="1099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040643" y="1858040"/>
              <a:ext cx="92106" cy="179172"/>
            </a:xfrm>
            <a:custGeom>
              <a:rect b="b" l="l" r="r" t="t"/>
              <a:pathLst>
                <a:path extrusionOk="0" h="1459" w="750">
                  <a:moveTo>
                    <a:pt x="1" y="1458"/>
                  </a:moveTo>
                  <a:cubicBezTo>
                    <a:pt x="347" y="1086"/>
                    <a:pt x="598" y="580"/>
                    <a:pt x="710" y="329"/>
                  </a:cubicBezTo>
                  <a:lnTo>
                    <a:pt x="710" y="329"/>
                  </a:lnTo>
                  <a:cubicBezTo>
                    <a:pt x="749" y="243"/>
                    <a:pt x="715" y="143"/>
                    <a:pt x="628" y="100"/>
                  </a:cubicBezTo>
                  <a:lnTo>
                    <a:pt x="628" y="100"/>
                  </a:lnTo>
                  <a:lnTo>
                    <a:pt x="425" y="0"/>
                  </a:lnTo>
                  <a:cubicBezTo>
                    <a:pt x="446" y="269"/>
                    <a:pt x="126" y="1129"/>
                    <a:pt x="1" y="1458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644346" y="2147001"/>
              <a:ext cx="480914" cy="717918"/>
            </a:xfrm>
            <a:custGeom>
              <a:rect b="b" l="l" r="r" t="t"/>
              <a:pathLst>
                <a:path extrusionOk="0" h="5846" w="3916">
                  <a:moveTo>
                    <a:pt x="775" y="1740"/>
                  </a:moveTo>
                  <a:cubicBezTo>
                    <a:pt x="1359" y="2861"/>
                    <a:pt x="2151" y="3851"/>
                    <a:pt x="2730" y="4383"/>
                  </a:cubicBezTo>
                  <a:lnTo>
                    <a:pt x="2730" y="4383"/>
                  </a:lnTo>
                  <a:cubicBezTo>
                    <a:pt x="2510" y="4552"/>
                    <a:pt x="1545" y="5647"/>
                    <a:pt x="1545" y="5647"/>
                  </a:cubicBezTo>
                  <a:lnTo>
                    <a:pt x="1545" y="5647"/>
                  </a:lnTo>
                  <a:lnTo>
                    <a:pt x="1813" y="5846"/>
                  </a:lnTo>
                  <a:cubicBezTo>
                    <a:pt x="1813" y="5846"/>
                    <a:pt x="3107" y="5063"/>
                    <a:pt x="3509" y="4669"/>
                  </a:cubicBezTo>
                  <a:lnTo>
                    <a:pt x="3509" y="4669"/>
                  </a:lnTo>
                  <a:cubicBezTo>
                    <a:pt x="3916" y="4275"/>
                    <a:pt x="1999" y="79"/>
                    <a:pt x="922" y="9"/>
                  </a:cubicBezTo>
                  <a:lnTo>
                    <a:pt x="922" y="9"/>
                  </a:lnTo>
                  <a:cubicBezTo>
                    <a:pt x="818" y="5"/>
                    <a:pt x="723" y="1"/>
                    <a:pt x="636" y="1"/>
                  </a:cubicBezTo>
                  <a:lnTo>
                    <a:pt x="636" y="1"/>
                  </a:lnTo>
                  <a:cubicBezTo>
                    <a:pt x="39" y="1"/>
                    <a:pt x="0" y="239"/>
                    <a:pt x="775" y="174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666206" y="2143194"/>
              <a:ext cx="343247" cy="317942"/>
            </a:xfrm>
            <a:custGeom>
              <a:rect b="b" l="l" r="r" t="t"/>
              <a:pathLst>
                <a:path extrusionOk="0" h="2589" w="2795">
                  <a:moveTo>
                    <a:pt x="803" y="1"/>
                  </a:moveTo>
                  <a:cubicBezTo>
                    <a:pt x="389" y="1"/>
                    <a:pt x="0" y="191"/>
                    <a:pt x="39" y="785"/>
                  </a:cubicBezTo>
                  <a:lnTo>
                    <a:pt x="848" y="2580"/>
                  </a:lnTo>
                  <a:cubicBezTo>
                    <a:pt x="848" y="2580"/>
                    <a:pt x="993" y="2588"/>
                    <a:pt x="1207" y="2588"/>
                  </a:cubicBezTo>
                  <a:cubicBezTo>
                    <a:pt x="1699" y="2588"/>
                    <a:pt x="2550" y="2544"/>
                    <a:pt x="2795" y="2251"/>
                  </a:cubicBezTo>
                  <a:cubicBezTo>
                    <a:pt x="2795" y="2251"/>
                    <a:pt x="1968" y="395"/>
                    <a:pt x="1475" y="153"/>
                  </a:cubicBezTo>
                  <a:cubicBezTo>
                    <a:pt x="1295" y="65"/>
                    <a:pt x="1045" y="1"/>
                    <a:pt x="803" y="1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738907" y="2390894"/>
              <a:ext cx="284422" cy="123419"/>
            </a:xfrm>
            <a:custGeom>
              <a:rect b="b" l="l" r="r" t="t"/>
              <a:pathLst>
                <a:path extrusionOk="0" h="1005" w="2316">
                  <a:moveTo>
                    <a:pt x="0" y="321"/>
                  </a:moveTo>
                  <a:cubicBezTo>
                    <a:pt x="0" y="321"/>
                    <a:pt x="723" y="433"/>
                    <a:pt x="1363" y="321"/>
                  </a:cubicBezTo>
                  <a:cubicBezTo>
                    <a:pt x="2034" y="200"/>
                    <a:pt x="2185" y="1"/>
                    <a:pt x="2185" y="1"/>
                  </a:cubicBezTo>
                  <a:lnTo>
                    <a:pt x="2315" y="498"/>
                  </a:lnTo>
                  <a:lnTo>
                    <a:pt x="182" y="10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797363" y="2838766"/>
              <a:ext cx="174387" cy="112244"/>
            </a:xfrm>
            <a:custGeom>
              <a:rect b="b" l="l" r="r" t="t"/>
              <a:pathLst>
                <a:path extrusionOk="0" h="914" w="1420">
                  <a:moveTo>
                    <a:pt x="0" y="771"/>
                  </a:moveTo>
                  <a:lnTo>
                    <a:pt x="269" y="1"/>
                  </a:lnTo>
                  <a:cubicBezTo>
                    <a:pt x="269" y="1"/>
                    <a:pt x="1160" y="442"/>
                    <a:pt x="1290" y="676"/>
                  </a:cubicBezTo>
                  <a:cubicBezTo>
                    <a:pt x="1419" y="914"/>
                    <a:pt x="0" y="771"/>
                    <a:pt x="0" y="7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298401" y="1770847"/>
              <a:ext cx="646213" cy="491588"/>
            </a:xfrm>
            <a:custGeom>
              <a:rect b="b" l="l" r="r" t="t"/>
              <a:pathLst>
                <a:path extrusionOk="0" h="4003" w="5262">
                  <a:moveTo>
                    <a:pt x="1788" y="1498"/>
                  </a:moveTo>
                  <a:lnTo>
                    <a:pt x="598" y="3155"/>
                  </a:lnTo>
                  <a:cubicBezTo>
                    <a:pt x="390" y="3276"/>
                    <a:pt x="5" y="3440"/>
                    <a:pt x="5" y="3440"/>
                  </a:cubicBezTo>
                  <a:lnTo>
                    <a:pt x="5" y="3440"/>
                  </a:lnTo>
                  <a:lnTo>
                    <a:pt x="382" y="3375"/>
                  </a:lnTo>
                  <a:lnTo>
                    <a:pt x="1" y="3713"/>
                  </a:lnTo>
                  <a:lnTo>
                    <a:pt x="369" y="3605"/>
                  </a:lnTo>
                  <a:lnTo>
                    <a:pt x="92" y="3912"/>
                  </a:lnTo>
                  <a:lnTo>
                    <a:pt x="581" y="3683"/>
                  </a:lnTo>
                  <a:lnTo>
                    <a:pt x="347" y="4003"/>
                  </a:lnTo>
                  <a:cubicBezTo>
                    <a:pt x="347" y="4003"/>
                    <a:pt x="602" y="3834"/>
                    <a:pt x="793" y="3665"/>
                  </a:cubicBezTo>
                  <a:lnTo>
                    <a:pt x="793" y="3665"/>
                  </a:lnTo>
                  <a:cubicBezTo>
                    <a:pt x="827" y="3635"/>
                    <a:pt x="853" y="3678"/>
                    <a:pt x="870" y="3726"/>
                  </a:cubicBezTo>
                  <a:lnTo>
                    <a:pt x="870" y="3726"/>
                  </a:lnTo>
                  <a:cubicBezTo>
                    <a:pt x="888" y="3773"/>
                    <a:pt x="905" y="3817"/>
                    <a:pt x="918" y="3786"/>
                  </a:cubicBezTo>
                  <a:lnTo>
                    <a:pt x="918" y="3786"/>
                  </a:lnTo>
                  <a:cubicBezTo>
                    <a:pt x="970" y="3661"/>
                    <a:pt x="987" y="3233"/>
                    <a:pt x="987" y="3233"/>
                  </a:cubicBezTo>
                  <a:lnTo>
                    <a:pt x="987" y="3233"/>
                  </a:lnTo>
                  <a:cubicBezTo>
                    <a:pt x="987" y="3233"/>
                    <a:pt x="979" y="3220"/>
                    <a:pt x="961" y="3198"/>
                  </a:cubicBezTo>
                  <a:lnTo>
                    <a:pt x="961" y="3198"/>
                  </a:lnTo>
                  <a:cubicBezTo>
                    <a:pt x="1130" y="2995"/>
                    <a:pt x="2021" y="1952"/>
                    <a:pt x="2990" y="1571"/>
                  </a:cubicBezTo>
                  <a:lnTo>
                    <a:pt x="2990" y="1571"/>
                  </a:lnTo>
                  <a:cubicBezTo>
                    <a:pt x="3198" y="1489"/>
                    <a:pt x="3561" y="1351"/>
                    <a:pt x="3804" y="1264"/>
                  </a:cubicBezTo>
                  <a:lnTo>
                    <a:pt x="3804" y="1264"/>
                  </a:lnTo>
                  <a:cubicBezTo>
                    <a:pt x="3769" y="1346"/>
                    <a:pt x="3648" y="1515"/>
                    <a:pt x="3626" y="1584"/>
                  </a:cubicBezTo>
                  <a:lnTo>
                    <a:pt x="3626" y="1584"/>
                  </a:lnTo>
                  <a:cubicBezTo>
                    <a:pt x="3561" y="1814"/>
                    <a:pt x="4414" y="1502"/>
                    <a:pt x="4734" y="1208"/>
                  </a:cubicBezTo>
                  <a:lnTo>
                    <a:pt x="4734" y="1208"/>
                  </a:lnTo>
                  <a:cubicBezTo>
                    <a:pt x="5058" y="914"/>
                    <a:pt x="5262" y="14"/>
                    <a:pt x="5054" y="1"/>
                  </a:cubicBezTo>
                  <a:lnTo>
                    <a:pt x="5054" y="1"/>
                  </a:lnTo>
                  <a:cubicBezTo>
                    <a:pt x="5045" y="1"/>
                    <a:pt x="5037" y="1"/>
                    <a:pt x="5028" y="1"/>
                  </a:cubicBezTo>
                  <a:lnTo>
                    <a:pt x="5028" y="1"/>
                  </a:lnTo>
                  <a:cubicBezTo>
                    <a:pt x="4587" y="1"/>
                    <a:pt x="2865" y="585"/>
                    <a:pt x="1788" y="1498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759048" y="1898934"/>
              <a:ext cx="73439" cy="29350"/>
            </a:xfrm>
            <a:custGeom>
              <a:rect b="b" l="l" r="r" t="t"/>
              <a:pathLst>
                <a:path extrusionOk="0" h="239" w="598">
                  <a:moveTo>
                    <a:pt x="598" y="0"/>
                  </a:moveTo>
                  <a:lnTo>
                    <a:pt x="598" y="0"/>
                  </a:lnTo>
                  <a:cubicBezTo>
                    <a:pt x="546" y="13"/>
                    <a:pt x="494" y="26"/>
                    <a:pt x="442" y="44"/>
                  </a:cubicBezTo>
                  <a:cubicBezTo>
                    <a:pt x="390" y="61"/>
                    <a:pt x="343" y="83"/>
                    <a:pt x="291" y="100"/>
                  </a:cubicBezTo>
                  <a:cubicBezTo>
                    <a:pt x="243" y="122"/>
                    <a:pt x="191" y="139"/>
                    <a:pt x="144" y="165"/>
                  </a:cubicBezTo>
                  <a:cubicBezTo>
                    <a:pt x="96" y="186"/>
                    <a:pt x="48" y="212"/>
                    <a:pt x="1" y="238"/>
                  </a:cubicBezTo>
                  <a:cubicBezTo>
                    <a:pt x="53" y="230"/>
                    <a:pt x="105" y="212"/>
                    <a:pt x="157" y="195"/>
                  </a:cubicBezTo>
                  <a:cubicBezTo>
                    <a:pt x="209" y="178"/>
                    <a:pt x="256" y="160"/>
                    <a:pt x="308" y="139"/>
                  </a:cubicBezTo>
                  <a:cubicBezTo>
                    <a:pt x="356" y="117"/>
                    <a:pt x="408" y="100"/>
                    <a:pt x="455" y="74"/>
                  </a:cubicBezTo>
                  <a:cubicBezTo>
                    <a:pt x="503" y="52"/>
                    <a:pt x="550" y="26"/>
                    <a:pt x="598" y="0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80258" y="1871794"/>
              <a:ext cx="305545" cy="347661"/>
            </a:xfrm>
            <a:custGeom>
              <a:rect b="b" l="l" r="r" t="t"/>
              <a:pathLst>
                <a:path extrusionOk="0" h="2831" w="2488">
                  <a:moveTo>
                    <a:pt x="1627" y="992"/>
                  </a:moveTo>
                  <a:cubicBezTo>
                    <a:pt x="1640" y="1186"/>
                    <a:pt x="1670" y="1541"/>
                    <a:pt x="1796" y="2004"/>
                  </a:cubicBezTo>
                  <a:lnTo>
                    <a:pt x="1796" y="2004"/>
                  </a:lnTo>
                  <a:cubicBezTo>
                    <a:pt x="1553" y="1900"/>
                    <a:pt x="688" y="1589"/>
                    <a:pt x="472" y="1558"/>
                  </a:cubicBezTo>
                  <a:lnTo>
                    <a:pt x="472" y="1558"/>
                  </a:lnTo>
                  <a:cubicBezTo>
                    <a:pt x="251" y="1528"/>
                    <a:pt x="0" y="1822"/>
                    <a:pt x="0" y="1822"/>
                  </a:cubicBezTo>
                  <a:lnTo>
                    <a:pt x="0" y="1822"/>
                  </a:lnTo>
                  <a:lnTo>
                    <a:pt x="368" y="1666"/>
                  </a:lnTo>
                  <a:lnTo>
                    <a:pt x="212" y="1887"/>
                  </a:lnTo>
                  <a:lnTo>
                    <a:pt x="563" y="1718"/>
                  </a:lnTo>
                  <a:lnTo>
                    <a:pt x="515" y="1943"/>
                  </a:lnTo>
                  <a:lnTo>
                    <a:pt x="753" y="1740"/>
                  </a:lnTo>
                  <a:lnTo>
                    <a:pt x="770" y="1740"/>
                  </a:lnTo>
                  <a:cubicBezTo>
                    <a:pt x="956" y="1974"/>
                    <a:pt x="2298" y="2830"/>
                    <a:pt x="2354" y="2809"/>
                  </a:cubicBezTo>
                  <a:lnTo>
                    <a:pt x="2354" y="2809"/>
                  </a:lnTo>
                  <a:cubicBezTo>
                    <a:pt x="2440" y="2774"/>
                    <a:pt x="2471" y="2359"/>
                    <a:pt x="2475" y="2112"/>
                  </a:cubicBezTo>
                  <a:lnTo>
                    <a:pt x="2475" y="2112"/>
                  </a:lnTo>
                  <a:cubicBezTo>
                    <a:pt x="2488" y="1420"/>
                    <a:pt x="2215" y="230"/>
                    <a:pt x="2012" y="31"/>
                  </a:cubicBezTo>
                  <a:lnTo>
                    <a:pt x="2012" y="31"/>
                  </a:lnTo>
                  <a:cubicBezTo>
                    <a:pt x="1990" y="14"/>
                    <a:pt x="1969" y="1"/>
                    <a:pt x="1947" y="1"/>
                  </a:cubicBezTo>
                  <a:lnTo>
                    <a:pt x="1947" y="1"/>
                  </a:lnTo>
                  <a:cubicBezTo>
                    <a:pt x="1765" y="1"/>
                    <a:pt x="1605" y="684"/>
                    <a:pt x="1627" y="992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100695" y="2117774"/>
              <a:ext cx="52193" cy="33157"/>
            </a:xfrm>
            <a:custGeom>
              <a:rect b="b" l="l" r="r" t="t"/>
              <a:pathLst>
                <a:path extrusionOk="0" h="270" w="425">
                  <a:moveTo>
                    <a:pt x="1" y="1"/>
                  </a:moveTo>
                  <a:cubicBezTo>
                    <a:pt x="74" y="44"/>
                    <a:pt x="143" y="87"/>
                    <a:pt x="213" y="135"/>
                  </a:cubicBezTo>
                  <a:cubicBezTo>
                    <a:pt x="247" y="161"/>
                    <a:pt x="282" y="183"/>
                    <a:pt x="317" y="204"/>
                  </a:cubicBezTo>
                  <a:cubicBezTo>
                    <a:pt x="351" y="226"/>
                    <a:pt x="386" y="252"/>
                    <a:pt x="425" y="269"/>
                  </a:cubicBezTo>
                  <a:cubicBezTo>
                    <a:pt x="399" y="239"/>
                    <a:pt x="368" y="209"/>
                    <a:pt x="334" y="178"/>
                  </a:cubicBezTo>
                  <a:cubicBezTo>
                    <a:pt x="304" y="152"/>
                    <a:pt x="269" y="126"/>
                    <a:pt x="234" y="100"/>
                  </a:cubicBezTo>
                  <a:cubicBezTo>
                    <a:pt x="200" y="79"/>
                    <a:pt x="165" y="57"/>
                    <a:pt x="122" y="40"/>
                  </a:cubicBezTo>
                  <a:cubicBezTo>
                    <a:pt x="87" y="23"/>
                    <a:pt x="44" y="5"/>
                    <a:pt x="1" y="1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945591" y="1776251"/>
              <a:ext cx="114825" cy="198821"/>
            </a:xfrm>
            <a:custGeom>
              <a:rect b="b" l="l" r="r" t="t"/>
              <a:pathLst>
                <a:path extrusionOk="0" h="1619" w="935">
                  <a:moveTo>
                    <a:pt x="143" y="0"/>
                  </a:moveTo>
                  <a:cubicBezTo>
                    <a:pt x="143" y="0"/>
                    <a:pt x="113" y="459"/>
                    <a:pt x="83" y="904"/>
                  </a:cubicBezTo>
                  <a:cubicBezTo>
                    <a:pt x="57" y="1255"/>
                    <a:pt x="0" y="1618"/>
                    <a:pt x="0" y="1618"/>
                  </a:cubicBezTo>
                  <a:cubicBezTo>
                    <a:pt x="0" y="1618"/>
                    <a:pt x="524" y="1233"/>
                    <a:pt x="701" y="969"/>
                  </a:cubicBezTo>
                  <a:cubicBezTo>
                    <a:pt x="879" y="705"/>
                    <a:pt x="935" y="489"/>
                    <a:pt x="935" y="489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1967327" y="1737444"/>
              <a:ext cx="104878" cy="202997"/>
            </a:xfrm>
            <a:custGeom>
              <a:rect b="b" l="l" r="r" t="t"/>
              <a:pathLst>
                <a:path extrusionOk="0" h="1653" w="854">
                  <a:moveTo>
                    <a:pt x="35" y="493"/>
                  </a:moveTo>
                  <a:lnTo>
                    <a:pt x="1" y="1653"/>
                  </a:lnTo>
                  <a:cubicBezTo>
                    <a:pt x="282" y="1480"/>
                    <a:pt x="490" y="1233"/>
                    <a:pt x="632" y="926"/>
                  </a:cubicBezTo>
                  <a:lnTo>
                    <a:pt x="632" y="926"/>
                  </a:lnTo>
                  <a:lnTo>
                    <a:pt x="853" y="50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1937117" y="1693848"/>
              <a:ext cx="175369" cy="130787"/>
            </a:xfrm>
            <a:custGeom>
              <a:rect b="b" l="l" r="r" t="t"/>
              <a:pathLst>
                <a:path extrusionOk="0" h="1065" w="1428">
                  <a:moveTo>
                    <a:pt x="792" y="57"/>
                  </a:moveTo>
                  <a:cubicBezTo>
                    <a:pt x="0" y="459"/>
                    <a:pt x="1272" y="1065"/>
                    <a:pt x="1272" y="1065"/>
                  </a:cubicBezTo>
                  <a:lnTo>
                    <a:pt x="1272" y="1065"/>
                  </a:lnTo>
                  <a:cubicBezTo>
                    <a:pt x="1272" y="1065"/>
                    <a:pt x="1428" y="0"/>
                    <a:pt x="991" y="0"/>
                  </a:cubicBezTo>
                  <a:lnTo>
                    <a:pt x="991" y="0"/>
                  </a:lnTo>
                  <a:cubicBezTo>
                    <a:pt x="935" y="0"/>
                    <a:pt x="870" y="18"/>
                    <a:pt x="792" y="5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1984889" y="1639077"/>
              <a:ext cx="126000" cy="143068"/>
            </a:xfrm>
            <a:custGeom>
              <a:rect b="b" l="l" r="r" t="t"/>
              <a:pathLst>
                <a:path extrusionOk="0" h="1165" w="1026">
                  <a:moveTo>
                    <a:pt x="870" y="1"/>
                  </a:moveTo>
                  <a:lnTo>
                    <a:pt x="611" y="247"/>
                  </a:lnTo>
                  <a:lnTo>
                    <a:pt x="593" y="165"/>
                  </a:lnTo>
                  <a:cubicBezTo>
                    <a:pt x="593" y="165"/>
                    <a:pt x="187" y="533"/>
                    <a:pt x="91" y="628"/>
                  </a:cubicBezTo>
                  <a:cubicBezTo>
                    <a:pt x="1" y="719"/>
                    <a:pt x="109" y="935"/>
                    <a:pt x="109" y="935"/>
                  </a:cubicBezTo>
                  <a:lnTo>
                    <a:pt x="355" y="1165"/>
                  </a:lnTo>
                  <a:lnTo>
                    <a:pt x="316" y="935"/>
                  </a:lnTo>
                  <a:lnTo>
                    <a:pt x="485" y="1013"/>
                  </a:lnTo>
                  <a:lnTo>
                    <a:pt x="485" y="1013"/>
                  </a:lnTo>
                  <a:lnTo>
                    <a:pt x="468" y="836"/>
                  </a:lnTo>
                  <a:cubicBezTo>
                    <a:pt x="468" y="836"/>
                    <a:pt x="355" y="732"/>
                    <a:pt x="399" y="671"/>
                  </a:cubicBezTo>
                  <a:cubicBezTo>
                    <a:pt x="442" y="615"/>
                    <a:pt x="645" y="585"/>
                    <a:pt x="766" y="520"/>
                  </a:cubicBezTo>
                  <a:cubicBezTo>
                    <a:pt x="1026" y="386"/>
                    <a:pt x="1004" y="5"/>
                    <a:pt x="1004" y="5"/>
                  </a:cubicBezTo>
                  <a:lnTo>
                    <a:pt x="1004" y="5"/>
                  </a:lnTo>
                  <a:lnTo>
                    <a:pt x="883" y="174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15713" y="1747514"/>
              <a:ext cx="26649" cy="29350"/>
            </a:xfrm>
            <a:custGeom>
              <a:rect b="b" l="l" r="r" t="t"/>
              <a:pathLst>
                <a:path extrusionOk="0" h="239" w="217">
                  <a:moveTo>
                    <a:pt x="83" y="0"/>
                  </a:moveTo>
                  <a:cubicBezTo>
                    <a:pt x="35" y="5"/>
                    <a:pt x="0" y="61"/>
                    <a:pt x="5" y="126"/>
                  </a:cubicBezTo>
                  <a:lnTo>
                    <a:pt x="5" y="126"/>
                  </a:lnTo>
                  <a:cubicBezTo>
                    <a:pt x="9" y="191"/>
                    <a:pt x="117" y="238"/>
                    <a:pt x="165" y="238"/>
                  </a:cubicBezTo>
                  <a:lnTo>
                    <a:pt x="165" y="238"/>
                  </a:lnTo>
                  <a:cubicBezTo>
                    <a:pt x="217" y="234"/>
                    <a:pt x="187" y="178"/>
                    <a:pt x="182" y="113"/>
                  </a:cubicBezTo>
                  <a:lnTo>
                    <a:pt x="182" y="113"/>
                  </a:lnTo>
                  <a:cubicBezTo>
                    <a:pt x="178" y="48"/>
                    <a:pt x="135" y="0"/>
                    <a:pt x="91" y="0"/>
                  </a:cubicBezTo>
                  <a:lnTo>
                    <a:pt x="91" y="0"/>
                  </a:lnTo>
                  <a:cubicBezTo>
                    <a:pt x="87" y="0"/>
                    <a:pt x="87" y="0"/>
                    <a:pt x="83" y="0"/>
                  </a:cubicBezTo>
                </a:path>
              </a:pathLst>
            </a:custGeom>
            <a:solidFill>
              <a:srgbClr val="EF87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594855" y="2117282"/>
              <a:ext cx="665862" cy="554219"/>
            </a:xfrm>
            <a:custGeom>
              <a:rect b="b" l="l" r="r" t="t"/>
              <a:pathLst>
                <a:path extrusionOk="0" h="4513" w="5422">
                  <a:moveTo>
                    <a:pt x="555" y="325"/>
                  </a:moveTo>
                  <a:cubicBezTo>
                    <a:pt x="1" y="1459"/>
                    <a:pt x="2869" y="2765"/>
                    <a:pt x="4314" y="3271"/>
                  </a:cubicBezTo>
                  <a:lnTo>
                    <a:pt x="4314" y="3271"/>
                  </a:lnTo>
                  <a:cubicBezTo>
                    <a:pt x="3955" y="3479"/>
                    <a:pt x="3142" y="4271"/>
                    <a:pt x="3142" y="4271"/>
                  </a:cubicBezTo>
                  <a:lnTo>
                    <a:pt x="3142" y="4271"/>
                  </a:lnTo>
                  <a:lnTo>
                    <a:pt x="3389" y="4513"/>
                  </a:lnTo>
                  <a:cubicBezTo>
                    <a:pt x="3389" y="4513"/>
                    <a:pt x="4803" y="3834"/>
                    <a:pt x="5296" y="3297"/>
                  </a:cubicBezTo>
                  <a:lnTo>
                    <a:pt x="5296" y="3297"/>
                  </a:lnTo>
                  <a:cubicBezTo>
                    <a:pt x="5422" y="3163"/>
                    <a:pt x="4539" y="2220"/>
                    <a:pt x="4211" y="1939"/>
                  </a:cubicBezTo>
                  <a:lnTo>
                    <a:pt x="4211" y="1939"/>
                  </a:lnTo>
                  <a:cubicBezTo>
                    <a:pt x="3181" y="1061"/>
                    <a:pt x="1857" y="1"/>
                    <a:pt x="1083" y="1"/>
                  </a:cubicBezTo>
                  <a:lnTo>
                    <a:pt x="1083" y="1"/>
                  </a:lnTo>
                  <a:cubicBezTo>
                    <a:pt x="849" y="1"/>
                    <a:pt x="667" y="96"/>
                    <a:pt x="555" y="3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939205" y="2599172"/>
              <a:ext cx="136685" cy="149085"/>
            </a:xfrm>
            <a:custGeom>
              <a:rect b="b" l="l" r="r" t="t"/>
              <a:pathLst>
                <a:path extrusionOk="0" h="1214" w="1113">
                  <a:moveTo>
                    <a:pt x="693" y="1"/>
                  </a:moveTo>
                  <a:lnTo>
                    <a:pt x="0" y="433"/>
                  </a:lnTo>
                  <a:cubicBezTo>
                    <a:pt x="0" y="433"/>
                    <a:pt x="797" y="1213"/>
                    <a:pt x="1013" y="1213"/>
                  </a:cubicBezTo>
                  <a:cubicBezTo>
                    <a:pt x="1041" y="1213"/>
                    <a:pt x="1060" y="1199"/>
                    <a:pt x="1065" y="1169"/>
                  </a:cubicBezTo>
                  <a:cubicBezTo>
                    <a:pt x="1112" y="900"/>
                    <a:pt x="693" y="1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603452" y="2080686"/>
              <a:ext cx="404896" cy="344836"/>
            </a:xfrm>
            <a:custGeom>
              <a:rect b="b" l="l" r="r" t="t"/>
              <a:pathLst>
                <a:path extrusionOk="0" h="2808" w="3297">
                  <a:moveTo>
                    <a:pt x="2146" y="2808"/>
                  </a:moveTo>
                  <a:cubicBezTo>
                    <a:pt x="2146" y="2808"/>
                    <a:pt x="2475" y="1770"/>
                    <a:pt x="3297" y="1523"/>
                  </a:cubicBezTo>
                  <a:cubicBezTo>
                    <a:pt x="3297" y="1523"/>
                    <a:pt x="2099" y="0"/>
                    <a:pt x="1108" y="74"/>
                  </a:cubicBezTo>
                  <a:cubicBezTo>
                    <a:pt x="121" y="143"/>
                    <a:pt x="0" y="909"/>
                    <a:pt x="0" y="909"/>
                  </a:cubicBezTo>
                  <a:cubicBezTo>
                    <a:pt x="0" y="909"/>
                    <a:pt x="1039" y="2380"/>
                    <a:pt x="2146" y="28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22907" y="2234685"/>
              <a:ext cx="205703" cy="224856"/>
            </a:xfrm>
            <a:custGeom>
              <a:rect b="b" l="l" r="r" t="t"/>
              <a:pathLst>
                <a:path extrusionOk="0" h="1831" w="1675">
                  <a:moveTo>
                    <a:pt x="1523" y="5"/>
                  </a:moveTo>
                  <a:cubicBezTo>
                    <a:pt x="1523" y="5"/>
                    <a:pt x="1333" y="1"/>
                    <a:pt x="844" y="399"/>
                  </a:cubicBezTo>
                  <a:cubicBezTo>
                    <a:pt x="506" y="671"/>
                    <a:pt x="238" y="1199"/>
                    <a:pt x="117" y="1515"/>
                  </a:cubicBezTo>
                  <a:cubicBezTo>
                    <a:pt x="0" y="1831"/>
                    <a:pt x="316" y="1809"/>
                    <a:pt x="316" y="1809"/>
                  </a:cubicBezTo>
                  <a:lnTo>
                    <a:pt x="1674" y="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124642" y="2503015"/>
              <a:ext cx="41509" cy="16087"/>
            </a:xfrm>
            <a:custGeom>
              <a:rect b="b" l="l" r="r" t="t"/>
              <a:pathLst>
                <a:path extrusionOk="0" h="131" w="338">
                  <a:moveTo>
                    <a:pt x="0" y="130"/>
                  </a:moveTo>
                  <a:cubicBezTo>
                    <a:pt x="13" y="100"/>
                    <a:pt x="39" y="78"/>
                    <a:pt x="65" y="61"/>
                  </a:cubicBezTo>
                  <a:cubicBezTo>
                    <a:pt x="91" y="44"/>
                    <a:pt x="122" y="31"/>
                    <a:pt x="152" y="18"/>
                  </a:cubicBezTo>
                  <a:cubicBezTo>
                    <a:pt x="182" y="9"/>
                    <a:pt x="212" y="5"/>
                    <a:pt x="247" y="1"/>
                  </a:cubicBezTo>
                  <a:cubicBezTo>
                    <a:pt x="277" y="1"/>
                    <a:pt x="308" y="1"/>
                    <a:pt x="338" y="5"/>
                  </a:cubicBezTo>
                  <a:cubicBezTo>
                    <a:pt x="277" y="26"/>
                    <a:pt x="221" y="39"/>
                    <a:pt x="165" y="61"/>
                  </a:cubicBezTo>
                  <a:cubicBezTo>
                    <a:pt x="109" y="78"/>
                    <a:pt x="57" y="100"/>
                    <a:pt x="0" y="130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9"/>
          <p:cNvGrpSpPr/>
          <p:nvPr/>
        </p:nvGrpSpPr>
        <p:grpSpPr>
          <a:xfrm>
            <a:off x="797438" y="2136790"/>
            <a:ext cx="1011808" cy="1065953"/>
            <a:chOff x="3303363" y="2090634"/>
            <a:chExt cx="1011808" cy="1065953"/>
          </a:xfrm>
        </p:grpSpPr>
        <p:sp>
          <p:nvSpPr>
            <p:cNvPr id="298" name="Google Shape;298;p19"/>
            <p:cNvSpPr/>
            <p:nvPr/>
          </p:nvSpPr>
          <p:spPr>
            <a:xfrm>
              <a:off x="3506853" y="2645347"/>
              <a:ext cx="450212" cy="489992"/>
            </a:xfrm>
            <a:custGeom>
              <a:rect b="b" l="l" r="r" t="t"/>
              <a:pathLst>
                <a:path extrusionOk="0" h="3990" w="3666">
                  <a:moveTo>
                    <a:pt x="2523" y="10"/>
                  </a:moveTo>
                  <a:cubicBezTo>
                    <a:pt x="1839" y="135"/>
                    <a:pt x="1290" y="2506"/>
                    <a:pt x="1307" y="3384"/>
                  </a:cubicBezTo>
                  <a:lnTo>
                    <a:pt x="1307" y="3384"/>
                  </a:lnTo>
                  <a:cubicBezTo>
                    <a:pt x="758" y="3081"/>
                    <a:pt x="143" y="2982"/>
                    <a:pt x="143" y="2982"/>
                  </a:cubicBezTo>
                  <a:lnTo>
                    <a:pt x="143" y="2982"/>
                  </a:lnTo>
                  <a:lnTo>
                    <a:pt x="1" y="3246"/>
                  </a:lnTo>
                  <a:lnTo>
                    <a:pt x="1692" y="3990"/>
                  </a:lnTo>
                  <a:cubicBezTo>
                    <a:pt x="1692" y="3990"/>
                    <a:pt x="3665" y="1"/>
                    <a:pt x="2614" y="1"/>
                  </a:cubicBezTo>
                  <a:lnTo>
                    <a:pt x="2614" y="1"/>
                  </a:lnTo>
                  <a:cubicBezTo>
                    <a:pt x="2588" y="1"/>
                    <a:pt x="2557" y="5"/>
                    <a:pt x="2523" y="1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3692782" y="2584190"/>
              <a:ext cx="225475" cy="309469"/>
            </a:xfrm>
            <a:custGeom>
              <a:rect b="b" l="l" r="r" t="t"/>
              <a:pathLst>
                <a:path extrusionOk="0" h="2520" w="1836">
                  <a:moveTo>
                    <a:pt x="881" y="1"/>
                  </a:moveTo>
                  <a:cubicBezTo>
                    <a:pt x="337" y="1"/>
                    <a:pt x="1" y="2139"/>
                    <a:pt x="1" y="2139"/>
                  </a:cubicBezTo>
                  <a:lnTo>
                    <a:pt x="1251" y="2519"/>
                  </a:lnTo>
                  <a:cubicBezTo>
                    <a:pt x="1251" y="2519"/>
                    <a:pt x="1835" y="205"/>
                    <a:pt x="927" y="6"/>
                  </a:cubicBezTo>
                  <a:cubicBezTo>
                    <a:pt x="911" y="2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428749" y="2981712"/>
              <a:ext cx="115439" cy="107823"/>
            </a:xfrm>
            <a:custGeom>
              <a:rect b="b" l="l" r="r" t="t"/>
              <a:pathLst>
                <a:path extrusionOk="0" h="878" w="940">
                  <a:moveTo>
                    <a:pt x="455" y="1"/>
                  </a:moveTo>
                  <a:lnTo>
                    <a:pt x="1" y="269"/>
                  </a:lnTo>
                  <a:cubicBezTo>
                    <a:pt x="1" y="269"/>
                    <a:pt x="23" y="878"/>
                    <a:pt x="196" y="878"/>
                  </a:cubicBezTo>
                  <a:cubicBezTo>
                    <a:pt x="224" y="878"/>
                    <a:pt x="255" y="862"/>
                    <a:pt x="290" y="827"/>
                  </a:cubicBezTo>
                  <a:cubicBezTo>
                    <a:pt x="507" y="606"/>
                    <a:pt x="576" y="485"/>
                    <a:pt x="576" y="485"/>
                  </a:cubicBezTo>
                  <a:lnTo>
                    <a:pt x="797" y="667"/>
                  </a:lnTo>
                  <a:lnTo>
                    <a:pt x="939" y="204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3903273" y="2322859"/>
              <a:ext cx="193422" cy="400221"/>
            </a:xfrm>
            <a:custGeom>
              <a:rect b="b" l="l" r="r" t="t"/>
              <a:pathLst>
                <a:path extrusionOk="0" h="3259" w="1575">
                  <a:moveTo>
                    <a:pt x="1103" y="40"/>
                  </a:moveTo>
                  <a:cubicBezTo>
                    <a:pt x="584" y="304"/>
                    <a:pt x="0" y="2073"/>
                    <a:pt x="0" y="2073"/>
                  </a:cubicBezTo>
                  <a:lnTo>
                    <a:pt x="0" y="2073"/>
                  </a:lnTo>
                  <a:lnTo>
                    <a:pt x="1004" y="3259"/>
                  </a:lnTo>
                  <a:lnTo>
                    <a:pt x="1328" y="3241"/>
                  </a:lnTo>
                  <a:lnTo>
                    <a:pt x="502" y="2155"/>
                  </a:lnTo>
                  <a:cubicBezTo>
                    <a:pt x="502" y="2155"/>
                    <a:pt x="762" y="1814"/>
                    <a:pt x="1064" y="1351"/>
                  </a:cubicBezTo>
                  <a:lnTo>
                    <a:pt x="1064" y="1351"/>
                  </a:lnTo>
                  <a:cubicBezTo>
                    <a:pt x="1337" y="935"/>
                    <a:pt x="1575" y="1"/>
                    <a:pt x="1242" y="1"/>
                  </a:cubicBezTo>
                  <a:lnTo>
                    <a:pt x="1242" y="1"/>
                  </a:lnTo>
                  <a:cubicBezTo>
                    <a:pt x="1207" y="1"/>
                    <a:pt x="1160" y="14"/>
                    <a:pt x="1103" y="40"/>
                  </a:cubicBez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3685414" y="2620418"/>
              <a:ext cx="629757" cy="449589"/>
            </a:xfrm>
            <a:custGeom>
              <a:rect b="b" l="l" r="r" t="t"/>
              <a:pathLst>
                <a:path extrusionOk="0" h="3661" w="5128">
                  <a:moveTo>
                    <a:pt x="1229" y="53"/>
                  </a:moveTo>
                  <a:cubicBezTo>
                    <a:pt x="0" y="533"/>
                    <a:pt x="2925" y="1930"/>
                    <a:pt x="4253" y="2233"/>
                  </a:cubicBezTo>
                  <a:lnTo>
                    <a:pt x="4253" y="2233"/>
                  </a:lnTo>
                  <a:cubicBezTo>
                    <a:pt x="4093" y="2354"/>
                    <a:pt x="3864" y="2436"/>
                    <a:pt x="3669" y="2735"/>
                  </a:cubicBezTo>
                  <a:lnTo>
                    <a:pt x="3669" y="2735"/>
                  </a:lnTo>
                  <a:cubicBezTo>
                    <a:pt x="3349" y="3237"/>
                    <a:pt x="3167" y="3661"/>
                    <a:pt x="3167" y="3661"/>
                  </a:cubicBezTo>
                  <a:lnTo>
                    <a:pt x="3167" y="3661"/>
                  </a:lnTo>
                  <a:lnTo>
                    <a:pt x="3370" y="3661"/>
                  </a:lnTo>
                  <a:cubicBezTo>
                    <a:pt x="3370" y="3661"/>
                    <a:pt x="5127" y="2250"/>
                    <a:pt x="4980" y="2030"/>
                  </a:cubicBezTo>
                  <a:lnTo>
                    <a:pt x="4980" y="2030"/>
                  </a:lnTo>
                  <a:cubicBezTo>
                    <a:pt x="4565" y="1411"/>
                    <a:pt x="2626" y="1"/>
                    <a:pt x="1549" y="1"/>
                  </a:cubicBezTo>
                  <a:lnTo>
                    <a:pt x="1549" y="1"/>
                  </a:lnTo>
                  <a:cubicBezTo>
                    <a:pt x="1432" y="1"/>
                    <a:pt x="1324" y="14"/>
                    <a:pt x="1229" y="53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4047202" y="3010449"/>
              <a:ext cx="128702" cy="146138"/>
            </a:xfrm>
            <a:custGeom>
              <a:rect b="b" l="l" r="r" t="t"/>
              <a:pathLst>
                <a:path extrusionOk="0" h="1190" w="1048">
                  <a:moveTo>
                    <a:pt x="437" y="0"/>
                  </a:moveTo>
                  <a:lnTo>
                    <a:pt x="1" y="506"/>
                  </a:lnTo>
                  <a:lnTo>
                    <a:pt x="987" y="1190"/>
                  </a:lnTo>
                  <a:cubicBezTo>
                    <a:pt x="987" y="1190"/>
                    <a:pt x="1047" y="987"/>
                    <a:pt x="784" y="705"/>
                  </a:cubicBezTo>
                  <a:cubicBezTo>
                    <a:pt x="636" y="545"/>
                    <a:pt x="586" y="506"/>
                    <a:pt x="570" y="500"/>
                  </a:cubicBezTo>
                  <a:lnTo>
                    <a:pt x="570" y="500"/>
                  </a:lnTo>
                  <a:lnTo>
                    <a:pt x="844" y="264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3720414" y="2567365"/>
              <a:ext cx="365721" cy="244996"/>
            </a:xfrm>
            <a:custGeom>
              <a:rect b="b" l="l" r="r" t="t"/>
              <a:pathLst>
                <a:path extrusionOk="0" h="1995" w="2978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1" y="1229"/>
                    <a:pt x="745" y="1471"/>
                  </a:cubicBezTo>
                  <a:cubicBezTo>
                    <a:pt x="1489" y="1713"/>
                    <a:pt x="1870" y="1994"/>
                    <a:pt x="1870" y="1994"/>
                  </a:cubicBezTo>
                  <a:lnTo>
                    <a:pt x="2977" y="1047"/>
                  </a:lnTo>
                  <a:cubicBezTo>
                    <a:pt x="2977" y="1047"/>
                    <a:pt x="1731" y="203"/>
                    <a:pt x="1186" y="182"/>
                  </a:cubicBezTo>
                  <a:cubicBezTo>
                    <a:pt x="641" y="164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3756519" y="2226580"/>
              <a:ext cx="366826" cy="387818"/>
            </a:xfrm>
            <a:custGeom>
              <a:rect b="b" l="l" r="r" t="t"/>
              <a:pathLst>
                <a:path extrusionOk="0" h="3158" w="2987">
                  <a:moveTo>
                    <a:pt x="1102" y="1"/>
                  </a:moveTo>
                  <a:cubicBezTo>
                    <a:pt x="889" y="1"/>
                    <a:pt x="685" y="44"/>
                    <a:pt x="529" y="140"/>
                  </a:cubicBezTo>
                  <a:cubicBezTo>
                    <a:pt x="196" y="348"/>
                    <a:pt x="161" y="837"/>
                    <a:pt x="109" y="1287"/>
                  </a:cubicBezTo>
                  <a:cubicBezTo>
                    <a:pt x="1" y="2174"/>
                    <a:pt x="27" y="3138"/>
                    <a:pt x="27" y="3138"/>
                  </a:cubicBezTo>
                  <a:cubicBezTo>
                    <a:pt x="27" y="3138"/>
                    <a:pt x="178" y="3157"/>
                    <a:pt x="360" y="3157"/>
                  </a:cubicBezTo>
                  <a:cubicBezTo>
                    <a:pt x="597" y="3157"/>
                    <a:pt x="884" y="3125"/>
                    <a:pt x="953" y="2978"/>
                  </a:cubicBezTo>
                  <a:cubicBezTo>
                    <a:pt x="1074" y="2714"/>
                    <a:pt x="1567" y="1953"/>
                    <a:pt x="2138" y="1529"/>
                  </a:cubicBezTo>
                  <a:cubicBezTo>
                    <a:pt x="2986" y="906"/>
                    <a:pt x="2402" y="603"/>
                    <a:pt x="2039" y="300"/>
                  </a:cubicBezTo>
                  <a:cubicBezTo>
                    <a:pt x="1812" y="113"/>
                    <a:pt x="1445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767203" y="2227316"/>
              <a:ext cx="140369" cy="177576"/>
            </a:xfrm>
            <a:custGeom>
              <a:rect b="b" l="l" r="r" t="t"/>
              <a:pathLst>
                <a:path extrusionOk="0" h="1446" w="1143">
                  <a:moveTo>
                    <a:pt x="827" y="9"/>
                  </a:moveTo>
                  <a:cubicBezTo>
                    <a:pt x="567" y="61"/>
                    <a:pt x="360" y="229"/>
                    <a:pt x="195" y="433"/>
                  </a:cubicBezTo>
                  <a:lnTo>
                    <a:pt x="195" y="433"/>
                  </a:lnTo>
                  <a:cubicBezTo>
                    <a:pt x="83" y="671"/>
                    <a:pt x="57" y="982"/>
                    <a:pt x="22" y="1281"/>
                  </a:cubicBezTo>
                  <a:lnTo>
                    <a:pt x="22" y="1281"/>
                  </a:lnTo>
                  <a:cubicBezTo>
                    <a:pt x="13" y="1337"/>
                    <a:pt x="9" y="1389"/>
                    <a:pt x="0" y="1445"/>
                  </a:cubicBezTo>
                  <a:lnTo>
                    <a:pt x="0" y="1445"/>
                  </a:lnTo>
                  <a:cubicBezTo>
                    <a:pt x="230" y="1441"/>
                    <a:pt x="537" y="1367"/>
                    <a:pt x="766" y="1038"/>
                  </a:cubicBezTo>
                  <a:lnTo>
                    <a:pt x="766" y="1038"/>
                  </a:lnTo>
                  <a:cubicBezTo>
                    <a:pt x="1143" y="493"/>
                    <a:pt x="935" y="48"/>
                    <a:pt x="909" y="0"/>
                  </a:cubicBezTo>
                  <a:lnTo>
                    <a:pt x="909" y="0"/>
                  </a:lnTo>
                  <a:cubicBezTo>
                    <a:pt x="879" y="0"/>
                    <a:pt x="853" y="4"/>
                    <a:pt x="827" y="9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791642" y="2414841"/>
              <a:ext cx="18667" cy="201523"/>
            </a:xfrm>
            <a:custGeom>
              <a:rect b="b" l="l" r="r" t="t"/>
              <a:pathLst>
                <a:path extrusionOk="0" h="1641" w="152">
                  <a:moveTo>
                    <a:pt x="78" y="0"/>
                  </a:moveTo>
                  <a:lnTo>
                    <a:pt x="1" y="1636"/>
                  </a:lnTo>
                  <a:lnTo>
                    <a:pt x="70" y="1640"/>
                  </a:lnTo>
                  <a:lnTo>
                    <a:pt x="152" y="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947360" y="2164563"/>
              <a:ext cx="106351" cy="232347"/>
            </a:xfrm>
            <a:custGeom>
              <a:rect b="b" l="l" r="r" t="t"/>
              <a:pathLst>
                <a:path extrusionOk="0" h="1892" w="866">
                  <a:moveTo>
                    <a:pt x="0" y="585"/>
                  </a:moveTo>
                  <a:cubicBezTo>
                    <a:pt x="0" y="585"/>
                    <a:pt x="82" y="1891"/>
                    <a:pt x="264" y="1731"/>
                  </a:cubicBezTo>
                  <a:lnTo>
                    <a:pt x="264" y="1731"/>
                  </a:lnTo>
                  <a:cubicBezTo>
                    <a:pt x="446" y="1571"/>
                    <a:pt x="865" y="403"/>
                    <a:pt x="865" y="403"/>
                  </a:cubicBezTo>
                  <a:lnTo>
                    <a:pt x="865" y="403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948343" y="2124774"/>
              <a:ext cx="196246" cy="144541"/>
            </a:xfrm>
            <a:custGeom>
              <a:rect b="b" l="l" r="r" t="t"/>
              <a:pathLst>
                <a:path extrusionOk="0" h="1177" w="1598">
                  <a:moveTo>
                    <a:pt x="883" y="4"/>
                  </a:moveTo>
                  <a:cubicBezTo>
                    <a:pt x="1" y="121"/>
                    <a:pt x="1095" y="1177"/>
                    <a:pt x="1095" y="1177"/>
                  </a:cubicBezTo>
                  <a:lnTo>
                    <a:pt x="1095" y="1177"/>
                  </a:lnTo>
                  <a:cubicBezTo>
                    <a:pt x="1095" y="1177"/>
                    <a:pt x="1597" y="0"/>
                    <a:pt x="961" y="0"/>
                  </a:cubicBezTo>
                  <a:lnTo>
                    <a:pt x="961" y="0"/>
                  </a:lnTo>
                  <a:cubicBezTo>
                    <a:pt x="940" y="0"/>
                    <a:pt x="909" y="4"/>
                    <a:pt x="883" y="4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986044" y="2090634"/>
              <a:ext cx="114457" cy="110770"/>
            </a:xfrm>
            <a:custGeom>
              <a:rect b="b" l="l" r="r" t="t"/>
              <a:pathLst>
                <a:path extrusionOk="0" h="902" w="932">
                  <a:moveTo>
                    <a:pt x="854" y="0"/>
                  </a:moveTo>
                  <a:cubicBezTo>
                    <a:pt x="805" y="0"/>
                    <a:pt x="804" y="142"/>
                    <a:pt x="630" y="142"/>
                  </a:cubicBezTo>
                  <a:cubicBezTo>
                    <a:pt x="618" y="142"/>
                    <a:pt x="606" y="141"/>
                    <a:pt x="594" y="140"/>
                  </a:cubicBezTo>
                  <a:cubicBezTo>
                    <a:pt x="576" y="138"/>
                    <a:pt x="559" y="138"/>
                    <a:pt x="541" y="138"/>
                  </a:cubicBezTo>
                  <a:cubicBezTo>
                    <a:pt x="339" y="138"/>
                    <a:pt x="123" y="227"/>
                    <a:pt x="83" y="330"/>
                  </a:cubicBezTo>
                  <a:cubicBezTo>
                    <a:pt x="1" y="538"/>
                    <a:pt x="239" y="676"/>
                    <a:pt x="239" y="676"/>
                  </a:cubicBezTo>
                  <a:lnTo>
                    <a:pt x="399" y="901"/>
                  </a:lnTo>
                  <a:cubicBezTo>
                    <a:pt x="399" y="901"/>
                    <a:pt x="304" y="365"/>
                    <a:pt x="429" y="360"/>
                  </a:cubicBezTo>
                  <a:cubicBezTo>
                    <a:pt x="477" y="360"/>
                    <a:pt x="556" y="369"/>
                    <a:pt x="638" y="369"/>
                  </a:cubicBezTo>
                  <a:cubicBezTo>
                    <a:pt x="763" y="369"/>
                    <a:pt x="894" y="348"/>
                    <a:pt x="922" y="244"/>
                  </a:cubicBezTo>
                  <a:cubicBezTo>
                    <a:pt x="931" y="205"/>
                    <a:pt x="922" y="19"/>
                    <a:pt x="862" y="1"/>
                  </a:cubicBezTo>
                  <a:cubicBezTo>
                    <a:pt x="859" y="0"/>
                    <a:pt x="856" y="0"/>
                    <a:pt x="854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001518" y="2168247"/>
              <a:ext cx="29351" cy="28859"/>
            </a:xfrm>
            <a:custGeom>
              <a:rect b="b" l="l" r="r" t="t"/>
              <a:pathLst>
                <a:path extrusionOk="0" h="235" w="239">
                  <a:moveTo>
                    <a:pt x="74" y="1"/>
                  </a:moveTo>
                  <a:cubicBezTo>
                    <a:pt x="26" y="14"/>
                    <a:pt x="0" y="74"/>
                    <a:pt x="13" y="135"/>
                  </a:cubicBezTo>
                  <a:lnTo>
                    <a:pt x="13" y="135"/>
                  </a:lnTo>
                  <a:cubicBezTo>
                    <a:pt x="26" y="200"/>
                    <a:pt x="143" y="235"/>
                    <a:pt x="191" y="226"/>
                  </a:cubicBezTo>
                  <a:lnTo>
                    <a:pt x="191" y="226"/>
                  </a:lnTo>
                  <a:cubicBezTo>
                    <a:pt x="238" y="213"/>
                    <a:pt x="199" y="161"/>
                    <a:pt x="186" y="100"/>
                  </a:cubicBezTo>
                  <a:lnTo>
                    <a:pt x="186" y="100"/>
                  </a:lnTo>
                  <a:cubicBezTo>
                    <a:pt x="173" y="40"/>
                    <a:pt x="130" y="1"/>
                    <a:pt x="87" y="1"/>
                  </a:cubicBezTo>
                  <a:lnTo>
                    <a:pt x="87" y="1"/>
                  </a:lnTo>
                  <a:cubicBezTo>
                    <a:pt x="83" y="1"/>
                    <a:pt x="78" y="1"/>
                    <a:pt x="74" y="1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394240" y="2221422"/>
              <a:ext cx="496879" cy="165910"/>
            </a:xfrm>
            <a:custGeom>
              <a:rect b="b" l="l" r="r" t="t"/>
              <a:pathLst>
                <a:path extrusionOk="0" h="1351" w="4046">
                  <a:moveTo>
                    <a:pt x="1688" y="425"/>
                  </a:moveTo>
                  <a:cubicBezTo>
                    <a:pt x="982" y="667"/>
                    <a:pt x="0" y="1251"/>
                    <a:pt x="0" y="1251"/>
                  </a:cubicBezTo>
                  <a:lnTo>
                    <a:pt x="0" y="1251"/>
                  </a:lnTo>
                  <a:lnTo>
                    <a:pt x="221" y="1350"/>
                  </a:lnTo>
                  <a:cubicBezTo>
                    <a:pt x="221" y="1350"/>
                    <a:pt x="1385" y="1026"/>
                    <a:pt x="1748" y="965"/>
                  </a:cubicBezTo>
                  <a:lnTo>
                    <a:pt x="1748" y="965"/>
                  </a:lnTo>
                  <a:cubicBezTo>
                    <a:pt x="2112" y="909"/>
                    <a:pt x="3730" y="1091"/>
                    <a:pt x="3981" y="282"/>
                  </a:cubicBezTo>
                  <a:lnTo>
                    <a:pt x="3981" y="282"/>
                  </a:lnTo>
                  <a:cubicBezTo>
                    <a:pt x="4046" y="78"/>
                    <a:pt x="3872" y="1"/>
                    <a:pt x="3591" y="1"/>
                  </a:cubicBezTo>
                  <a:lnTo>
                    <a:pt x="3591" y="1"/>
                  </a:lnTo>
                  <a:cubicBezTo>
                    <a:pt x="3072" y="1"/>
                    <a:pt x="2181" y="256"/>
                    <a:pt x="1688" y="4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303363" y="2352701"/>
              <a:ext cx="174878" cy="174874"/>
            </a:xfrm>
            <a:custGeom>
              <a:rect b="b" l="l" r="r" t="t"/>
              <a:pathLst>
                <a:path extrusionOk="0" h="1424" w="1424">
                  <a:moveTo>
                    <a:pt x="1" y="710"/>
                  </a:moveTo>
                  <a:cubicBezTo>
                    <a:pt x="1" y="1103"/>
                    <a:pt x="316" y="1424"/>
                    <a:pt x="710" y="1424"/>
                  </a:cubicBezTo>
                  <a:lnTo>
                    <a:pt x="710" y="1424"/>
                  </a:lnTo>
                  <a:cubicBezTo>
                    <a:pt x="1104" y="1424"/>
                    <a:pt x="1424" y="1103"/>
                    <a:pt x="1424" y="710"/>
                  </a:cubicBezTo>
                  <a:lnTo>
                    <a:pt x="1424" y="710"/>
                  </a:lnTo>
                  <a:cubicBezTo>
                    <a:pt x="1424" y="316"/>
                    <a:pt x="1104" y="0"/>
                    <a:pt x="710" y="0"/>
                  </a:cubicBezTo>
                  <a:lnTo>
                    <a:pt x="710" y="0"/>
                  </a:lnTo>
                  <a:cubicBezTo>
                    <a:pt x="316" y="0"/>
                    <a:pt x="1" y="316"/>
                    <a:pt x="1" y="7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3748045" y="2590944"/>
              <a:ext cx="125509" cy="41877"/>
            </a:xfrm>
            <a:custGeom>
              <a:rect b="b" l="l" r="r" t="t"/>
              <a:pathLst>
                <a:path extrusionOk="0" h="341" w="1022">
                  <a:moveTo>
                    <a:pt x="930" y="0"/>
                  </a:moveTo>
                  <a:cubicBezTo>
                    <a:pt x="868" y="0"/>
                    <a:pt x="807" y="4"/>
                    <a:pt x="749" y="16"/>
                  </a:cubicBezTo>
                  <a:cubicBezTo>
                    <a:pt x="658" y="29"/>
                    <a:pt x="568" y="50"/>
                    <a:pt x="481" y="81"/>
                  </a:cubicBezTo>
                  <a:cubicBezTo>
                    <a:pt x="308" y="141"/>
                    <a:pt x="144" y="223"/>
                    <a:pt x="1" y="340"/>
                  </a:cubicBezTo>
                  <a:cubicBezTo>
                    <a:pt x="169" y="275"/>
                    <a:pt x="338" y="206"/>
                    <a:pt x="507" y="150"/>
                  </a:cubicBezTo>
                  <a:cubicBezTo>
                    <a:pt x="589" y="120"/>
                    <a:pt x="676" y="94"/>
                    <a:pt x="758" y="68"/>
                  </a:cubicBezTo>
                  <a:cubicBezTo>
                    <a:pt x="844" y="46"/>
                    <a:pt x="931" y="24"/>
                    <a:pt x="1022" y="3"/>
                  </a:cubicBezTo>
                  <a:cubicBezTo>
                    <a:pt x="991" y="1"/>
                    <a:pt x="961" y="0"/>
                    <a:pt x="930" y="0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3786852" y="2615628"/>
              <a:ext cx="190352" cy="141471"/>
            </a:xfrm>
            <a:custGeom>
              <a:rect b="b" l="l" r="r" t="t"/>
              <a:pathLst>
                <a:path extrusionOk="0" h="1152" w="1550">
                  <a:moveTo>
                    <a:pt x="1523" y="1152"/>
                  </a:moveTo>
                  <a:cubicBezTo>
                    <a:pt x="1519" y="1152"/>
                    <a:pt x="983" y="948"/>
                    <a:pt x="502" y="736"/>
                  </a:cubicBezTo>
                  <a:cubicBezTo>
                    <a:pt x="1" y="511"/>
                    <a:pt x="40" y="5"/>
                    <a:pt x="40" y="1"/>
                  </a:cubicBezTo>
                  <a:lnTo>
                    <a:pt x="109" y="9"/>
                  </a:lnTo>
                  <a:cubicBezTo>
                    <a:pt x="109" y="27"/>
                    <a:pt x="78" y="468"/>
                    <a:pt x="533" y="667"/>
                  </a:cubicBezTo>
                  <a:cubicBezTo>
                    <a:pt x="1009" y="879"/>
                    <a:pt x="1545" y="1082"/>
                    <a:pt x="1549" y="1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9"/>
          <p:cNvGrpSpPr/>
          <p:nvPr/>
        </p:nvGrpSpPr>
        <p:grpSpPr>
          <a:xfrm>
            <a:off x="458100" y="1382263"/>
            <a:ext cx="1690510" cy="3230930"/>
            <a:chOff x="458100" y="1382263"/>
            <a:chExt cx="1690510" cy="3230930"/>
          </a:xfrm>
        </p:grpSpPr>
        <p:grpSp>
          <p:nvGrpSpPr>
            <p:cNvPr id="317" name="Google Shape;317;p19"/>
            <p:cNvGrpSpPr/>
            <p:nvPr/>
          </p:nvGrpSpPr>
          <p:grpSpPr>
            <a:xfrm>
              <a:off x="458110" y="3417875"/>
              <a:ext cx="1690500" cy="1003925"/>
              <a:chOff x="988398" y="3646475"/>
              <a:chExt cx="1690500" cy="1003925"/>
            </a:xfrm>
          </p:grpSpPr>
          <p:sp>
            <p:nvSpPr>
              <p:cNvPr id="318" name="Google Shape;318;p19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Interpretation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9" name="Google Shape;319;p19"/>
              <p:cNvSpPr txBox="1"/>
              <p:nvPr/>
            </p:nvSpPr>
            <p:spPr>
              <a:xfrm>
                <a:off x="988398" y="3924100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Understanding what all attributes mean and provide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0" name="Google Shape;320;p19"/>
            <p:cNvSpPr/>
            <p:nvPr/>
          </p:nvSpPr>
          <p:spPr>
            <a:xfrm>
              <a:off x="458110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45810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2" name="Google Shape;322;p19"/>
          <p:cNvGrpSpPr/>
          <p:nvPr/>
        </p:nvGrpSpPr>
        <p:grpSpPr>
          <a:xfrm>
            <a:off x="2636507" y="1382277"/>
            <a:ext cx="1723654" cy="3230930"/>
            <a:chOff x="2637333" y="1382263"/>
            <a:chExt cx="1690520" cy="3230930"/>
          </a:xfrm>
        </p:grpSpPr>
        <p:grpSp>
          <p:nvGrpSpPr>
            <p:cNvPr id="323" name="Google Shape;323;p19"/>
            <p:cNvGrpSpPr/>
            <p:nvPr/>
          </p:nvGrpSpPr>
          <p:grpSpPr>
            <a:xfrm>
              <a:off x="2637333" y="3417875"/>
              <a:ext cx="1690520" cy="1003924"/>
              <a:chOff x="979300" y="3646475"/>
              <a:chExt cx="1690520" cy="1003924"/>
            </a:xfrm>
          </p:grpSpPr>
          <p:sp>
            <p:nvSpPr>
              <p:cNvPr id="324" name="Google Shape;324;p19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Consolidation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5" name="Google Shape;325;p19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Creating a single data file with all years of data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6" name="Google Shape;326;p19"/>
            <p:cNvSpPr/>
            <p:nvPr/>
          </p:nvSpPr>
          <p:spPr>
            <a:xfrm>
              <a:off x="2637344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63735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8" name="Google Shape;328;p19"/>
          <p:cNvGrpSpPr/>
          <p:nvPr/>
        </p:nvGrpSpPr>
        <p:grpSpPr>
          <a:xfrm>
            <a:off x="4814911" y="1382263"/>
            <a:ext cx="1691548" cy="3230930"/>
            <a:chOff x="4815552" y="1382263"/>
            <a:chExt cx="1691548" cy="3230930"/>
          </a:xfrm>
        </p:grpSpPr>
        <p:grpSp>
          <p:nvGrpSpPr>
            <p:cNvPr id="329" name="Google Shape;329;p19"/>
            <p:cNvGrpSpPr/>
            <p:nvPr/>
          </p:nvGrpSpPr>
          <p:grpSpPr>
            <a:xfrm>
              <a:off x="4815552" y="3417875"/>
              <a:ext cx="1691100" cy="1003925"/>
              <a:chOff x="978863" y="3646475"/>
              <a:chExt cx="1691100" cy="1003925"/>
            </a:xfrm>
          </p:grpSpPr>
          <p:sp>
            <p:nvSpPr>
              <p:cNvPr id="330" name="Google Shape;330;p19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Deletion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1" name="Google Shape;331;p19"/>
              <p:cNvSpPr txBox="1"/>
              <p:nvPr/>
            </p:nvSpPr>
            <p:spPr>
              <a:xfrm>
                <a:off x="978863" y="3924100"/>
                <a:ext cx="1691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Removing categories, such as WAB, that were not considered crucial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2" name="Google Shape;332;p19"/>
            <p:cNvSpPr/>
            <p:nvPr/>
          </p:nvSpPr>
          <p:spPr>
            <a:xfrm>
              <a:off x="4815999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481660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4" name="Google Shape;334;p19"/>
          <p:cNvGrpSpPr/>
          <p:nvPr/>
        </p:nvGrpSpPr>
        <p:grpSpPr>
          <a:xfrm>
            <a:off x="6994350" y="1382263"/>
            <a:ext cx="1692000" cy="3230930"/>
            <a:chOff x="6994350" y="1382263"/>
            <a:chExt cx="1692000" cy="3230930"/>
          </a:xfrm>
        </p:grpSpPr>
        <p:grpSp>
          <p:nvGrpSpPr>
            <p:cNvPr id="335" name="Google Shape;335;p19"/>
            <p:cNvGrpSpPr/>
            <p:nvPr/>
          </p:nvGrpSpPr>
          <p:grpSpPr>
            <a:xfrm>
              <a:off x="6994350" y="3417875"/>
              <a:ext cx="1690520" cy="1003924"/>
              <a:chOff x="979300" y="3646475"/>
              <a:chExt cx="1690520" cy="1003924"/>
            </a:xfrm>
          </p:grpSpPr>
          <p:sp>
            <p:nvSpPr>
              <p:cNvPr id="336" name="Google Shape;336;p19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Addition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7" name="Google Shape;337;p19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Adding the year column in order to parse dates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8" name="Google Shape;338;p19"/>
            <p:cNvSpPr/>
            <p:nvPr/>
          </p:nvSpPr>
          <p:spPr>
            <a:xfrm>
              <a:off x="6994360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99585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/>
          <p:nvPr/>
        </p:nvSpPr>
        <p:spPr>
          <a:xfrm>
            <a:off x="3034425" y="1189650"/>
            <a:ext cx="3075300" cy="3075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 txBox="1"/>
          <p:nvPr>
            <p:ph type="title"/>
          </p:nvPr>
        </p:nvSpPr>
        <p:spPr>
          <a:xfrm>
            <a:off x="457263" y="2599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Power 5 Conferences</a:t>
            </a:r>
            <a:endParaRPr sz="2600"/>
          </a:p>
        </p:txBody>
      </p:sp>
      <p:grpSp>
        <p:nvGrpSpPr>
          <p:cNvPr id="346" name="Google Shape;346;p20"/>
          <p:cNvGrpSpPr/>
          <p:nvPr/>
        </p:nvGrpSpPr>
        <p:grpSpPr>
          <a:xfrm>
            <a:off x="5403900" y="2783738"/>
            <a:ext cx="2993912" cy="829023"/>
            <a:chOff x="4999475" y="3795313"/>
            <a:chExt cx="2993912" cy="829023"/>
          </a:xfrm>
        </p:grpSpPr>
        <p:sp>
          <p:nvSpPr>
            <p:cNvPr id="347" name="Google Shape;347;p20"/>
            <p:cNvSpPr/>
            <p:nvPr/>
          </p:nvSpPr>
          <p:spPr>
            <a:xfrm>
              <a:off x="4999475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0"/>
            <p:cNvGrpSpPr/>
            <p:nvPr/>
          </p:nvGrpSpPr>
          <p:grpSpPr>
            <a:xfrm>
              <a:off x="6013063" y="3795313"/>
              <a:ext cx="1980324" cy="829023"/>
              <a:chOff x="9246076" y="3633627"/>
              <a:chExt cx="1980324" cy="829023"/>
            </a:xfrm>
          </p:grpSpPr>
          <p:sp>
            <p:nvSpPr>
              <p:cNvPr id="349" name="Google Shape;349;p20"/>
              <p:cNvSpPr txBox="1"/>
              <p:nvPr/>
            </p:nvSpPr>
            <p:spPr>
              <a:xfrm>
                <a:off x="9246100" y="3633627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PAC-12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0" name="Google Shape;350;p20"/>
              <p:cNvSpPr txBox="1"/>
              <p:nvPr/>
            </p:nvSpPr>
            <p:spPr>
              <a:xfrm>
                <a:off x="9246076" y="3911250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Pacific-12 Conference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51" name="Google Shape;351;p20"/>
          <p:cNvSpPr/>
          <p:nvPr/>
        </p:nvSpPr>
        <p:spPr>
          <a:xfrm>
            <a:off x="3359350" y="1464200"/>
            <a:ext cx="785100" cy="785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 txBox="1"/>
          <p:nvPr/>
        </p:nvSpPr>
        <p:spPr>
          <a:xfrm>
            <a:off x="844036" y="1347953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B10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1244450" y="4039750"/>
            <a:ext cx="2512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54" name="Google Shape;354;p20"/>
          <p:cNvGrpSpPr/>
          <p:nvPr/>
        </p:nvGrpSpPr>
        <p:grpSpPr>
          <a:xfrm>
            <a:off x="4051683" y="1752079"/>
            <a:ext cx="957510" cy="1831962"/>
            <a:chOff x="4116139" y="2167579"/>
            <a:chExt cx="912175" cy="1745225"/>
          </a:xfrm>
        </p:grpSpPr>
        <p:sp>
          <p:nvSpPr>
            <p:cNvPr id="355" name="Google Shape;355;p20"/>
            <p:cNvSpPr/>
            <p:nvPr/>
          </p:nvSpPr>
          <p:spPr>
            <a:xfrm>
              <a:off x="4306551" y="3827960"/>
              <a:ext cx="244136" cy="84843"/>
            </a:xfrm>
            <a:custGeom>
              <a:rect b="b" l="l" r="r" t="t"/>
              <a:pathLst>
                <a:path extrusionOk="0" h="1355" w="3899">
                  <a:moveTo>
                    <a:pt x="3890" y="1078"/>
                  </a:moveTo>
                  <a:lnTo>
                    <a:pt x="3886" y="1099"/>
                  </a:lnTo>
                  <a:cubicBezTo>
                    <a:pt x="3881" y="1138"/>
                    <a:pt x="3877" y="1173"/>
                    <a:pt x="3873" y="1212"/>
                  </a:cubicBezTo>
                  <a:cubicBezTo>
                    <a:pt x="3864" y="1246"/>
                    <a:pt x="3860" y="1281"/>
                    <a:pt x="3851" y="1315"/>
                  </a:cubicBezTo>
                  <a:lnTo>
                    <a:pt x="9" y="1354"/>
                  </a:lnTo>
                  <a:cubicBezTo>
                    <a:pt x="9" y="1354"/>
                    <a:pt x="1" y="1315"/>
                    <a:pt x="1" y="1251"/>
                  </a:cubicBezTo>
                  <a:cubicBezTo>
                    <a:pt x="1" y="1220"/>
                    <a:pt x="5" y="1181"/>
                    <a:pt x="9" y="1138"/>
                  </a:cubicBezTo>
                  <a:cubicBezTo>
                    <a:pt x="14" y="1129"/>
                    <a:pt x="14" y="1121"/>
                    <a:pt x="14" y="1112"/>
                  </a:cubicBezTo>
                  <a:cubicBezTo>
                    <a:pt x="57" y="896"/>
                    <a:pt x="208" y="597"/>
                    <a:pt x="736" y="493"/>
                  </a:cubicBezTo>
                  <a:cubicBezTo>
                    <a:pt x="758" y="489"/>
                    <a:pt x="784" y="485"/>
                    <a:pt x="814" y="480"/>
                  </a:cubicBezTo>
                  <a:lnTo>
                    <a:pt x="818" y="480"/>
                  </a:lnTo>
                  <a:cubicBezTo>
                    <a:pt x="857" y="476"/>
                    <a:pt x="901" y="472"/>
                    <a:pt x="944" y="467"/>
                  </a:cubicBezTo>
                  <a:cubicBezTo>
                    <a:pt x="957" y="467"/>
                    <a:pt x="974" y="463"/>
                    <a:pt x="987" y="463"/>
                  </a:cubicBezTo>
                  <a:cubicBezTo>
                    <a:pt x="2038" y="372"/>
                    <a:pt x="2497" y="13"/>
                    <a:pt x="2497" y="13"/>
                  </a:cubicBezTo>
                  <a:cubicBezTo>
                    <a:pt x="2497" y="13"/>
                    <a:pt x="3111" y="130"/>
                    <a:pt x="3678" y="0"/>
                  </a:cubicBezTo>
                  <a:cubicBezTo>
                    <a:pt x="3678" y="0"/>
                    <a:pt x="3747" y="113"/>
                    <a:pt x="3808" y="307"/>
                  </a:cubicBezTo>
                  <a:cubicBezTo>
                    <a:pt x="3821" y="338"/>
                    <a:pt x="3830" y="372"/>
                    <a:pt x="3838" y="411"/>
                  </a:cubicBezTo>
                  <a:cubicBezTo>
                    <a:pt x="3843" y="416"/>
                    <a:pt x="3843" y="424"/>
                    <a:pt x="3847" y="433"/>
                  </a:cubicBezTo>
                  <a:cubicBezTo>
                    <a:pt x="3847" y="446"/>
                    <a:pt x="3851" y="463"/>
                    <a:pt x="3856" y="480"/>
                  </a:cubicBezTo>
                  <a:cubicBezTo>
                    <a:pt x="3856" y="485"/>
                    <a:pt x="3860" y="493"/>
                    <a:pt x="3860" y="498"/>
                  </a:cubicBezTo>
                  <a:cubicBezTo>
                    <a:pt x="3860" y="502"/>
                    <a:pt x="3860" y="502"/>
                    <a:pt x="3860" y="506"/>
                  </a:cubicBezTo>
                  <a:cubicBezTo>
                    <a:pt x="3877" y="584"/>
                    <a:pt x="3890" y="671"/>
                    <a:pt x="3894" y="766"/>
                  </a:cubicBezTo>
                  <a:cubicBezTo>
                    <a:pt x="3899" y="861"/>
                    <a:pt x="3899" y="965"/>
                    <a:pt x="3890" y="1078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4437917" y="3829588"/>
              <a:ext cx="21477" cy="18722"/>
            </a:xfrm>
            <a:custGeom>
              <a:rect b="b" l="l" r="r" t="t"/>
              <a:pathLst>
                <a:path extrusionOk="0" h="299" w="343">
                  <a:moveTo>
                    <a:pt x="18" y="22"/>
                  </a:moveTo>
                  <a:cubicBezTo>
                    <a:pt x="31" y="9"/>
                    <a:pt x="49" y="0"/>
                    <a:pt x="70" y="0"/>
                  </a:cubicBezTo>
                  <a:cubicBezTo>
                    <a:pt x="88" y="5"/>
                    <a:pt x="100" y="9"/>
                    <a:pt x="118" y="22"/>
                  </a:cubicBezTo>
                  <a:cubicBezTo>
                    <a:pt x="126" y="30"/>
                    <a:pt x="139" y="39"/>
                    <a:pt x="148" y="48"/>
                  </a:cubicBezTo>
                  <a:cubicBezTo>
                    <a:pt x="200" y="82"/>
                    <a:pt x="252" y="121"/>
                    <a:pt x="304" y="160"/>
                  </a:cubicBezTo>
                  <a:cubicBezTo>
                    <a:pt x="321" y="169"/>
                    <a:pt x="330" y="182"/>
                    <a:pt x="338" y="199"/>
                  </a:cubicBezTo>
                  <a:cubicBezTo>
                    <a:pt x="343" y="217"/>
                    <a:pt x="338" y="238"/>
                    <a:pt x="330" y="251"/>
                  </a:cubicBezTo>
                  <a:cubicBezTo>
                    <a:pt x="312" y="281"/>
                    <a:pt x="269" y="299"/>
                    <a:pt x="235" y="277"/>
                  </a:cubicBezTo>
                  <a:cubicBezTo>
                    <a:pt x="161" y="225"/>
                    <a:pt x="92" y="173"/>
                    <a:pt x="23" y="121"/>
                  </a:cubicBezTo>
                  <a:cubicBezTo>
                    <a:pt x="10" y="108"/>
                    <a:pt x="1" y="87"/>
                    <a:pt x="1" y="69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420886" y="3836914"/>
              <a:ext cx="22291" cy="21978"/>
            </a:xfrm>
            <a:custGeom>
              <a:rect b="b" l="l" r="r" t="t"/>
              <a:pathLst>
                <a:path extrusionOk="0" h="351" w="356">
                  <a:moveTo>
                    <a:pt x="22" y="30"/>
                  </a:moveTo>
                  <a:cubicBezTo>
                    <a:pt x="48" y="9"/>
                    <a:pt x="91" y="0"/>
                    <a:pt x="117" y="30"/>
                  </a:cubicBezTo>
                  <a:cubicBezTo>
                    <a:pt x="169" y="87"/>
                    <a:pt x="225" y="138"/>
                    <a:pt x="286" y="186"/>
                  </a:cubicBezTo>
                  <a:cubicBezTo>
                    <a:pt x="299" y="195"/>
                    <a:pt x="308" y="203"/>
                    <a:pt x="316" y="208"/>
                  </a:cubicBezTo>
                  <a:cubicBezTo>
                    <a:pt x="334" y="221"/>
                    <a:pt x="342" y="229"/>
                    <a:pt x="347" y="251"/>
                  </a:cubicBezTo>
                  <a:cubicBezTo>
                    <a:pt x="355" y="264"/>
                    <a:pt x="351" y="286"/>
                    <a:pt x="342" y="303"/>
                  </a:cubicBezTo>
                  <a:cubicBezTo>
                    <a:pt x="325" y="333"/>
                    <a:pt x="282" y="350"/>
                    <a:pt x="247" y="329"/>
                  </a:cubicBezTo>
                  <a:cubicBezTo>
                    <a:pt x="165" y="268"/>
                    <a:pt x="87" y="203"/>
                    <a:pt x="22" y="125"/>
                  </a:cubicBezTo>
                  <a:cubicBezTo>
                    <a:pt x="9" y="112"/>
                    <a:pt x="0" y="100"/>
                    <a:pt x="0" y="78"/>
                  </a:cubicBezTo>
                  <a:cubicBezTo>
                    <a:pt x="0" y="61"/>
                    <a:pt x="9" y="43"/>
                    <a:pt x="2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405420" y="3843113"/>
              <a:ext cx="18471" cy="21164"/>
            </a:xfrm>
            <a:custGeom>
              <a:rect b="b" l="l" r="r" t="t"/>
              <a:pathLst>
                <a:path extrusionOk="0" h="338" w="295">
                  <a:moveTo>
                    <a:pt x="18" y="22"/>
                  </a:moveTo>
                  <a:cubicBezTo>
                    <a:pt x="31" y="9"/>
                    <a:pt x="48" y="1"/>
                    <a:pt x="66" y="1"/>
                  </a:cubicBezTo>
                  <a:cubicBezTo>
                    <a:pt x="83" y="1"/>
                    <a:pt x="105" y="9"/>
                    <a:pt x="118" y="22"/>
                  </a:cubicBezTo>
                  <a:lnTo>
                    <a:pt x="273" y="221"/>
                  </a:lnTo>
                  <a:cubicBezTo>
                    <a:pt x="286" y="234"/>
                    <a:pt x="295" y="247"/>
                    <a:pt x="295" y="269"/>
                  </a:cubicBezTo>
                  <a:cubicBezTo>
                    <a:pt x="295" y="286"/>
                    <a:pt x="286" y="308"/>
                    <a:pt x="273" y="316"/>
                  </a:cubicBezTo>
                  <a:cubicBezTo>
                    <a:pt x="260" y="329"/>
                    <a:pt x="243" y="338"/>
                    <a:pt x="226" y="338"/>
                  </a:cubicBezTo>
                  <a:cubicBezTo>
                    <a:pt x="208" y="338"/>
                    <a:pt x="187" y="334"/>
                    <a:pt x="178" y="321"/>
                  </a:cubicBezTo>
                  <a:lnTo>
                    <a:pt x="18" y="122"/>
                  </a:lnTo>
                  <a:cubicBezTo>
                    <a:pt x="9" y="104"/>
                    <a:pt x="1" y="91"/>
                    <a:pt x="1" y="70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86448" y="3847746"/>
              <a:ext cx="16593" cy="20600"/>
            </a:xfrm>
            <a:custGeom>
              <a:rect b="b" l="l" r="r" t="t"/>
              <a:pathLst>
                <a:path extrusionOk="0" h="329" w="265">
                  <a:moveTo>
                    <a:pt x="44" y="17"/>
                  </a:moveTo>
                  <a:cubicBezTo>
                    <a:pt x="79" y="0"/>
                    <a:pt x="122" y="9"/>
                    <a:pt x="139" y="39"/>
                  </a:cubicBezTo>
                  <a:cubicBezTo>
                    <a:pt x="174" y="100"/>
                    <a:pt x="209" y="156"/>
                    <a:pt x="243" y="212"/>
                  </a:cubicBezTo>
                  <a:cubicBezTo>
                    <a:pt x="265" y="242"/>
                    <a:pt x="256" y="294"/>
                    <a:pt x="222" y="312"/>
                  </a:cubicBezTo>
                  <a:cubicBezTo>
                    <a:pt x="187" y="329"/>
                    <a:pt x="148" y="320"/>
                    <a:pt x="126" y="286"/>
                  </a:cubicBezTo>
                  <a:cubicBezTo>
                    <a:pt x="92" y="229"/>
                    <a:pt x="57" y="173"/>
                    <a:pt x="23" y="113"/>
                  </a:cubicBezTo>
                  <a:cubicBezTo>
                    <a:pt x="1" y="82"/>
                    <a:pt x="10" y="35"/>
                    <a:pt x="4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4306551" y="3897025"/>
              <a:ext cx="243322" cy="15779"/>
            </a:xfrm>
            <a:custGeom>
              <a:rect b="b" l="l" r="r" t="t"/>
              <a:pathLst>
                <a:path extrusionOk="0" h="252" w="3886">
                  <a:moveTo>
                    <a:pt x="3886" y="0"/>
                  </a:moveTo>
                  <a:cubicBezTo>
                    <a:pt x="3881" y="35"/>
                    <a:pt x="3877" y="70"/>
                    <a:pt x="3868" y="109"/>
                  </a:cubicBezTo>
                  <a:cubicBezTo>
                    <a:pt x="3864" y="143"/>
                    <a:pt x="3860" y="178"/>
                    <a:pt x="3851" y="212"/>
                  </a:cubicBezTo>
                  <a:lnTo>
                    <a:pt x="9" y="251"/>
                  </a:lnTo>
                  <a:cubicBezTo>
                    <a:pt x="9" y="251"/>
                    <a:pt x="1" y="212"/>
                    <a:pt x="1" y="148"/>
                  </a:cubicBezTo>
                  <a:cubicBezTo>
                    <a:pt x="1" y="117"/>
                    <a:pt x="5" y="78"/>
                    <a:pt x="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832642" y="3692522"/>
              <a:ext cx="195672" cy="220280"/>
            </a:xfrm>
            <a:custGeom>
              <a:rect b="b" l="l" r="r" t="t"/>
              <a:pathLst>
                <a:path extrusionOk="0" h="3518" w="3125">
                  <a:moveTo>
                    <a:pt x="2986" y="627"/>
                  </a:moveTo>
                  <a:lnTo>
                    <a:pt x="2999" y="649"/>
                  </a:lnTo>
                  <a:cubicBezTo>
                    <a:pt x="3025" y="679"/>
                    <a:pt x="3046" y="705"/>
                    <a:pt x="3068" y="740"/>
                  </a:cubicBezTo>
                  <a:cubicBezTo>
                    <a:pt x="3085" y="766"/>
                    <a:pt x="3103" y="796"/>
                    <a:pt x="3124" y="826"/>
                  </a:cubicBezTo>
                  <a:lnTo>
                    <a:pt x="377" y="3517"/>
                  </a:lnTo>
                  <a:cubicBezTo>
                    <a:pt x="377" y="3517"/>
                    <a:pt x="347" y="3491"/>
                    <a:pt x="303" y="3448"/>
                  </a:cubicBezTo>
                  <a:cubicBezTo>
                    <a:pt x="282" y="3422"/>
                    <a:pt x="256" y="3396"/>
                    <a:pt x="230" y="3362"/>
                  </a:cubicBezTo>
                  <a:cubicBezTo>
                    <a:pt x="230" y="3353"/>
                    <a:pt x="221" y="3349"/>
                    <a:pt x="217" y="3340"/>
                  </a:cubicBezTo>
                  <a:cubicBezTo>
                    <a:pt x="96" y="3154"/>
                    <a:pt x="1" y="2829"/>
                    <a:pt x="308" y="2397"/>
                  </a:cubicBezTo>
                  <a:cubicBezTo>
                    <a:pt x="321" y="2371"/>
                    <a:pt x="338" y="2354"/>
                    <a:pt x="355" y="2328"/>
                  </a:cubicBezTo>
                  <a:lnTo>
                    <a:pt x="360" y="2328"/>
                  </a:lnTo>
                  <a:cubicBezTo>
                    <a:pt x="386" y="2293"/>
                    <a:pt x="412" y="2263"/>
                    <a:pt x="438" y="2228"/>
                  </a:cubicBezTo>
                  <a:cubicBezTo>
                    <a:pt x="450" y="2219"/>
                    <a:pt x="459" y="2206"/>
                    <a:pt x="468" y="2198"/>
                  </a:cubicBezTo>
                  <a:cubicBezTo>
                    <a:pt x="1160" y="1402"/>
                    <a:pt x="1247" y="826"/>
                    <a:pt x="1247" y="826"/>
                  </a:cubicBezTo>
                  <a:cubicBezTo>
                    <a:pt x="1247" y="826"/>
                    <a:pt x="1766" y="485"/>
                    <a:pt x="2090" y="0"/>
                  </a:cubicBezTo>
                  <a:cubicBezTo>
                    <a:pt x="2090" y="0"/>
                    <a:pt x="2216" y="30"/>
                    <a:pt x="2393" y="126"/>
                  </a:cubicBezTo>
                  <a:cubicBezTo>
                    <a:pt x="2423" y="143"/>
                    <a:pt x="2454" y="164"/>
                    <a:pt x="2488" y="182"/>
                  </a:cubicBezTo>
                  <a:cubicBezTo>
                    <a:pt x="2493" y="186"/>
                    <a:pt x="2501" y="190"/>
                    <a:pt x="2510" y="195"/>
                  </a:cubicBezTo>
                  <a:cubicBezTo>
                    <a:pt x="2523" y="203"/>
                    <a:pt x="2536" y="212"/>
                    <a:pt x="2549" y="221"/>
                  </a:cubicBezTo>
                  <a:cubicBezTo>
                    <a:pt x="2553" y="225"/>
                    <a:pt x="2557" y="229"/>
                    <a:pt x="2562" y="229"/>
                  </a:cubicBezTo>
                  <a:cubicBezTo>
                    <a:pt x="2566" y="234"/>
                    <a:pt x="2566" y="234"/>
                    <a:pt x="2570" y="238"/>
                  </a:cubicBezTo>
                  <a:cubicBezTo>
                    <a:pt x="2635" y="281"/>
                    <a:pt x="2705" y="338"/>
                    <a:pt x="2774" y="398"/>
                  </a:cubicBezTo>
                  <a:cubicBezTo>
                    <a:pt x="2843" y="467"/>
                    <a:pt x="2917" y="541"/>
                    <a:pt x="2986" y="627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4894944" y="3755889"/>
              <a:ext cx="24420" cy="10895"/>
            </a:xfrm>
            <a:custGeom>
              <a:rect b="b" l="l" r="r" t="t"/>
              <a:pathLst>
                <a:path extrusionOk="0" h="174" w="390">
                  <a:moveTo>
                    <a:pt x="1" y="100"/>
                  </a:moveTo>
                  <a:cubicBezTo>
                    <a:pt x="1" y="83"/>
                    <a:pt x="9" y="65"/>
                    <a:pt x="22" y="52"/>
                  </a:cubicBezTo>
                  <a:cubicBezTo>
                    <a:pt x="35" y="39"/>
                    <a:pt x="53" y="35"/>
                    <a:pt x="70" y="35"/>
                  </a:cubicBezTo>
                  <a:cubicBezTo>
                    <a:pt x="83" y="31"/>
                    <a:pt x="96" y="31"/>
                    <a:pt x="113" y="31"/>
                  </a:cubicBezTo>
                  <a:cubicBezTo>
                    <a:pt x="174" y="22"/>
                    <a:pt x="239" y="13"/>
                    <a:pt x="299" y="0"/>
                  </a:cubicBezTo>
                  <a:cubicBezTo>
                    <a:pt x="321" y="0"/>
                    <a:pt x="338" y="0"/>
                    <a:pt x="351" y="9"/>
                  </a:cubicBezTo>
                  <a:cubicBezTo>
                    <a:pt x="368" y="18"/>
                    <a:pt x="381" y="35"/>
                    <a:pt x="386" y="52"/>
                  </a:cubicBezTo>
                  <a:cubicBezTo>
                    <a:pt x="390" y="87"/>
                    <a:pt x="373" y="130"/>
                    <a:pt x="334" y="135"/>
                  </a:cubicBezTo>
                  <a:cubicBezTo>
                    <a:pt x="247" y="152"/>
                    <a:pt x="156" y="160"/>
                    <a:pt x="70" y="169"/>
                  </a:cubicBezTo>
                  <a:cubicBezTo>
                    <a:pt x="53" y="173"/>
                    <a:pt x="31" y="160"/>
                    <a:pt x="22" y="152"/>
                  </a:cubicBezTo>
                  <a:cubicBezTo>
                    <a:pt x="9" y="139"/>
                    <a:pt x="1" y="117"/>
                    <a:pt x="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888182" y="3774549"/>
              <a:ext cx="26862" cy="10081"/>
            </a:xfrm>
            <a:custGeom>
              <a:rect b="b" l="l" r="r" t="t"/>
              <a:pathLst>
                <a:path extrusionOk="0" h="161" w="429">
                  <a:moveTo>
                    <a:pt x="0" y="83"/>
                  </a:moveTo>
                  <a:cubicBezTo>
                    <a:pt x="0" y="49"/>
                    <a:pt x="31" y="10"/>
                    <a:pt x="70" y="14"/>
                  </a:cubicBezTo>
                  <a:cubicBezTo>
                    <a:pt x="148" y="18"/>
                    <a:pt x="225" y="18"/>
                    <a:pt x="299" y="10"/>
                  </a:cubicBezTo>
                  <a:cubicBezTo>
                    <a:pt x="312" y="10"/>
                    <a:pt x="325" y="5"/>
                    <a:pt x="338" y="5"/>
                  </a:cubicBezTo>
                  <a:cubicBezTo>
                    <a:pt x="355" y="1"/>
                    <a:pt x="373" y="1"/>
                    <a:pt x="390" y="14"/>
                  </a:cubicBezTo>
                  <a:cubicBezTo>
                    <a:pt x="403" y="23"/>
                    <a:pt x="416" y="40"/>
                    <a:pt x="420" y="57"/>
                  </a:cubicBezTo>
                  <a:cubicBezTo>
                    <a:pt x="429" y="87"/>
                    <a:pt x="407" y="131"/>
                    <a:pt x="373" y="139"/>
                  </a:cubicBezTo>
                  <a:cubicBezTo>
                    <a:pt x="269" y="157"/>
                    <a:pt x="169" y="161"/>
                    <a:pt x="70" y="152"/>
                  </a:cubicBezTo>
                  <a:cubicBezTo>
                    <a:pt x="52" y="148"/>
                    <a:pt x="35" y="144"/>
                    <a:pt x="22" y="131"/>
                  </a:cubicBezTo>
                  <a:cubicBezTo>
                    <a:pt x="9" y="118"/>
                    <a:pt x="0" y="100"/>
                    <a:pt x="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4880856" y="3790265"/>
              <a:ext cx="24482" cy="10895"/>
            </a:xfrm>
            <a:custGeom>
              <a:rect b="b" l="l" r="r" t="t"/>
              <a:pathLst>
                <a:path extrusionOk="0" h="174" w="391">
                  <a:moveTo>
                    <a:pt x="1" y="70"/>
                  </a:moveTo>
                  <a:cubicBezTo>
                    <a:pt x="1" y="53"/>
                    <a:pt x="9" y="31"/>
                    <a:pt x="22" y="23"/>
                  </a:cubicBezTo>
                  <a:cubicBezTo>
                    <a:pt x="35" y="10"/>
                    <a:pt x="53" y="1"/>
                    <a:pt x="70" y="1"/>
                  </a:cubicBezTo>
                  <a:lnTo>
                    <a:pt x="321" y="35"/>
                  </a:lnTo>
                  <a:cubicBezTo>
                    <a:pt x="342" y="40"/>
                    <a:pt x="355" y="40"/>
                    <a:pt x="368" y="57"/>
                  </a:cubicBezTo>
                  <a:cubicBezTo>
                    <a:pt x="381" y="66"/>
                    <a:pt x="390" y="87"/>
                    <a:pt x="390" y="105"/>
                  </a:cubicBezTo>
                  <a:cubicBezTo>
                    <a:pt x="390" y="122"/>
                    <a:pt x="381" y="139"/>
                    <a:pt x="368" y="152"/>
                  </a:cubicBezTo>
                  <a:cubicBezTo>
                    <a:pt x="355" y="165"/>
                    <a:pt x="338" y="174"/>
                    <a:pt x="321" y="174"/>
                  </a:cubicBezTo>
                  <a:lnTo>
                    <a:pt x="70" y="139"/>
                  </a:lnTo>
                  <a:cubicBezTo>
                    <a:pt x="48" y="135"/>
                    <a:pt x="35" y="131"/>
                    <a:pt x="22" y="118"/>
                  </a:cubicBezTo>
                  <a:cubicBezTo>
                    <a:pt x="9" y="105"/>
                    <a:pt x="1" y="87"/>
                    <a:pt x="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870587" y="3805982"/>
              <a:ext cx="22228" cy="13087"/>
            </a:xfrm>
            <a:custGeom>
              <a:rect b="b" l="l" r="r" t="t"/>
              <a:pathLst>
                <a:path extrusionOk="0" h="209" w="355">
                  <a:moveTo>
                    <a:pt x="13" y="57"/>
                  </a:moveTo>
                  <a:cubicBezTo>
                    <a:pt x="22" y="22"/>
                    <a:pt x="61" y="1"/>
                    <a:pt x="95" y="9"/>
                  </a:cubicBezTo>
                  <a:cubicBezTo>
                    <a:pt x="160" y="27"/>
                    <a:pt x="225" y="44"/>
                    <a:pt x="290" y="66"/>
                  </a:cubicBezTo>
                  <a:cubicBezTo>
                    <a:pt x="329" y="70"/>
                    <a:pt x="355" y="113"/>
                    <a:pt x="342" y="148"/>
                  </a:cubicBezTo>
                  <a:cubicBezTo>
                    <a:pt x="333" y="187"/>
                    <a:pt x="294" y="208"/>
                    <a:pt x="260" y="195"/>
                  </a:cubicBezTo>
                  <a:cubicBezTo>
                    <a:pt x="195" y="178"/>
                    <a:pt x="130" y="161"/>
                    <a:pt x="65" y="144"/>
                  </a:cubicBezTo>
                  <a:cubicBezTo>
                    <a:pt x="26" y="135"/>
                    <a:pt x="0" y="96"/>
                    <a:pt x="1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847294" y="3733160"/>
              <a:ext cx="181020" cy="179642"/>
            </a:xfrm>
            <a:custGeom>
              <a:rect b="b" l="l" r="r" t="t"/>
              <a:pathLst>
                <a:path extrusionOk="0" h="2869" w="2891">
                  <a:moveTo>
                    <a:pt x="2765" y="0"/>
                  </a:moveTo>
                  <a:cubicBezTo>
                    <a:pt x="2791" y="30"/>
                    <a:pt x="2812" y="56"/>
                    <a:pt x="2834" y="91"/>
                  </a:cubicBezTo>
                  <a:cubicBezTo>
                    <a:pt x="2851" y="117"/>
                    <a:pt x="2873" y="147"/>
                    <a:pt x="2890" y="177"/>
                  </a:cubicBezTo>
                  <a:lnTo>
                    <a:pt x="147" y="2868"/>
                  </a:lnTo>
                  <a:cubicBezTo>
                    <a:pt x="147" y="2868"/>
                    <a:pt x="113" y="2842"/>
                    <a:pt x="69" y="2799"/>
                  </a:cubicBezTo>
                  <a:cubicBezTo>
                    <a:pt x="48" y="2773"/>
                    <a:pt x="22" y="2747"/>
                    <a:pt x="0" y="2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329343" y="2977576"/>
              <a:ext cx="373060" cy="858264"/>
            </a:xfrm>
            <a:custGeom>
              <a:rect b="b" l="l" r="r" t="t"/>
              <a:pathLst>
                <a:path extrusionOk="0" h="13707" w="5958">
                  <a:moveTo>
                    <a:pt x="3093" y="10951"/>
                  </a:moveTo>
                  <a:cubicBezTo>
                    <a:pt x="3180" y="12158"/>
                    <a:pt x="3241" y="13213"/>
                    <a:pt x="3314" y="13581"/>
                  </a:cubicBezTo>
                  <a:cubicBezTo>
                    <a:pt x="2791" y="13707"/>
                    <a:pt x="2137" y="13594"/>
                    <a:pt x="2137" y="13594"/>
                  </a:cubicBezTo>
                  <a:cubicBezTo>
                    <a:pt x="2137" y="13594"/>
                    <a:pt x="1804" y="12456"/>
                    <a:pt x="1419" y="11132"/>
                  </a:cubicBezTo>
                  <a:cubicBezTo>
                    <a:pt x="909" y="9385"/>
                    <a:pt x="307" y="7308"/>
                    <a:pt x="242" y="7092"/>
                  </a:cubicBezTo>
                  <a:cubicBezTo>
                    <a:pt x="0" y="6248"/>
                    <a:pt x="113" y="5201"/>
                    <a:pt x="268" y="4812"/>
                  </a:cubicBezTo>
                  <a:cubicBezTo>
                    <a:pt x="528" y="4154"/>
                    <a:pt x="1423" y="2043"/>
                    <a:pt x="2328" y="1"/>
                  </a:cubicBezTo>
                  <a:lnTo>
                    <a:pt x="5958" y="1"/>
                  </a:lnTo>
                  <a:cubicBezTo>
                    <a:pt x="5897" y="2471"/>
                    <a:pt x="2375" y="6382"/>
                    <a:pt x="2375" y="6382"/>
                  </a:cubicBezTo>
                  <a:cubicBezTo>
                    <a:pt x="2778" y="7035"/>
                    <a:pt x="2968" y="9160"/>
                    <a:pt x="3093" y="10951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418193" y="3663218"/>
              <a:ext cx="118718" cy="172630"/>
            </a:xfrm>
            <a:custGeom>
              <a:rect b="b" l="l" r="r" t="t"/>
              <a:pathLst>
                <a:path extrusionOk="0" h="2757" w="1896">
                  <a:moveTo>
                    <a:pt x="1895" y="2631"/>
                  </a:moveTo>
                  <a:cubicBezTo>
                    <a:pt x="1372" y="2757"/>
                    <a:pt x="714" y="2644"/>
                    <a:pt x="714" y="2644"/>
                  </a:cubicBezTo>
                  <a:cubicBezTo>
                    <a:pt x="714" y="2644"/>
                    <a:pt x="385" y="1506"/>
                    <a:pt x="0" y="182"/>
                  </a:cubicBezTo>
                  <a:cubicBezTo>
                    <a:pt x="563" y="226"/>
                    <a:pt x="1134" y="165"/>
                    <a:pt x="1674" y="1"/>
                  </a:cubicBezTo>
                  <a:cubicBezTo>
                    <a:pt x="1761" y="1208"/>
                    <a:pt x="1822" y="2263"/>
                    <a:pt x="1895" y="2631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602094" y="2961045"/>
              <a:ext cx="361476" cy="783251"/>
            </a:xfrm>
            <a:custGeom>
              <a:rect b="b" l="l" r="r" t="t"/>
              <a:pathLst>
                <a:path extrusionOk="0" h="12509" w="5773">
                  <a:moveTo>
                    <a:pt x="5772" y="11682"/>
                  </a:moveTo>
                  <a:cubicBezTo>
                    <a:pt x="5461" y="12331"/>
                    <a:pt x="4929" y="12508"/>
                    <a:pt x="4929" y="12508"/>
                  </a:cubicBezTo>
                  <a:cubicBezTo>
                    <a:pt x="4929" y="12508"/>
                    <a:pt x="4102" y="11630"/>
                    <a:pt x="3181" y="10665"/>
                  </a:cubicBezTo>
                  <a:cubicBezTo>
                    <a:pt x="2246" y="9688"/>
                    <a:pt x="1208" y="8615"/>
                    <a:pt x="827" y="8264"/>
                  </a:cubicBezTo>
                  <a:cubicBezTo>
                    <a:pt x="109" y="7607"/>
                    <a:pt x="1" y="6932"/>
                    <a:pt x="70" y="5945"/>
                  </a:cubicBezTo>
                  <a:cubicBezTo>
                    <a:pt x="113" y="5361"/>
                    <a:pt x="503" y="265"/>
                    <a:pt x="503" y="265"/>
                  </a:cubicBezTo>
                  <a:lnTo>
                    <a:pt x="3674" y="1"/>
                  </a:lnTo>
                  <a:cubicBezTo>
                    <a:pt x="3674" y="1"/>
                    <a:pt x="4050" y="3600"/>
                    <a:pt x="2514" y="6646"/>
                  </a:cubicBezTo>
                  <a:cubicBezTo>
                    <a:pt x="3189" y="6992"/>
                    <a:pt x="3877" y="8307"/>
                    <a:pt x="4483" y="9515"/>
                  </a:cubicBezTo>
                  <a:cubicBezTo>
                    <a:pt x="4989" y="10518"/>
                    <a:pt x="5435" y="11448"/>
                    <a:pt x="5772" y="1168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4801209" y="3556771"/>
              <a:ext cx="162361" cy="187532"/>
            </a:xfrm>
            <a:custGeom>
              <a:rect b="b" l="l" r="r" t="t"/>
              <a:pathLst>
                <a:path extrusionOk="0" h="2995" w="2593">
                  <a:moveTo>
                    <a:pt x="2592" y="2168"/>
                  </a:moveTo>
                  <a:cubicBezTo>
                    <a:pt x="2281" y="2817"/>
                    <a:pt x="1749" y="2994"/>
                    <a:pt x="1749" y="2994"/>
                  </a:cubicBezTo>
                  <a:cubicBezTo>
                    <a:pt x="1749" y="2994"/>
                    <a:pt x="922" y="2116"/>
                    <a:pt x="1" y="1151"/>
                  </a:cubicBezTo>
                  <a:cubicBezTo>
                    <a:pt x="498" y="844"/>
                    <a:pt x="940" y="455"/>
                    <a:pt x="1303" y="1"/>
                  </a:cubicBezTo>
                  <a:cubicBezTo>
                    <a:pt x="1809" y="1004"/>
                    <a:pt x="2255" y="1934"/>
                    <a:pt x="2592" y="2168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335542" y="2961045"/>
              <a:ext cx="508809" cy="416202"/>
            </a:xfrm>
            <a:custGeom>
              <a:rect b="b" l="l" r="r" t="t"/>
              <a:pathLst>
                <a:path extrusionOk="0" h="6647" w="8126">
                  <a:moveTo>
                    <a:pt x="7420" y="5820"/>
                  </a:moveTo>
                  <a:cubicBezTo>
                    <a:pt x="7360" y="6019"/>
                    <a:pt x="7295" y="6205"/>
                    <a:pt x="7226" y="6387"/>
                  </a:cubicBezTo>
                  <a:cubicBezTo>
                    <a:pt x="7226" y="6387"/>
                    <a:pt x="4911" y="6646"/>
                    <a:pt x="3972" y="6365"/>
                  </a:cubicBezTo>
                  <a:lnTo>
                    <a:pt x="4059" y="5798"/>
                  </a:lnTo>
                  <a:lnTo>
                    <a:pt x="4310" y="4102"/>
                  </a:lnTo>
                  <a:lnTo>
                    <a:pt x="3462" y="5854"/>
                  </a:lnTo>
                  <a:lnTo>
                    <a:pt x="3215" y="6365"/>
                  </a:lnTo>
                  <a:cubicBezTo>
                    <a:pt x="3215" y="6365"/>
                    <a:pt x="464" y="5309"/>
                    <a:pt x="1" y="4695"/>
                  </a:cubicBezTo>
                  <a:lnTo>
                    <a:pt x="247" y="4193"/>
                  </a:lnTo>
                  <a:lnTo>
                    <a:pt x="2211" y="170"/>
                  </a:lnTo>
                  <a:lnTo>
                    <a:pt x="7931" y="1"/>
                  </a:lnTo>
                  <a:cubicBezTo>
                    <a:pt x="8126" y="1182"/>
                    <a:pt x="8030" y="3834"/>
                    <a:pt x="7420" y="5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4584248" y="3324091"/>
              <a:ext cx="215959" cy="53160"/>
            </a:xfrm>
            <a:custGeom>
              <a:rect b="b" l="l" r="r" t="t"/>
              <a:pathLst>
                <a:path extrusionOk="0" h="849" w="3449">
                  <a:moveTo>
                    <a:pt x="3448" y="22"/>
                  </a:moveTo>
                  <a:cubicBezTo>
                    <a:pt x="3388" y="221"/>
                    <a:pt x="3323" y="407"/>
                    <a:pt x="3254" y="589"/>
                  </a:cubicBezTo>
                  <a:cubicBezTo>
                    <a:pt x="3254" y="589"/>
                    <a:pt x="939" y="848"/>
                    <a:pt x="0" y="567"/>
                  </a:cubicBezTo>
                  <a:lnTo>
                    <a:pt x="87" y="0"/>
                  </a:lnTo>
                  <a:cubicBezTo>
                    <a:pt x="1199" y="169"/>
                    <a:pt x="2336" y="178"/>
                    <a:pt x="344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4335542" y="3223593"/>
              <a:ext cx="216773" cy="136000"/>
            </a:xfrm>
            <a:custGeom>
              <a:rect b="b" l="l" r="r" t="t"/>
              <a:pathLst>
                <a:path extrusionOk="0" h="2172" w="3462">
                  <a:moveTo>
                    <a:pt x="3462" y="1661"/>
                  </a:moveTo>
                  <a:lnTo>
                    <a:pt x="3215" y="2172"/>
                  </a:lnTo>
                  <a:cubicBezTo>
                    <a:pt x="3215" y="2172"/>
                    <a:pt x="464" y="1116"/>
                    <a:pt x="1" y="502"/>
                  </a:cubicBezTo>
                  <a:lnTo>
                    <a:pt x="247" y="0"/>
                  </a:lnTo>
                  <a:cubicBezTo>
                    <a:pt x="1203" y="736"/>
                    <a:pt x="2337" y="1211"/>
                    <a:pt x="3462" y="16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4745983" y="2941259"/>
              <a:ext cx="67499" cy="417517"/>
            </a:xfrm>
            <a:custGeom>
              <a:rect b="b" l="l" r="r" t="t"/>
              <a:pathLst>
                <a:path extrusionOk="0" h="6668" w="1078">
                  <a:moveTo>
                    <a:pt x="1038" y="122"/>
                  </a:moveTo>
                  <a:cubicBezTo>
                    <a:pt x="1034" y="5"/>
                    <a:pt x="844" y="1"/>
                    <a:pt x="852" y="122"/>
                  </a:cubicBezTo>
                  <a:cubicBezTo>
                    <a:pt x="900" y="966"/>
                    <a:pt x="891" y="1805"/>
                    <a:pt x="818" y="2644"/>
                  </a:cubicBezTo>
                  <a:cubicBezTo>
                    <a:pt x="744" y="3484"/>
                    <a:pt x="610" y="4314"/>
                    <a:pt x="420" y="5132"/>
                  </a:cubicBezTo>
                  <a:cubicBezTo>
                    <a:pt x="312" y="5595"/>
                    <a:pt x="182" y="6054"/>
                    <a:pt x="35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79" y="4924"/>
                    <a:pt x="822" y="4089"/>
                  </a:cubicBezTo>
                  <a:cubicBezTo>
                    <a:pt x="965" y="3250"/>
                    <a:pt x="1047" y="2402"/>
                    <a:pt x="1064" y="1554"/>
                  </a:cubicBezTo>
                  <a:cubicBezTo>
                    <a:pt x="1077" y="1078"/>
                    <a:pt x="1069" y="602"/>
                    <a:pt x="1038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4722690" y="2941259"/>
              <a:ext cx="67499" cy="417517"/>
            </a:xfrm>
            <a:custGeom>
              <a:rect b="b" l="l" r="r" t="t"/>
              <a:pathLst>
                <a:path extrusionOk="0" h="6668" w="1078">
                  <a:moveTo>
                    <a:pt x="1043" y="122"/>
                  </a:moveTo>
                  <a:cubicBezTo>
                    <a:pt x="1034" y="5"/>
                    <a:pt x="848" y="1"/>
                    <a:pt x="852" y="122"/>
                  </a:cubicBezTo>
                  <a:cubicBezTo>
                    <a:pt x="904" y="966"/>
                    <a:pt x="891" y="1805"/>
                    <a:pt x="818" y="2644"/>
                  </a:cubicBezTo>
                  <a:cubicBezTo>
                    <a:pt x="748" y="3484"/>
                    <a:pt x="614" y="4314"/>
                    <a:pt x="420" y="5132"/>
                  </a:cubicBezTo>
                  <a:cubicBezTo>
                    <a:pt x="312" y="5595"/>
                    <a:pt x="186" y="6054"/>
                    <a:pt x="39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84" y="4924"/>
                    <a:pt x="826" y="4089"/>
                  </a:cubicBezTo>
                  <a:cubicBezTo>
                    <a:pt x="965" y="3250"/>
                    <a:pt x="1047" y="2402"/>
                    <a:pt x="1069" y="1554"/>
                  </a:cubicBezTo>
                  <a:cubicBezTo>
                    <a:pt x="1077" y="1078"/>
                    <a:pt x="1069" y="602"/>
                    <a:pt x="1043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4605663" y="3038564"/>
              <a:ext cx="24670" cy="182335"/>
            </a:xfrm>
            <a:custGeom>
              <a:rect b="b" l="l" r="r" t="t"/>
              <a:pathLst>
                <a:path extrusionOk="0" h="2912" w="394">
                  <a:moveTo>
                    <a:pt x="355" y="22"/>
                  </a:moveTo>
                  <a:cubicBezTo>
                    <a:pt x="333" y="398"/>
                    <a:pt x="303" y="770"/>
                    <a:pt x="264" y="1142"/>
                  </a:cubicBezTo>
                  <a:cubicBezTo>
                    <a:pt x="221" y="1514"/>
                    <a:pt x="173" y="1886"/>
                    <a:pt x="113" y="2259"/>
                  </a:cubicBezTo>
                  <a:cubicBezTo>
                    <a:pt x="78" y="2466"/>
                    <a:pt x="43" y="2674"/>
                    <a:pt x="4" y="2882"/>
                  </a:cubicBezTo>
                  <a:cubicBezTo>
                    <a:pt x="0" y="2903"/>
                    <a:pt x="35" y="2912"/>
                    <a:pt x="39" y="2890"/>
                  </a:cubicBezTo>
                  <a:cubicBezTo>
                    <a:pt x="113" y="2518"/>
                    <a:pt x="173" y="2146"/>
                    <a:pt x="221" y="1774"/>
                  </a:cubicBezTo>
                  <a:cubicBezTo>
                    <a:pt x="273" y="1402"/>
                    <a:pt x="316" y="1030"/>
                    <a:pt x="346" y="658"/>
                  </a:cubicBezTo>
                  <a:cubicBezTo>
                    <a:pt x="363" y="446"/>
                    <a:pt x="381" y="234"/>
                    <a:pt x="389" y="22"/>
                  </a:cubicBezTo>
                  <a:cubicBezTo>
                    <a:pt x="394" y="0"/>
                    <a:pt x="355" y="0"/>
                    <a:pt x="355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4585062" y="3001683"/>
              <a:ext cx="45834" cy="41013"/>
            </a:xfrm>
            <a:custGeom>
              <a:rect b="b" l="l" r="r" t="t"/>
              <a:pathLst>
                <a:path extrusionOk="0" h="655" w="732">
                  <a:moveTo>
                    <a:pt x="0" y="22"/>
                  </a:moveTo>
                  <a:cubicBezTo>
                    <a:pt x="5" y="308"/>
                    <a:pt x="199" y="559"/>
                    <a:pt x="472" y="628"/>
                  </a:cubicBezTo>
                  <a:cubicBezTo>
                    <a:pt x="550" y="650"/>
                    <a:pt x="628" y="654"/>
                    <a:pt x="705" y="645"/>
                  </a:cubicBezTo>
                  <a:cubicBezTo>
                    <a:pt x="731" y="641"/>
                    <a:pt x="731" y="602"/>
                    <a:pt x="705" y="606"/>
                  </a:cubicBezTo>
                  <a:cubicBezTo>
                    <a:pt x="442" y="641"/>
                    <a:pt x="178" y="490"/>
                    <a:pt x="78" y="239"/>
                  </a:cubicBezTo>
                  <a:cubicBezTo>
                    <a:pt x="52" y="169"/>
                    <a:pt x="39" y="96"/>
                    <a:pt x="39" y="22"/>
                  </a:cubicBezTo>
                  <a:cubicBezTo>
                    <a:pt x="39" y="1"/>
                    <a:pt x="0" y="1"/>
                    <a:pt x="0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4225590" y="2484853"/>
              <a:ext cx="303996" cy="303996"/>
            </a:xfrm>
            <a:custGeom>
              <a:rect b="b" l="l" r="r" t="t"/>
              <a:pathLst>
                <a:path extrusionOk="0" h="4855" w="4855">
                  <a:moveTo>
                    <a:pt x="4854" y="0"/>
                  </a:moveTo>
                  <a:cubicBezTo>
                    <a:pt x="4335" y="234"/>
                    <a:pt x="3340" y="3340"/>
                    <a:pt x="3340" y="3340"/>
                  </a:cubicBezTo>
                  <a:lnTo>
                    <a:pt x="238" y="2423"/>
                  </a:lnTo>
                  <a:lnTo>
                    <a:pt x="0" y="3305"/>
                  </a:lnTo>
                  <a:cubicBezTo>
                    <a:pt x="0" y="3305"/>
                    <a:pt x="2531" y="4495"/>
                    <a:pt x="3007" y="4638"/>
                  </a:cubicBezTo>
                  <a:cubicBezTo>
                    <a:pt x="3483" y="4776"/>
                    <a:pt x="4097" y="4854"/>
                    <a:pt x="4383" y="4313"/>
                  </a:cubicBezTo>
                  <a:cubicBezTo>
                    <a:pt x="4664" y="3777"/>
                    <a:pt x="4854" y="0"/>
                    <a:pt x="4854" y="0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4116139" y="2586165"/>
              <a:ext cx="135749" cy="114335"/>
            </a:xfrm>
            <a:custGeom>
              <a:rect b="b" l="l" r="r" t="t"/>
              <a:pathLst>
                <a:path extrusionOk="0" h="1826" w="2168">
                  <a:moveTo>
                    <a:pt x="2168" y="900"/>
                  </a:moveTo>
                  <a:cubicBezTo>
                    <a:pt x="2016" y="852"/>
                    <a:pt x="1683" y="0"/>
                    <a:pt x="1493" y="56"/>
                  </a:cubicBezTo>
                  <a:cubicBezTo>
                    <a:pt x="1324" y="104"/>
                    <a:pt x="1376" y="493"/>
                    <a:pt x="1523" y="636"/>
                  </a:cubicBezTo>
                  <a:cubicBezTo>
                    <a:pt x="1277" y="575"/>
                    <a:pt x="385" y="61"/>
                    <a:pt x="303" y="260"/>
                  </a:cubicBezTo>
                  <a:cubicBezTo>
                    <a:pt x="243" y="407"/>
                    <a:pt x="956" y="718"/>
                    <a:pt x="956" y="718"/>
                  </a:cubicBezTo>
                  <a:cubicBezTo>
                    <a:pt x="956" y="718"/>
                    <a:pt x="91" y="446"/>
                    <a:pt x="43" y="649"/>
                  </a:cubicBezTo>
                  <a:cubicBezTo>
                    <a:pt x="0" y="852"/>
                    <a:pt x="917" y="1021"/>
                    <a:pt x="917" y="1021"/>
                  </a:cubicBezTo>
                  <a:cubicBezTo>
                    <a:pt x="917" y="1021"/>
                    <a:pt x="130" y="926"/>
                    <a:pt x="126" y="1090"/>
                  </a:cubicBezTo>
                  <a:cubicBezTo>
                    <a:pt x="117" y="1259"/>
                    <a:pt x="939" y="1289"/>
                    <a:pt x="939" y="1289"/>
                  </a:cubicBezTo>
                  <a:cubicBezTo>
                    <a:pt x="939" y="1289"/>
                    <a:pt x="286" y="1363"/>
                    <a:pt x="290" y="1454"/>
                  </a:cubicBezTo>
                  <a:cubicBezTo>
                    <a:pt x="290" y="1549"/>
                    <a:pt x="697" y="1597"/>
                    <a:pt x="1017" y="1545"/>
                  </a:cubicBezTo>
                  <a:cubicBezTo>
                    <a:pt x="1497" y="1826"/>
                    <a:pt x="1977" y="1687"/>
                    <a:pt x="1977" y="1687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4468849" y="2455862"/>
              <a:ext cx="363292" cy="561343"/>
            </a:xfrm>
            <a:custGeom>
              <a:rect b="b" l="l" r="r" t="t"/>
              <a:pathLst>
                <a:path extrusionOk="0" h="8965" w="5802">
                  <a:moveTo>
                    <a:pt x="5802" y="8069"/>
                  </a:moveTo>
                  <a:cubicBezTo>
                    <a:pt x="5006" y="8506"/>
                    <a:pt x="558" y="8964"/>
                    <a:pt x="0" y="8393"/>
                  </a:cubicBezTo>
                  <a:lnTo>
                    <a:pt x="969" y="463"/>
                  </a:lnTo>
                  <a:lnTo>
                    <a:pt x="2025" y="56"/>
                  </a:lnTo>
                  <a:lnTo>
                    <a:pt x="3085" y="0"/>
                  </a:lnTo>
                  <a:lnTo>
                    <a:pt x="4214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557387" y="2569885"/>
              <a:ext cx="126044" cy="214331"/>
            </a:xfrm>
            <a:custGeom>
              <a:rect b="b" l="l" r="r" t="t"/>
              <a:pathLst>
                <a:path extrusionOk="0" h="3423" w="2013">
                  <a:moveTo>
                    <a:pt x="2013" y="1714"/>
                  </a:moveTo>
                  <a:cubicBezTo>
                    <a:pt x="2013" y="2657"/>
                    <a:pt x="1563" y="3423"/>
                    <a:pt x="1005" y="3423"/>
                  </a:cubicBezTo>
                  <a:cubicBezTo>
                    <a:pt x="451" y="3423"/>
                    <a:pt x="1" y="2657"/>
                    <a:pt x="1" y="1714"/>
                  </a:cubicBezTo>
                  <a:cubicBezTo>
                    <a:pt x="1" y="766"/>
                    <a:pt x="451" y="0"/>
                    <a:pt x="1005" y="0"/>
                  </a:cubicBezTo>
                  <a:cubicBezTo>
                    <a:pt x="1563" y="0"/>
                    <a:pt x="2013" y="766"/>
                    <a:pt x="2013" y="1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4654377" y="2460182"/>
              <a:ext cx="277447" cy="487395"/>
            </a:xfrm>
            <a:custGeom>
              <a:rect b="b" l="l" r="r" t="t"/>
              <a:pathLst>
                <a:path extrusionOk="0" h="7784" w="4431">
                  <a:moveTo>
                    <a:pt x="1229" y="165"/>
                  </a:moveTo>
                  <a:cubicBezTo>
                    <a:pt x="1688" y="269"/>
                    <a:pt x="3406" y="2172"/>
                    <a:pt x="3851" y="2752"/>
                  </a:cubicBezTo>
                  <a:cubicBezTo>
                    <a:pt x="4379" y="3431"/>
                    <a:pt x="4431" y="3816"/>
                    <a:pt x="4089" y="4539"/>
                  </a:cubicBezTo>
                  <a:cubicBezTo>
                    <a:pt x="3916" y="4906"/>
                    <a:pt x="2419" y="7783"/>
                    <a:pt x="2419" y="7783"/>
                  </a:cubicBezTo>
                  <a:lnTo>
                    <a:pt x="1589" y="7351"/>
                  </a:lnTo>
                  <a:lnTo>
                    <a:pt x="2670" y="4015"/>
                  </a:lnTo>
                  <a:lnTo>
                    <a:pt x="1705" y="3141"/>
                  </a:lnTo>
                  <a:cubicBezTo>
                    <a:pt x="1" y="1783"/>
                    <a:pt x="524" y="0"/>
                    <a:pt x="1229" y="16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4666337" y="2906632"/>
              <a:ext cx="147145" cy="106759"/>
            </a:xfrm>
            <a:custGeom>
              <a:rect b="b" l="l" r="r" t="t"/>
              <a:pathLst>
                <a:path extrusionOk="0" h="1705" w="2350">
                  <a:moveTo>
                    <a:pt x="1540" y="35"/>
                  </a:moveTo>
                  <a:cubicBezTo>
                    <a:pt x="1441" y="65"/>
                    <a:pt x="1428" y="199"/>
                    <a:pt x="1268" y="260"/>
                  </a:cubicBezTo>
                  <a:cubicBezTo>
                    <a:pt x="1112" y="320"/>
                    <a:pt x="826" y="277"/>
                    <a:pt x="718" y="355"/>
                  </a:cubicBezTo>
                  <a:cubicBezTo>
                    <a:pt x="614" y="437"/>
                    <a:pt x="0" y="1186"/>
                    <a:pt x="178" y="1311"/>
                  </a:cubicBezTo>
                  <a:cubicBezTo>
                    <a:pt x="281" y="1385"/>
                    <a:pt x="602" y="952"/>
                    <a:pt x="614" y="952"/>
                  </a:cubicBezTo>
                  <a:cubicBezTo>
                    <a:pt x="627" y="952"/>
                    <a:pt x="286" y="1536"/>
                    <a:pt x="441" y="1618"/>
                  </a:cubicBezTo>
                  <a:cubicBezTo>
                    <a:pt x="597" y="1705"/>
                    <a:pt x="900" y="987"/>
                    <a:pt x="922" y="991"/>
                  </a:cubicBezTo>
                  <a:cubicBezTo>
                    <a:pt x="939" y="995"/>
                    <a:pt x="749" y="1575"/>
                    <a:pt x="909" y="1618"/>
                  </a:cubicBezTo>
                  <a:cubicBezTo>
                    <a:pt x="1069" y="1666"/>
                    <a:pt x="1199" y="1086"/>
                    <a:pt x="1216" y="1082"/>
                  </a:cubicBezTo>
                  <a:cubicBezTo>
                    <a:pt x="1233" y="1082"/>
                    <a:pt x="1250" y="1575"/>
                    <a:pt x="1372" y="1584"/>
                  </a:cubicBezTo>
                  <a:cubicBezTo>
                    <a:pt x="1488" y="1592"/>
                    <a:pt x="1493" y="987"/>
                    <a:pt x="1519" y="982"/>
                  </a:cubicBezTo>
                  <a:cubicBezTo>
                    <a:pt x="1545" y="978"/>
                    <a:pt x="1800" y="1052"/>
                    <a:pt x="1990" y="974"/>
                  </a:cubicBezTo>
                  <a:cubicBezTo>
                    <a:pt x="2181" y="896"/>
                    <a:pt x="2349" y="485"/>
                    <a:pt x="2263" y="346"/>
                  </a:cubicBezTo>
                  <a:cubicBezTo>
                    <a:pt x="2181" y="212"/>
                    <a:pt x="1670" y="0"/>
                    <a:pt x="1540" y="3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4497527" y="2167579"/>
              <a:ext cx="227105" cy="223598"/>
            </a:xfrm>
            <a:custGeom>
              <a:rect b="b" l="l" r="r" t="t"/>
              <a:pathLst>
                <a:path extrusionOk="0" h="3571" w="3627">
                  <a:moveTo>
                    <a:pt x="2791" y="3285"/>
                  </a:moveTo>
                  <a:cubicBezTo>
                    <a:pt x="3047" y="3163"/>
                    <a:pt x="3246" y="2947"/>
                    <a:pt x="3375" y="2700"/>
                  </a:cubicBezTo>
                  <a:cubicBezTo>
                    <a:pt x="3505" y="2454"/>
                    <a:pt x="3570" y="2177"/>
                    <a:pt x="3605" y="1900"/>
                  </a:cubicBezTo>
                  <a:cubicBezTo>
                    <a:pt x="3618" y="1766"/>
                    <a:pt x="3626" y="1632"/>
                    <a:pt x="3587" y="1506"/>
                  </a:cubicBezTo>
                  <a:cubicBezTo>
                    <a:pt x="3548" y="1377"/>
                    <a:pt x="3458" y="1260"/>
                    <a:pt x="3332" y="1221"/>
                  </a:cubicBezTo>
                  <a:cubicBezTo>
                    <a:pt x="3302" y="879"/>
                    <a:pt x="3086" y="576"/>
                    <a:pt x="2796" y="399"/>
                  </a:cubicBezTo>
                  <a:cubicBezTo>
                    <a:pt x="2501" y="217"/>
                    <a:pt x="2160" y="139"/>
                    <a:pt x="1822" y="83"/>
                  </a:cubicBezTo>
                  <a:cubicBezTo>
                    <a:pt x="1567" y="35"/>
                    <a:pt x="1299" y="1"/>
                    <a:pt x="1048" y="83"/>
                  </a:cubicBezTo>
                  <a:cubicBezTo>
                    <a:pt x="801" y="161"/>
                    <a:pt x="581" y="386"/>
                    <a:pt x="594" y="650"/>
                  </a:cubicBezTo>
                  <a:cubicBezTo>
                    <a:pt x="347" y="702"/>
                    <a:pt x="135" y="901"/>
                    <a:pt x="66" y="1143"/>
                  </a:cubicBezTo>
                  <a:cubicBezTo>
                    <a:pt x="1" y="1385"/>
                    <a:pt x="74" y="1662"/>
                    <a:pt x="252" y="1835"/>
                  </a:cubicBezTo>
                  <a:cubicBezTo>
                    <a:pt x="174" y="1974"/>
                    <a:pt x="157" y="2147"/>
                    <a:pt x="204" y="2298"/>
                  </a:cubicBezTo>
                  <a:cubicBezTo>
                    <a:pt x="252" y="2450"/>
                    <a:pt x="364" y="2579"/>
                    <a:pt x="507" y="2653"/>
                  </a:cubicBezTo>
                  <a:cubicBezTo>
                    <a:pt x="563" y="2822"/>
                    <a:pt x="736" y="2934"/>
                    <a:pt x="905" y="3003"/>
                  </a:cubicBezTo>
                  <a:cubicBezTo>
                    <a:pt x="1506" y="3267"/>
                    <a:pt x="2199" y="3570"/>
                    <a:pt x="2791" y="3285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4520819" y="2192500"/>
              <a:ext cx="164803" cy="311322"/>
            </a:xfrm>
            <a:custGeom>
              <a:rect b="b" l="l" r="r" t="t"/>
              <a:pathLst>
                <a:path extrusionOk="0" h="4972" w="2632">
                  <a:moveTo>
                    <a:pt x="2631" y="2588"/>
                  </a:moveTo>
                  <a:cubicBezTo>
                    <a:pt x="2631" y="2588"/>
                    <a:pt x="2246" y="3401"/>
                    <a:pt x="2246" y="4479"/>
                  </a:cubicBezTo>
                  <a:cubicBezTo>
                    <a:pt x="2026" y="4972"/>
                    <a:pt x="1364" y="4903"/>
                    <a:pt x="1199" y="4466"/>
                  </a:cubicBezTo>
                  <a:cubicBezTo>
                    <a:pt x="1204" y="4055"/>
                    <a:pt x="1130" y="3864"/>
                    <a:pt x="1000" y="3722"/>
                  </a:cubicBezTo>
                  <a:cubicBezTo>
                    <a:pt x="987" y="3713"/>
                    <a:pt x="979" y="3700"/>
                    <a:pt x="966" y="3691"/>
                  </a:cubicBezTo>
                  <a:cubicBezTo>
                    <a:pt x="957" y="3683"/>
                    <a:pt x="953" y="3674"/>
                    <a:pt x="944" y="3670"/>
                  </a:cubicBezTo>
                  <a:cubicBezTo>
                    <a:pt x="927" y="3652"/>
                    <a:pt x="909" y="3639"/>
                    <a:pt x="892" y="3626"/>
                  </a:cubicBezTo>
                  <a:cubicBezTo>
                    <a:pt x="866" y="3609"/>
                    <a:pt x="845" y="3587"/>
                    <a:pt x="819" y="3570"/>
                  </a:cubicBezTo>
                  <a:lnTo>
                    <a:pt x="814" y="3570"/>
                  </a:lnTo>
                  <a:cubicBezTo>
                    <a:pt x="715" y="3497"/>
                    <a:pt x="594" y="3419"/>
                    <a:pt x="459" y="3302"/>
                  </a:cubicBezTo>
                  <a:cubicBezTo>
                    <a:pt x="265" y="3133"/>
                    <a:pt x="118" y="2900"/>
                    <a:pt x="57" y="2532"/>
                  </a:cubicBezTo>
                  <a:cubicBezTo>
                    <a:pt x="57" y="2527"/>
                    <a:pt x="57" y="2523"/>
                    <a:pt x="57" y="2519"/>
                  </a:cubicBezTo>
                  <a:cubicBezTo>
                    <a:pt x="53" y="2514"/>
                    <a:pt x="53" y="2510"/>
                    <a:pt x="53" y="2501"/>
                  </a:cubicBezTo>
                  <a:cubicBezTo>
                    <a:pt x="53" y="2493"/>
                    <a:pt x="48" y="2484"/>
                    <a:pt x="48" y="2476"/>
                  </a:cubicBezTo>
                  <a:cubicBezTo>
                    <a:pt x="48" y="2471"/>
                    <a:pt x="48" y="2467"/>
                    <a:pt x="48" y="2463"/>
                  </a:cubicBezTo>
                  <a:cubicBezTo>
                    <a:pt x="1" y="2103"/>
                    <a:pt x="31" y="1623"/>
                    <a:pt x="165" y="961"/>
                  </a:cubicBezTo>
                  <a:cubicBezTo>
                    <a:pt x="304" y="273"/>
                    <a:pt x="1969" y="1"/>
                    <a:pt x="2432" y="875"/>
                  </a:cubicBezTo>
                  <a:cubicBezTo>
                    <a:pt x="2623" y="1238"/>
                    <a:pt x="2631" y="2588"/>
                    <a:pt x="2631" y="2588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4528458" y="2194128"/>
              <a:ext cx="162298" cy="136876"/>
            </a:xfrm>
            <a:custGeom>
              <a:rect b="b" l="l" r="r" t="t"/>
              <a:pathLst>
                <a:path extrusionOk="0" h="2186" w="2592">
                  <a:moveTo>
                    <a:pt x="0" y="801"/>
                  </a:moveTo>
                  <a:cubicBezTo>
                    <a:pt x="216" y="1009"/>
                    <a:pt x="536" y="1078"/>
                    <a:pt x="835" y="1052"/>
                  </a:cubicBezTo>
                  <a:cubicBezTo>
                    <a:pt x="1134" y="1026"/>
                    <a:pt x="1419" y="918"/>
                    <a:pt x="1700" y="810"/>
                  </a:cubicBezTo>
                  <a:cubicBezTo>
                    <a:pt x="1661" y="875"/>
                    <a:pt x="1661" y="961"/>
                    <a:pt x="1705" y="1022"/>
                  </a:cubicBezTo>
                  <a:cubicBezTo>
                    <a:pt x="1748" y="1087"/>
                    <a:pt x="1830" y="1117"/>
                    <a:pt x="1904" y="1100"/>
                  </a:cubicBezTo>
                  <a:cubicBezTo>
                    <a:pt x="1817" y="1316"/>
                    <a:pt x="1834" y="1567"/>
                    <a:pt x="1943" y="1775"/>
                  </a:cubicBezTo>
                  <a:cubicBezTo>
                    <a:pt x="2051" y="1978"/>
                    <a:pt x="2250" y="2134"/>
                    <a:pt x="2475" y="2186"/>
                  </a:cubicBezTo>
                  <a:cubicBezTo>
                    <a:pt x="2522" y="1900"/>
                    <a:pt x="2592" y="1602"/>
                    <a:pt x="2583" y="1312"/>
                  </a:cubicBezTo>
                  <a:cubicBezTo>
                    <a:pt x="2570" y="1026"/>
                    <a:pt x="2496" y="728"/>
                    <a:pt x="2319" y="498"/>
                  </a:cubicBezTo>
                  <a:cubicBezTo>
                    <a:pt x="2046" y="148"/>
                    <a:pt x="1558" y="1"/>
                    <a:pt x="1116" y="74"/>
                  </a:cubicBezTo>
                  <a:cubicBezTo>
                    <a:pt x="679" y="148"/>
                    <a:pt x="294" y="468"/>
                    <a:pt x="0" y="801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4668466" y="2317419"/>
              <a:ext cx="49654" cy="52597"/>
            </a:xfrm>
            <a:custGeom>
              <a:rect b="b" l="l" r="r" t="t"/>
              <a:pathLst>
                <a:path extrusionOk="0" h="840" w="793">
                  <a:moveTo>
                    <a:pt x="637" y="632"/>
                  </a:moveTo>
                  <a:cubicBezTo>
                    <a:pt x="490" y="796"/>
                    <a:pt x="265" y="840"/>
                    <a:pt x="131" y="727"/>
                  </a:cubicBezTo>
                  <a:cubicBezTo>
                    <a:pt x="1" y="610"/>
                    <a:pt x="9" y="381"/>
                    <a:pt x="152" y="212"/>
                  </a:cubicBezTo>
                  <a:cubicBezTo>
                    <a:pt x="299" y="44"/>
                    <a:pt x="524" y="0"/>
                    <a:pt x="658" y="117"/>
                  </a:cubicBezTo>
                  <a:cubicBezTo>
                    <a:pt x="792" y="234"/>
                    <a:pt x="784" y="463"/>
                    <a:pt x="637" y="63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4682053" y="2327687"/>
              <a:ext cx="28490" cy="29617"/>
            </a:xfrm>
            <a:custGeom>
              <a:rect b="b" l="l" r="r" t="t"/>
              <a:pathLst>
                <a:path extrusionOk="0" h="473" w="455">
                  <a:moveTo>
                    <a:pt x="346" y="35"/>
                  </a:moveTo>
                  <a:cubicBezTo>
                    <a:pt x="286" y="1"/>
                    <a:pt x="203" y="1"/>
                    <a:pt x="130" y="35"/>
                  </a:cubicBezTo>
                  <a:cubicBezTo>
                    <a:pt x="91" y="53"/>
                    <a:pt x="65" y="74"/>
                    <a:pt x="48" y="100"/>
                  </a:cubicBezTo>
                  <a:cubicBezTo>
                    <a:pt x="22" y="135"/>
                    <a:pt x="13" y="178"/>
                    <a:pt x="26" y="213"/>
                  </a:cubicBezTo>
                  <a:cubicBezTo>
                    <a:pt x="39" y="243"/>
                    <a:pt x="65" y="265"/>
                    <a:pt x="87" y="282"/>
                  </a:cubicBezTo>
                  <a:cubicBezTo>
                    <a:pt x="100" y="295"/>
                    <a:pt x="117" y="308"/>
                    <a:pt x="126" y="325"/>
                  </a:cubicBezTo>
                  <a:cubicBezTo>
                    <a:pt x="139" y="347"/>
                    <a:pt x="134" y="377"/>
                    <a:pt x="117" y="399"/>
                  </a:cubicBezTo>
                  <a:cubicBezTo>
                    <a:pt x="100" y="416"/>
                    <a:pt x="65" y="420"/>
                    <a:pt x="43" y="412"/>
                  </a:cubicBezTo>
                  <a:cubicBezTo>
                    <a:pt x="30" y="403"/>
                    <a:pt x="13" y="412"/>
                    <a:pt x="4" y="425"/>
                  </a:cubicBezTo>
                  <a:cubicBezTo>
                    <a:pt x="0" y="438"/>
                    <a:pt x="4" y="455"/>
                    <a:pt x="17" y="459"/>
                  </a:cubicBezTo>
                  <a:cubicBezTo>
                    <a:pt x="35" y="468"/>
                    <a:pt x="52" y="472"/>
                    <a:pt x="69" y="472"/>
                  </a:cubicBezTo>
                  <a:cubicBezTo>
                    <a:pt x="100" y="472"/>
                    <a:pt x="134" y="459"/>
                    <a:pt x="156" y="433"/>
                  </a:cubicBezTo>
                  <a:cubicBezTo>
                    <a:pt x="190" y="399"/>
                    <a:pt x="199" y="338"/>
                    <a:pt x="173" y="295"/>
                  </a:cubicBezTo>
                  <a:cubicBezTo>
                    <a:pt x="160" y="273"/>
                    <a:pt x="139" y="256"/>
                    <a:pt x="121" y="239"/>
                  </a:cubicBezTo>
                  <a:cubicBezTo>
                    <a:pt x="104" y="226"/>
                    <a:pt x="87" y="208"/>
                    <a:pt x="78" y="191"/>
                  </a:cubicBezTo>
                  <a:cubicBezTo>
                    <a:pt x="74" y="174"/>
                    <a:pt x="78" y="152"/>
                    <a:pt x="91" y="130"/>
                  </a:cubicBezTo>
                  <a:cubicBezTo>
                    <a:pt x="95" y="126"/>
                    <a:pt x="104" y="118"/>
                    <a:pt x="113" y="113"/>
                  </a:cubicBezTo>
                  <a:cubicBezTo>
                    <a:pt x="143" y="113"/>
                    <a:pt x="177" y="122"/>
                    <a:pt x="190" y="139"/>
                  </a:cubicBezTo>
                  <a:cubicBezTo>
                    <a:pt x="212" y="161"/>
                    <a:pt x="221" y="191"/>
                    <a:pt x="216" y="221"/>
                  </a:cubicBezTo>
                  <a:cubicBezTo>
                    <a:pt x="212" y="239"/>
                    <a:pt x="225" y="252"/>
                    <a:pt x="238" y="256"/>
                  </a:cubicBezTo>
                  <a:cubicBezTo>
                    <a:pt x="238" y="256"/>
                    <a:pt x="242" y="256"/>
                    <a:pt x="242" y="256"/>
                  </a:cubicBezTo>
                  <a:cubicBezTo>
                    <a:pt x="255" y="256"/>
                    <a:pt x="268" y="243"/>
                    <a:pt x="273" y="230"/>
                  </a:cubicBezTo>
                  <a:cubicBezTo>
                    <a:pt x="277" y="187"/>
                    <a:pt x="264" y="139"/>
                    <a:pt x="234" y="105"/>
                  </a:cubicBezTo>
                  <a:cubicBezTo>
                    <a:pt x="221" y="92"/>
                    <a:pt x="208" y="79"/>
                    <a:pt x="195" y="74"/>
                  </a:cubicBezTo>
                  <a:cubicBezTo>
                    <a:pt x="238" y="61"/>
                    <a:pt x="286" y="66"/>
                    <a:pt x="320" y="83"/>
                  </a:cubicBezTo>
                  <a:cubicBezTo>
                    <a:pt x="363" y="109"/>
                    <a:pt x="394" y="169"/>
                    <a:pt x="372" y="217"/>
                  </a:cubicBezTo>
                  <a:cubicBezTo>
                    <a:pt x="363" y="230"/>
                    <a:pt x="372" y="247"/>
                    <a:pt x="385" y="252"/>
                  </a:cubicBezTo>
                  <a:cubicBezTo>
                    <a:pt x="398" y="260"/>
                    <a:pt x="415" y="252"/>
                    <a:pt x="424" y="239"/>
                  </a:cubicBezTo>
                  <a:cubicBezTo>
                    <a:pt x="454" y="169"/>
                    <a:pt x="420" y="74"/>
                    <a:pt x="346" y="35"/>
                  </a:cubicBezTo>
                  <a:close/>
                </a:path>
              </a:pathLst>
            </a:custGeom>
            <a:solidFill>
              <a:srgbClr val="663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4121837" y="2751909"/>
              <a:ext cx="232489" cy="232489"/>
            </a:xfrm>
            <a:custGeom>
              <a:rect b="b" l="l" r="r" t="t"/>
              <a:pathLst>
                <a:path extrusionOk="0" h="3713" w="3713">
                  <a:moveTo>
                    <a:pt x="3712" y="1857"/>
                  </a:moveTo>
                  <a:cubicBezTo>
                    <a:pt x="3712" y="1943"/>
                    <a:pt x="3708" y="2030"/>
                    <a:pt x="3695" y="2112"/>
                  </a:cubicBezTo>
                  <a:cubicBezTo>
                    <a:pt x="3686" y="2164"/>
                    <a:pt x="3678" y="2216"/>
                    <a:pt x="3669" y="2268"/>
                  </a:cubicBezTo>
                  <a:cubicBezTo>
                    <a:pt x="3513" y="2951"/>
                    <a:pt x="2985" y="3488"/>
                    <a:pt x="2310" y="3657"/>
                  </a:cubicBezTo>
                  <a:cubicBezTo>
                    <a:pt x="2258" y="3670"/>
                    <a:pt x="2207" y="3683"/>
                    <a:pt x="2155" y="3691"/>
                  </a:cubicBezTo>
                  <a:cubicBezTo>
                    <a:pt x="2055" y="3704"/>
                    <a:pt x="1956" y="3713"/>
                    <a:pt x="1856" y="3713"/>
                  </a:cubicBezTo>
                  <a:cubicBezTo>
                    <a:pt x="1683" y="3713"/>
                    <a:pt x="1514" y="3691"/>
                    <a:pt x="1359" y="3648"/>
                  </a:cubicBezTo>
                  <a:cubicBezTo>
                    <a:pt x="1302" y="3631"/>
                    <a:pt x="1250" y="3613"/>
                    <a:pt x="1198" y="3596"/>
                  </a:cubicBezTo>
                  <a:cubicBezTo>
                    <a:pt x="900" y="3484"/>
                    <a:pt x="640" y="3293"/>
                    <a:pt x="437" y="3055"/>
                  </a:cubicBezTo>
                  <a:cubicBezTo>
                    <a:pt x="402" y="3012"/>
                    <a:pt x="368" y="2973"/>
                    <a:pt x="338" y="2925"/>
                  </a:cubicBezTo>
                  <a:cubicBezTo>
                    <a:pt x="126" y="2623"/>
                    <a:pt x="0" y="2255"/>
                    <a:pt x="0" y="1857"/>
                  </a:cubicBezTo>
                  <a:cubicBezTo>
                    <a:pt x="0" y="1688"/>
                    <a:pt x="22" y="1524"/>
                    <a:pt x="65" y="1368"/>
                  </a:cubicBezTo>
                  <a:cubicBezTo>
                    <a:pt x="78" y="1316"/>
                    <a:pt x="95" y="1268"/>
                    <a:pt x="113" y="1217"/>
                  </a:cubicBezTo>
                  <a:cubicBezTo>
                    <a:pt x="255" y="823"/>
                    <a:pt x="532" y="490"/>
                    <a:pt x="887" y="273"/>
                  </a:cubicBezTo>
                  <a:cubicBezTo>
                    <a:pt x="935" y="243"/>
                    <a:pt x="982" y="217"/>
                    <a:pt x="1030" y="196"/>
                  </a:cubicBezTo>
                  <a:cubicBezTo>
                    <a:pt x="1281" y="70"/>
                    <a:pt x="1558" y="1"/>
                    <a:pt x="1856" y="1"/>
                  </a:cubicBezTo>
                  <a:cubicBezTo>
                    <a:pt x="1943" y="1"/>
                    <a:pt x="2029" y="5"/>
                    <a:pt x="2111" y="18"/>
                  </a:cubicBezTo>
                  <a:cubicBezTo>
                    <a:pt x="2168" y="27"/>
                    <a:pt x="2224" y="35"/>
                    <a:pt x="2276" y="48"/>
                  </a:cubicBezTo>
                  <a:cubicBezTo>
                    <a:pt x="2622" y="126"/>
                    <a:pt x="2929" y="304"/>
                    <a:pt x="3171" y="546"/>
                  </a:cubicBezTo>
                  <a:cubicBezTo>
                    <a:pt x="3215" y="589"/>
                    <a:pt x="3254" y="632"/>
                    <a:pt x="3292" y="680"/>
                  </a:cubicBezTo>
                  <a:cubicBezTo>
                    <a:pt x="3556" y="1000"/>
                    <a:pt x="3712" y="1411"/>
                    <a:pt x="3712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4177314" y="2764119"/>
              <a:ext cx="150714" cy="73197"/>
            </a:xfrm>
            <a:custGeom>
              <a:rect b="b" l="l" r="r" t="t"/>
              <a:pathLst>
                <a:path extrusionOk="0" h="1169" w="2407">
                  <a:moveTo>
                    <a:pt x="2406" y="485"/>
                  </a:moveTo>
                  <a:cubicBezTo>
                    <a:pt x="2212" y="515"/>
                    <a:pt x="2034" y="615"/>
                    <a:pt x="1870" y="723"/>
                  </a:cubicBezTo>
                  <a:cubicBezTo>
                    <a:pt x="1675" y="853"/>
                    <a:pt x="1489" y="996"/>
                    <a:pt x="1269" y="1082"/>
                  </a:cubicBezTo>
                  <a:cubicBezTo>
                    <a:pt x="1117" y="1143"/>
                    <a:pt x="957" y="1169"/>
                    <a:pt x="797" y="1147"/>
                  </a:cubicBezTo>
                  <a:cubicBezTo>
                    <a:pt x="749" y="1138"/>
                    <a:pt x="698" y="1125"/>
                    <a:pt x="646" y="1108"/>
                  </a:cubicBezTo>
                  <a:cubicBezTo>
                    <a:pt x="633" y="1104"/>
                    <a:pt x="615" y="1095"/>
                    <a:pt x="602" y="1091"/>
                  </a:cubicBezTo>
                  <a:cubicBezTo>
                    <a:pt x="209" y="909"/>
                    <a:pt x="79" y="472"/>
                    <a:pt x="1" y="78"/>
                  </a:cubicBezTo>
                  <a:cubicBezTo>
                    <a:pt x="49" y="48"/>
                    <a:pt x="96" y="22"/>
                    <a:pt x="144" y="1"/>
                  </a:cubicBezTo>
                  <a:cubicBezTo>
                    <a:pt x="187" y="225"/>
                    <a:pt x="235" y="459"/>
                    <a:pt x="356" y="654"/>
                  </a:cubicBezTo>
                  <a:cubicBezTo>
                    <a:pt x="438" y="788"/>
                    <a:pt x="555" y="905"/>
                    <a:pt x="698" y="961"/>
                  </a:cubicBezTo>
                  <a:cubicBezTo>
                    <a:pt x="719" y="970"/>
                    <a:pt x="745" y="978"/>
                    <a:pt x="767" y="983"/>
                  </a:cubicBezTo>
                  <a:cubicBezTo>
                    <a:pt x="793" y="991"/>
                    <a:pt x="823" y="996"/>
                    <a:pt x="849" y="1000"/>
                  </a:cubicBezTo>
                  <a:cubicBezTo>
                    <a:pt x="1026" y="1017"/>
                    <a:pt x="1212" y="948"/>
                    <a:pt x="1368" y="861"/>
                  </a:cubicBezTo>
                  <a:cubicBezTo>
                    <a:pt x="1667" y="697"/>
                    <a:pt x="1948" y="433"/>
                    <a:pt x="2285" y="351"/>
                  </a:cubicBezTo>
                  <a:cubicBezTo>
                    <a:pt x="2329" y="394"/>
                    <a:pt x="2368" y="437"/>
                    <a:pt x="2406" y="4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4125844" y="2753036"/>
              <a:ext cx="227355" cy="230048"/>
            </a:xfrm>
            <a:custGeom>
              <a:rect b="b" l="l" r="r" t="t"/>
              <a:pathLst>
                <a:path extrusionOk="0" h="3674" w="3631">
                  <a:moveTo>
                    <a:pt x="3631" y="2094"/>
                  </a:moveTo>
                  <a:cubicBezTo>
                    <a:pt x="3622" y="2146"/>
                    <a:pt x="3614" y="2198"/>
                    <a:pt x="3605" y="2250"/>
                  </a:cubicBezTo>
                  <a:cubicBezTo>
                    <a:pt x="3419" y="2263"/>
                    <a:pt x="3233" y="2263"/>
                    <a:pt x="3047" y="2259"/>
                  </a:cubicBezTo>
                  <a:cubicBezTo>
                    <a:pt x="2502" y="2241"/>
                    <a:pt x="1961" y="2150"/>
                    <a:pt x="1437" y="1995"/>
                  </a:cubicBezTo>
                  <a:cubicBezTo>
                    <a:pt x="1411" y="2107"/>
                    <a:pt x="1390" y="2220"/>
                    <a:pt x="1372" y="2336"/>
                  </a:cubicBezTo>
                  <a:cubicBezTo>
                    <a:pt x="1355" y="2440"/>
                    <a:pt x="1342" y="2544"/>
                    <a:pt x="1329" y="2648"/>
                  </a:cubicBezTo>
                  <a:cubicBezTo>
                    <a:pt x="1468" y="2691"/>
                    <a:pt x="1597" y="2760"/>
                    <a:pt x="1714" y="2851"/>
                  </a:cubicBezTo>
                  <a:cubicBezTo>
                    <a:pt x="1965" y="3059"/>
                    <a:pt x="2121" y="3344"/>
                    <a:pt x="2246" y="3639"/>
                  </a:cubicBezTo>
                  <a:cubicBezTo>
                    <a:pt x="2194" y="3652"/>
                    <a:pt x="2143" y="3665"/>
                    <a:pt x="2091" y="3673"/>
                  </a:cubicBezTo>
                  <a:cubicBezTo>
                    <a:pt x="2039" y="3552"/>
                    <a:pt x="1978" y="3435"/>
                    <a:pt x="1909" y="3323"/>
                  </a:cubicBezTo>
                  <a:cubicBezTo>
                    <a:pt x="1770" y="3098"/>
                    <a:pt x="1567" y="2890"/>
                    <a:pt x="1312" y="2804"/>
                  </a:cubicBezTo>
                  <a:cubicBezTo>
                    <a:pt x="1290" y="3076"/>
                    <a:pt x="1282" y="3353"/>
                    <a:pt x="1295" y="3630"/>
                  </a:cubicBezTo>
                  <a:cubicBezTo>
                    <a:pt x="1238" y="3613"/>
                    <a:pt x="1186" y="3595"/>
                    <a:pt x="1134" y="3578"/>
                  </a:cubicBezTo>
                  <a:cubicBezTo>
                    <a:pt x="1130" y="3396"/>
                    <a:pt x="1130" y="3215"/>
                    <a:pt x="1143" y="3033"/>
                  </a:cubicBezTo>
                  <a:cubicBezTo>
                    <a:pt x="1147" y="2946"/>
                    <a:pt x="1152" y="2856"/>
                    <a:pt x="1160" y="2769"/>
                  </a:cubicBezTo>
                  <a:cubicBezTo>
                    <a:pt x="1130" y="2765"/>
                    <a:pt x="1100" y="2765"/>
                    <a:pt x="1065" y="2765"/>
                  </a:cubicBezTo>
                  <a:cubicBezTo>
                    <a:pt x="892" y="2765"/>
                    <a:pt x="736" y="2847"/>
                    <a:pt x="589" y="2925"/>
                  </a:cubicBezTo>
                  <a:cubicBezTo>
                    <a:pt x="516" y="2964"/>
                    <a:pt x="447" y="3003"/>
                    <a:pt x="373" y="3037"/>
                  </a:cubicBezTo>
                  <a:cubicBezTo>
                    <a:pt x="338" y="2994"/>
                    <a:pt x="304" y="2955"/>
                    <a:pt x="274" y="2907"/>
                  </a:cubicBezTo>
                  <a:cubicBezTo>
                    <a:pt x="390" y="2860"/>
                    <a:pt x="499" y="2795"/>
                    <a:pt x="615" y="2739"/>
                  </a:cubicBezTo>
                  <a:cubicBezTo>
                    <a:pt x="788" y="2648"/>
                    <a:pt x="970" y="2592"/>
                    <a:pt x="1169" y="2613"/>
                  </a:cubicBezTo>
                  <a:cubicBezTo>
                    <a:pt x="1173" y="2613"/>
                    <a:pt x="1173" y="2618"/>
                    <a:pt x="1178" y="2618"/>
                  </a:cubicBezTo>
                  <a:cubicBezTo>
                    <a:pt x="1204" y="2393"/>
                    <a:pt x="1243" y="2168"/>
                    <a:pt x="1290" y="1947"/>
                  </a:cubicBezTo>
                  <a:cubicBezTo>
                    <a:pt x="840" y="1796"/>
                    <a:pt x="403" y="1597"/>
                    <a:pt x="1" y="1350"/>
                  </a:cubicBezTo>
                  <a:cubicBezTo>
                    <a:pt x="14" y="1298"/>
                    <a:pt x="31" y="1250"/>
                    <a:pt x="49" y="1199"/>
                  </a:cubicBezTo>
                  <a:cubicBezTo>
                    <a:pt x="278" y="1341"/>
                    <a:pt x="516" y="1467"/>
                    <a:pt x="767" y="1579"/>
                  </a:cubicBezTo>
                  <a:cubicBezTo>
                    <a:pt x="948" y="1661"/>
                    <a:pt x="1134" y="1731"/>
                    <a:pt x="1325" y="1796"/>
                  </a:cubicBezTo>
                  <a:cubicBezTo>
                    <a:pt x="1355" y="1661"/>
                    <a:pt x="1394" y="1527"/>
                    <a:pt x="1433" y="1393"/>
                  </a:cubicBezTo>
                  <a:cubicBezTo>
                    <a:pt x="1446" y="1359"/>
                    <a:pt x="1459" y="1320"/>
                    <a:pt x="1468" y="1285"/>
                  </a:cubicBezTo>
                  <a:cubicBezTo>
                    <a:pt x="1485" y="1237"/>
                    <a:pt x="1502" y="1186"/>
                    <a:pt x="1520" y="1138"/>
                  </a:cubicBezTo>
                  <a:cubicBezTo>
                    <a:pt x="1658" y="744"/>
                    <a:pt x="1835" y="359"/>
                    <a:pt x="2052" y="0"/>
                  </a:cubicBezTo>
                  <a:cubicBezTo>
                    <a:pt x="2104" y="9"/>
                    <a:pt x="2160" y="17"/>
                    <a:pt x="2212" y="30"/>
                  </a:cubicBezTo>
                  <a:cubicBezTo>
                    <a:pt x="2069" y="268"/>
                    <a:pt x="1944" y="515"/>
                    <a:pt x="1831" y="770"/>
                  </a:cubicBezTo>
                  <a:cubicBezTo>
                    <a:pt x="1770" y="904"/>
                    <a:pt x="1719" y="1038"/>
                    <a:pt x="1671" y="1177"/>
                  </a:cubicBezTo>
                  <a:cubicBezTo>
                    <a:pt x="1654" y="1224"/>
                    <a:pt x="1636" y="1272"/>
                    <a:pt x="1619" y="1324"/>
                  </a:cubicBezTo>
                  <a:cubicBezTo>
                    <a:pt x="1563" y="1493"/>
                    <a:pt x="1515" y="1666"/>
                    <a:pt x="1472" y="1839"/>
                  </a:cubicBezTo>
                  <a:cubicBezTo>
                    <a:pt x="1757" y="1925"/>
                    <a:pt x="2047" y="1995"/>
                    <a:pt x="2342" y="2038"/>
                  </a:cubicBezTo>
                  <a:cubicBezTo>
                    <a:pt x="2770" y="2103"/>
                    <a:pt x="3203" y="2120"/>
                    <a:pt x="3631" y="20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0"/>
          <p:cNvSpPr/>
          <p:nvPr/>
        </p:nvSpPr>
        <p:spPr>
          <a:xfrm>
            <a:off x="4999475" y="1464200"/>
            <a:ext cx="785100" cy="785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0"/>
          <p:cNvGrpSpPr/>
          <p:nvPr/>
        </p:nvGrpSpPr>
        <p:grpSpPr>
          <a:xfrm>
            <a:off x="6109713" y="1189641"/>
            <a:ext cx="1980323" cy="830243"/>
            <a:chOff x="9227676" y="1547150"/>
            <a:chExt cx="1980323" cy="830243"/>
          </a:xfrm>
        </p:grpSpPr>
        <p:sp>
          <p:nvSpPr>
            <p:cNvPr id="394" name="Google Shape;394;p20"/>
            <p:cNvSpPr txBox="1"/>
            <p:nvPr/>
          </p:nvSpPr>
          <p:spPr>
            <a:xfrm>
              <a:off x="9227699" y="15471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5" name="Google Shape;395;p20"/>
            <p:cNvSpPr txBox="1"/>
            <p:nvPr/>
          </p:nvSpPr>
          <p:spPr>
            <a:xfrm>
              <a:off x="9227676" y="18259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Southeastern Conference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6" name="Google Shape;396;p20"/>
          <p:cNvSpPr/>
          <p:nvPr/>
        </p:nvSpPr>
        <p:spPr>
          <a:xfrm>
            <a:off x="2744000" y="2640575"/>
            <a:ext cx="785100" cy="785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1171879" y="2833050"/>
            <a:ext cx="1148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B12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98" name="Google Shape;3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425" y="1303818"/>
            <a:ext cx="1148498" cy="43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211" y="1086611"/>
            <a:ext cx="871299" cy="87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582" y="2647321"/>
            <a:ext cx="957525" cy="77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1776" y="2875075"/>
            <a:ext cx="708144" cy="8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1925" y="3767725"/>
            <a:ext cx="1010564" cy="8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/>
          <p:nvPr/>
        </p:nvSpPr>
        <p:spPr>
          <a:xfrm>
            <a:off x="756650" y="42649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Atlantic Coast Conference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-679725" y="3089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 Twelve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-168925" y="16571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 Ten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/>
          <p:nvPr>
            <p:ph type="title"/>
          </p:nvPr>
        </p:nvSpPr>
        <p:spPr>
          <a:xfrm>
            <a:off x="457200" y="33518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consider Power 5 conferences as high competition?</a:t>
            </a:r>
            <a:endParaRPr sz="2400"/>
          </a:p>
        </p:txBody>
      </p:sp>
      <p:sp>
        <p:nvSpPr>
          <p:cNvPr id="411" name="Google Shape;411;p21"/>
          <p:cNvSpPr txBox="1"/>
          <p:nvPr/>
        </p:nvSpPr>
        <p:spPr>
          <a:xfrm>
            <a:off x="1896275" y="829563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Appearances in NCAA Tournament (March Madness)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21"/>
          <p:cNvSpPr/>
          <p:nvPr/>
        </p:nvSpPr>
        <p:spPr>
          <a:xfrm flipH="1">
            <a:off x="5258269" y="2986031"/>
            <a:ext cx="3248700" cy="8151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1"/>
          <p:cNvGrpSpPr/>
          <p:nvPr/>
        </p:nvGrpSpPr>
        <p:grpSpPr>
          <a:xfrm flipH="1">
            <a:off x="5403811" y="2984853"/>
            <a:ext cx="2966170" cy="815488"/>
            <a:chOff x="1152552" y="1150780"/>
            <a:chExt cx="2666700" cy="759866"/>
          </a:xfrm>
        </p:grpSpPr>
        <p:sp>
          <p:nvSpPr>
            <p:cNvPr id="414" name="Google Shape;414;p21"/>
            <p:cNvSpPr txBox="1"/>
            <p:nvPr/>
          </p:nvSpPr>
          <p:spPr>
            <a:xfrm flipH="1">
              <a:off x="1152588" y="1150780"/>
              <a:ext cx="1934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Top ⅚ are Power 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1"/>
            <p:cNvSpPr txBox="1"/>
            <p:nvPr/>
          </p:nvSpPr>
          <p:spPr>
            <a:xfrm flipH="1">
              <a:off x="1152552" y="1384446"/>
              <a:ext cx="26667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top ⅚ conferences that has the most NCAA Tournament Appearances are Power 5 schools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6" name="Google Shape;416;p21"/>
          <p:cNvSpPr/>
          <p:nvPr/>
        </p:nvSpPr>
        <p:spPr>
          <a:xfrm flipH="1">
            <a:off x="5258269" y="2051043"/>
            <a:ext cx="3248700" cy="8151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1"/>
          <p:cNvGrpSpPr/>
          <p:nvPr/>
        </p:nvGrpSpPr>
        <p:grpSpPr>
          <a:xfrm flipH="1">
            <a:off x="5403868" y="2049863"/>
            <a:ext cx="2966170" cy="815472"/>
            <a:chOff x="1152500" y="1150791"/>
            <a:chExt cx="2666700" cy="759851"/>
          </a:xfrm>
        </p:grpSpPr>
        <p:sp>
          <p:nvSpPr>
            <p:cNvPr id="418" name="Google Shape;418;p21"/>
            <p:cNvSpPr txBox="1"/>
            <p:nvPr/>
          </p:nvSpPr>
          <p:spPr>
            <a:xfrm flipH="1">
              <a:off x="1152679" y="1150791"/>
              <a:ext cx="2392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is Power 5?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9" name="Google Shape;419;p21"/>
            <p:cNvSpPr txBox="1"/>
            <p:nvPr/>
          </p:nvSpPr>
          <p:spPr>
            <a:xfrm flipH="1">
              <a:off x="1152500" y="1384442"/>
              <a:ext cx="26667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 most prominent and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influential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conferences in college football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20" name="Google Shape;4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50" y="1376250"/>
            <a:ext cx="4488526" cy="311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/>
          <p:nvPr>
            <p:ph type="title"/>
          </p:nvPr>
        </p:nvSpPr>
        <p:spPr>
          <a:xfrm>
            <a:off x="457200" y="46900"/>
            <a:ext cx="8229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Limitations - Competitiveness by Conference</a:t>
            </a:r>
            <a:endParaRPr sz="2400"/>
          </a:p>
        </p:txBody>
      </p:sp>
      <p:grpSp>
        <p:nvGrpSpPr>
          <p:cNvPr id="426" name="Google Shape;426;p22"/>
          <p:cNvGrpSpPr/>
          <p:nvPr/>
        </p:nvGrpSpPr>
        <p:grpSpPr>
          <a:xfrm flipH="1">
            <a:off x="370227" y="1306869"/>
            <a:ext cx="1975044" cy="2954130"/>
            <a:chOff x="6094201" y="1327050"/>
            <a:chExt cx="2592601" cy="3403375"/>
          </a:xfrm>
        </p:grpSpPr>
        <p:sp>
          <p:nvSpPr>
            <p:cNvPr id="427" name="Google Shape;427;p22"/>
            <p:cNvSpPr/>
            <p:nvPr/>
          </p:nvSpPr>
          <p:spPr>
            <a:xfrm>
              <a:off x="6210479" y="2791941"/>
              <a:ext cx="430636" cy="430505"/>
            </a:xfrm>
            <a:custGeom>
              <a:rect b="b" l="l" r="r" t="t"/>
              <a:pathLst>
                <a:path extrusionOk="0" h="2947" w="2948">
                  <a:moveTo>
                    <a:pt x="2947" y="1472"/>
                  </a:moveTo>
                  <a:cubicBezTo>
                    <a:pt x="2947" y="1835"/>
                    <a:pt x="2813" y="2172"/>
                    <a:pt x="2597" y="2428"/>
                  </a:cubicBezTo>
                  <a:cubicBezTo>
                    <a:pt x="2584" y="2441"/>
                    <a:pt x="2571" y="2458"/>
                    <a:pt x="2558" y="2471"/>
                  </a:cubicBezTo>
                  <a:cubicBezTo>
                    <a:pt x="2329" y="2722"/>
                    <a:pt x="2013" y="2891"/>
                    <a:pt x="1658" y="2934"/>
                  </a:cubicBezTo>
                  <a:cubicBezTo>
                    <a:pt x="1636" y="2938"/>
                    <a:pt x="1615" y="2938"/>
                    <a:pt x="1593" y="2938"/>
                  </a:cubicBezTo>
                  <a:lnTo>
                    <a:pt x="1593" y="2938"/>
                  </a:lnTo>
                  <a:cubicBezTo>
                    <a:pt x="1554" y="2943"/>
                    <a:pt x="1515" y="2947"/>
                    <a:pt x="1476" y="2947"/>
                  </a:cubicBezTo>
                  <a:cubicBezTo>
                    <a:pt x="966" y="2947"/>
                    <a:pt x="516" y="2687"/>
                    <a:pt x="252" y="2294"/>
                  </a:cubicBezTo>
                  <a:cubicBezTo>
                    <a:pt x="243" y="2276"/>
                    <a:pt x="230" y="2263"/>
                    <a:pt x="222" y="2246"/>
                  </a:cubicBezTo>
                  <a:cubicBezTo>
                    <a:pt x="83" y="2021"/>
                    <a:pt x="1" y="1757"/>
                    <a:pt x="1" y="1472"/>
                  </a:cubicBezTo>
                  <a:cubicBezTo>
                    <a:pt x="1" y="1407"/>
                    <a:pt x="5" y="1346"/>
                    <a:pt x="14" y="1286"/>
                  </a:cubicBezTo>
                  <a:cubicBezTo>
                    <a:pt x="18" y="1264"/>
                    <a:pt x="18" y="1242"/>
                    <a:pt x="23" y="1221"/>
                  </a:cubicBezTo>
                  <a:cubicBezTo>
                    <a:pt x="66" y="965"/>
                    <a:pt x="174" y="736"/>
                    <a:pt x="334" y="546"/>
                  </a:cubicBezTo>
                  <a:cubicBezTo>
                    <a:pt x="343" y="528"/>
                    <a:pt x="356" y="515"/>
                    <a:pt x="369" y="502"/>
                  </a:cubicBezTo>
                  <a:cubicBezTo>
                    <a:pt x="637" y="195"/>
                    <a:pt x="1035" y="1"/>
                    <a:pt x="1476" y="1"/>
                  </a:cubicBezTo>
                  <a:cubicBezTo>
                    <a:pt x="1537" y="1"/>
                    <a:pt x="1597" y="5"/>
                    <a:pt x="1658" y="14"/>
                  </a:cubicBezTo>
                  <a:cubicBezTo>
                    <a:pt x="1680" y="14"/>
                    <a:pt x="1701" y="18"/>
                    <a:pt x="1723" y="22"/>
                  </a:cubicBezTo>
                  <a:lnTo>
                    <a:pt x="1723" y="22"/>
                  </a:lnTo>
                  <a:cubicBezTo>
                    <a:pt x="2008" y="70"/>
                    <a:pt x="2264" y="200"/>
                    <a:pt x="2467" y="386"/>
                  </a:cubicBezTo>
                  <a:cubicBezTo>
                    <a:pt x="2480" y="399"/>
                    <a:pt x="2497" y="412"/>
                    <a:pt x="2510" y="425"/>
                  </a:cubicBezTo>
                  <a:cubicBezTo>
                    <a:pt x="2709" y="619"/>
                    <a:pt x="2852" y="874"/>
                    <a:pt x="2913" y="1160"/>
                  </a:cubicBezTo>
                  <a:cubicBezTo>
                    <a:pt x="2917" y="1177"/>
                    <a:pt x="2921" y="1199"/>
                    <a:pt x="2926" y="1216"/>
                  </a:cubicBezTo>
                  <a:cubicBezTo>
                    <a:pt x="2939" y="1298"/>
                    <a:pt x="2947" y="1385"/>
                    <a:pt x="2947" y="1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6212378" y="2793840"/>
              <a:ext cx="425524" cy="427437"/>
            </a:xfrm>
            <a:custGeom>
              <a:rect b="b" l="l" r="r" t="t"/>
              <a:pathLst>
                <a:path extrusionOk="0" h="2926" w="2913">
                  <a:moveTo>
                    <a:pt x="2073" y="1865"/>
                  </a:moveTo>
                  <a:cubicBezTo>
                    <a:pt x="2013" y="1748"/>
                    <a:pt x="1969" y="1619"/>
                    <a:pt x="1952" y="1489"/>
                  </a:cubicBezTo>
                  <a:cubicBezTo>
                    <a:pt x="2073" y="1467"/>
                    <a:pt x="2199" y="1441"/>
                    <a:pt x="2320" y="1411"/>
                  </a:cubicBezTo>
                  <a:cubicBezTo>
                    <a:pt x="2523" y="1359"/>
                    <a:pt x="2722" y="1290"/>
                    <a:pt x="2913" y="1203"/>
                  </a:cubicBezTo>
                  <a:cubicBezTo>
                    <a:pt x="2908" y="1186"/>
                    <a:pt x="2904" y="1164"/>
                    <a:pt x="2900" y="1147"/>
                  </a:cubicBezTo>
                  <a:cubicBezTo>
                    <a:pt x="2597" y="1281"/>
                    <a:pt x="2272" y="1376"/>
                    <a:pt x="1944" y="1433"/>
                  </a:cubicBezTo>
                  <a:cubicBezTo>
                    <a:pt x="1939" y="1389"/>
                    <a:pt x="1939" y="1350"/>
                    <a:pt x="1939" y="1307"/>
                  </a:cubicBezTo>
                  <a:cubicBezTo>
                    <a:pt x="1948" y="1108"/>
                    <a:pt x="2030" y="922"/>
                    <a:pt x="2147" y="758"/>
                  </a:cubicBezTo>
                  <a:cubicBezTo>
                    <a:pt x="2246" y="628"/>
                    <a:pt x="2368" y="515"/>
                    <a:pt x="2497" y="412"/>
                  </a:cubicBezTo>
                  <a:cubicBezTo>
                    <a:pt x="2484" y="399"/>
                    <a:pt x="2471" y="386"/>
                    <a:pt x="2454" y="373"/>
                  </a:cubicBezTo>
                  <a:cubicBezTo>
                    <a:pt x="2186" y="593"/>
                    <a:pt x="1944" y="857"/>
                    <a:pt x="1892" y="1216"/>
                  </a:cubicBezTo>
                  <a:cubicBezTo>
                    <a:pt x="1883" y="1294"/>
                    <a:pt x="1883" y="1368"/>
                    <a:pt x="1887" y="1441"/>
                  </a:cubicBezTo>
                  <a:cubicBezTo>
                    <a:pt x="1835" y="1450"/>
                    <a:pt x="1783" y="1454"/>
                    <a:pt x="1732" y="1463"/>
                  </a:cubicBezTo>
                  <a:cubicBezTo>
                    <a:pt x="1558" y="1480"/>
                    <a:pt x="1385" y="1489"/>
                    <a:pt x="1212" y="1484"/>
                  </a:cubicBezTo>
                  <a:cubicBezTo>
                    <a:pt x="1217" y="1143"/>
                    <a:pt x="1295" y="801"/>
                    <a:pt x="1433" y="489"/>
                  </a:cubicBezTo>
                  <a:cubicBezTo>
                    <a:pt x="1507" y="316"/>
                    <a:pt x="1602" y="156"/>
                    <a:pt x="1710" y="9"/>
                  </a:cubicBezTo>
                  <a:cubicBezTo>
                    <a:pt x="1688" y="5"/>
                    <a:pt x="1667" y="1"/>
                    <a:pt x="1645" y="1"/>
                  </a:cubicBezTo>
                  <a:cubicBezTo>
                    <a:pt x="1416" y="316"/>
                    <a:pt x="1260" y="688"/>
                    <a:pt x="1195" y="1078"/>
                  </a:cubicBezTo>
                  <a:cubicBezTo>
                    <a:pt x="1173" y="1212"/>
                    <a:pt x="1160" y="1346"/>
                    <a:pt x="1156" y="1484"/>
                  </a:cubicBezTo>
                  <a:cubicBezTo>
                    <a:pt x="1009" y="1480"/>
                    <a:pt x="862" y="1467"/>
                    <a:pt x="719" y="1441"/>
                  </a:cubicBezTo>
                  <a:cubicBezTo>
                    <a:pt x="728" y="1151"/>
                    <a:pt x="624" y="861"/>
                    <a:pt x="460" y="624"/>
                  </a:cubicBezTo>
                  <a:cubicBezTo>
                    <a:pt x="425" y="576"/>
                    <a:pt x="390" y="533"/>
                    <a:pt x="356" y="489"/>
                  </a:cubicBezTo>
                  <a:cubicBezTo>
                    <a:pt x="343" y="502"/>
                    <a:pt x="330" y="515"/>
                    <a:pt x="321" y="533"/>
                  </a:cubicBezTo>
                  <a:cubicBezTo>
                    <a:pt x="455" y="697"/>
                    <a:pt x="563" y="883"/>
                    <a:pt x="620" y="1091"/>
                  </a:cubicBezTo>
                  <a:cubicBezTo>
                    <a:pt x="650" y="1203"/>
                    <a:pt x="667" y="1320"/>
                    <a:pt x="663" y="1433"/>
                  </a:cubicBezTo>
                  <a:cubicBezTo>
                    <a:pt x="572" y="1420"/>
                    <a:pt x="486" y="1402"/>
                    <a:pt x="399" y="1381"/>
                  </a:cubicBezTo>
                  <a:cubicBezTo>
                    <a:pt x="265" y="1346"/>
                    <a:pt x="122" y="1294"/>
                    <a:pt x="10" y="1208"/>
                  </a:cubicBezTo>
                  <a:cubicBezTo>
                    <a:pt x="5" y="1229"/>
                    <a:pt x="5" y="1251"/>
                    <a:pt x="1" y="1273"/>
                  </a:cubicBezTo>
                  <a:cubicBezTo>
                    <a:pt x="83" y="1329"/>
                    <a:pt x="178" y="1372"/>
                    <a:pt x="274" y="1402"/>
                  </a:cubicBezTo>
                  <a:cubicBezTo>
                    <a:pt x="399" y="1441"/>
                    <a:pt x="529" y="1472"/>
                    <a:pt x="659" y="1489"/>
                  </a:cubicBezTo>
                  <a:cubicBezTo>
                    <a:pt x="654" y="1549"/>
                    <a:pt x="646" y="1610"/>
                    <a:pt x="628" y="1666"/>
                  </a:cubicBezTo>
                  <a:cubicBezTo>
                    <a:pt x="576" y="1861"/>
                    <a:pt x="460" y="2025"/>
                    <a:pt x="308" y="2155"/>
                  </a:cubicBezTo>
                  <a:cubicBezTo>
                    <a:pt x="278" y="2185"/>
                    <a:pt x="243" y="2207"/>
                    <a:pt x="209" y="2233"/>
                  </a:cubicBezTo>
                  <a:cubicBezTo>
                    <a:pt x="217" y="2250"/>
                    <a:pt x="230" y="2263"/>
                    <a:pt x="239" y="2281"/>
                  </a:cubicBezTo>
                  <a:cubicBezTo>
                    <a:pt x="421" y="2146"/>
                    <a:pt x="572" y="1986"/>
                    <a:pt x="654" y="1766"/>
                  </a:cubicBezTo>
                  <a:cubicBezTo>
                    <a:pt x="689" y="1679"/>
                    <a:pt x="706" y="1588"/>
                    <a:pt x="715" y="1497"/>
                  </a:cubicBezTo>
                  <a:cubicBezTo>
                    <a:pt x="788" y="1510"/>
                    <a:pt x="862" y="1515"/>
                    <a:pt x="931" y="1523"/>
                  </a:cubicBezTo>
                  <a:cubicBezTo>
                    <a:pt x="1009" y="1532"/>
                    <a:pt x="1083" y="1536"/>
                    <a:pt x="1156" y="1536"/>
                  </a:cubicBezTo>
                  <a:cubicBezTo>
                    <a:pt x="1160" y="1874"/>
                    <a:pt x="1230" y="2207"/>
                    <a:pt x="1364" y="2519"/>
                  </a:cubicBezTo>
                  <a:cubicBezTo>
                    <a:pt x="1424" y="2661"/>
                    <a:pt x="1498" y="2795"/>
                    <a:pt x="1580" y="2925"/>
                  </a:cubicBezTo>
                  <a:lnTo>
                    <a:pt x="1580" y="2925"/>
                  </a:lnTo>
                  <a:cubicBezTo>
                    <a:pt x="1602" y="2925"/>
                    <a:pt x="1623" y="2925"/>
                    <a:pt x="1645" y="2921"/>
                  </a:cubicBezTo>
                  <a:cubicBezTo>
                    <a:pt x="1437" y="2609"/>
                    <a:pt x="1299" y="2259"/>
                    <a:pt x="1243" y="1891"/>
                  </a:cubicBezTo>
                  <a:cubicBezTo>
                    <a:pt x="1225" y="1774"/>
                    <a:pt x="1212" y="1658"/>
                    <a:pt x="1212" y="1541"/>
                  </a:cubicBezTo>
                  <a:cubicBezTo>
                    <a:pt x="1442" y="1545"/>
                    <a:pt x="1671" y="1532"/>
                    <a:pt x="1896" y="1497"/>
                  </a:cubicBezTo>
                  <a:cubicBezTo>
                    <a:pt x="1939" y="1800"/>
                    <a:pt x="2108" y="2082"/>
                    <a:pt x="2333" y="2289"/>
                  </a:cubicBezTo>
                  <a:cubicBezTo>
                    <a:pt x="2402" y="2350"/>
                    <a:pt x="2471" y="2406"/>
                    <a:pt x="2545" y="2458"/>
                  </a:cubicBezTo>
                  <a:cubicBezTo>
                    <a:pt x="2558" y="2445"/>
                    <a:pt x="2571" y="2428"/>
                    <a:pt x="2584" y="2415"/>
                  </a:cubicBezTo>
                  <a:cubicBezTo>
                    <a:pt x="2376" y="2272"/>
                    <a:pt x="2194" y="2095"/>
                    <a:pt x="2073" y="1865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6777410" y="2977754"/>
              <a:ext cx="738276" cy="1636416"/>
            </a:xfrm>
            <a:custGeom>
              <a:rect b="b" l="l" r="r" t="t"/>
              <a:pathLst>
                <a:path extrusionOk="0" h="11202" w="5054">
                  <a:moveTo>
                    <a:pt x="5054" y="983"/>
                  </a:moveTo>
                  <a:lnTo>
                    <a:pt x="4115" y="2389"/>
                  </a:lnTo>
                  <a:cubicBezTo>
                    <a:pt x="3267" y="3483"/>
                    <a:pt x="2376" y="4686"/>
                    <a:pt x="1545" y="5824"/>
                  </a:cubicBezTo>
                  <a:lnTo>
                    <a:pt x="1316" y="9397"/>
                  </a:lnTo>
                  <a:lnTo>
                    <a:pt x="1216" y="10959"/>
                  </a:lnTo>
                  <a:cubicBezTo>
                    <a:pt x="1216" y="10959"/>
                    <a:pt x="749" y="11202"/>
                    <a:pt x="381" y="10968"/>
                  </a:cubicBezTo>
                  <a:lnTo>
                    <a:pt x="265" y="9354"/>
                  </a:lnTo>
                  <a:lnTo>
                    <a:pt x="44" y="6218"/>
                  </a:lnTo>
                  <a:cubicBezTo>
                    <a:pt x="1" y="5616"/>
                    <a:pt x="144" y="5015"/>
                    <a:pt x="455" y="4496"/>
                  </a:cubicBezTo>
                  <a:cubicBezTo>
                    <a:pt x="2203" y="1593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592329" y="4578646"/>
              <a:ext cx="375419" cy="151780"/>
            </a:xfrm>
            <a:custGeom>
              <a:rect b="b" l="l" r="r" t="t"/>
              <a:pathLst>
                <a:path extrusionOk="0" h="1039" w="2570">
                  <a:moveTo>
                    <a:pt x="2566" y="705"/>
                  </a:moveTo>
                  <a:cubicBezTo>
                    <a:pt x="2566" y="814"/>
                    <a:pt x="2557" y="883"/>
                    <a:pt x="2557" y="883"/>
                  </a:cubicBezTo>
                  <a:cubicBezTo>
                    <a:pt x="2557" y="883"/>
                    <a:pt x="1350" y="1039"/>
                    <a:pt x="0" y="879"/>
                  </a:cubicBezTo>
                  <a:cubicBezTo>
                    <a:pt x="0" y="809"/>
                    <a:pt x="13" y="749"/>
                    <a:pt x="43" y="701"/>
                  </a:cubicBezTo>
                  <a:cubicBezTo>
                    <a:pt x="242" y="342"/>
                    <a:pt x="1103" y="398"/>
                    <a:pt x="1648" y="9"/>
                  </a:cubicBezTo>
                  <a:lnTo>
                    <a:pt x="2488" y="0"/>
                  </a:lnTo>
                  <a:cubicBezTo>
                    <a:pt x="2566" y="234"/>
                    <a:pt x="2570" y="519"/>
                    <a:pt x="2566" y="705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6592329" y="4681048"/>
              <a:ext cx="374835" cy="49376"/>
            </a:xfrm>
            <a:custGeom>
              <a:rect b="b" l="l" r="r" t="t"/>
              <a:pathLst>
                <a:path extrusionOk="0" h="338" w="2566">
                  <a:moveTo>
                    <a:pt x="2566" y="4"/>
                  </a:moveTo>
                  <a:cubicBezTo>
                    <a:pt x="2566" y="113"/>
                    <a:pt x="2557" y="182"/>
                    <a:pt x="2557" y="182"/>
                  </a:cubicBezTo>
                  <a:cubicBezTo>
                    <a:pt x="2557" y="182"/>
                    <a:pt x="1350" y="338"/>
                    <a:pt x="0" y="178"/>
                  </a:cubicBezTo>
                  <a:cubicBezTo>
                    <a:pt x="0" y="108"/>
                    <a:pt x="13" y="48"/>
                    <a:pt x="43" y="0"/>
                  </a:cubicBezTo>
                  <a:cubicBezTo>
                    <a:pt x="878" y="87"/>
                    <a:pt x="1726" y="87"/>
                    <a:pt x="2566" y="4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737677" y="4624807"/>
              <a:ext cx="22204" cy="21620"/>
            </a:xfrm>
            <a:custGeom>
              <a:rect b="b" l="l" r="r" t="t"/>
              <a:pathLst>
                <a:path extrusionOk="0" h="148" w="152">
                  <a:moveTo>
                    <a:pt x="139" y="87"/>
                  </a:moveTo>
                  <a:cubicBezTo>
                    <a:pt x="113" y="61"/>
                    <a:pt x="87" y="35"/>
                    <a:pt x="61" y="13"/>
                  </a:cubicBezTo>
                  <a:cubicBezTo>
                    <a:pt x="56" y="4"/>
                    <a:pt x="48" y="0"/>
                    <a:pt x="35" y="0"/>
                  </a:cubicBezTo>
                  <a:cubicBezTo>
                    <a:pt x="26" y="0"/>
                    <a:pt x="18" y="4"/>
                    <a:pt x="13" y="13"/>
                  </a:cubicBezTo>
                  <a:cubicBezTo>
                    <a:pt x="5" y="17"/>
                    <a:pt x="0" y="26"/>
                    <a:pt x="0" y="39"/>
                  </a:cubicBezTo>
                  <a:cubicBezTo>
                    <a:pt x="0" y="48"/>
                    <a:pt x="5" y="56"/>
                    <a:pt x="13" y="65"/>
                  </a:cubicBezTo>
                  <a:cubicBezTo>
                    <a:pt x="35" y="87"/>
                    <a:pt x="61" y="113"/>
                    <a:pt x="87" y="134"/>
                  </a:cubicBezTo>
                  <a:cubicBezTo>
                    <a:pt x="95" y="143"/>
                    <a:pt x="104" y="147"/>
                    <a:pt x="113" y="147"/>
                  </a:cubicBezTo>
                  <a:cubicBezTo>
                    <a:pt x="121" y="147"/>
                    <a:pt x="134" y="143"/>
                    <a:pt x="139" y="134"/>
                  </a:cubicBezTo>
                  <a:cubicBezTo>
                    <a:pt x="147" y="130"/>
                    <a:pt x="152" y="121"/>
                    <a:pt x="147" y="108"/>
                  </a:cubicBezTo>
                  <a:cubicBezTo>
                    <a:pt x="147" y="100"/>
                    <a:pt x="147" y="91"/>
                    <a:pt x="139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6760319" y="4616480"/>
              <a:ext cx="26148" cy="22935"/>
            </a:xfrm>
            <a:custGeom>
              <a:rect b="b" l="l" r="r" t="t"/>
              <a:pathLst>
                <a:path extrusionOk="0" h="157" w="179">
                  <a:moveTo>
                    <a:pt x="165" y="92"/>
                  </a:moveTo>
                  <a:cubicBezTo>
                    <a:pt x="131" y="66"/>
                    <a:pt x="96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lnTo>
                    <a:pt x="113" y="144"/>
                  </a:lnTo>
                  <a:cubicBezTo>
                    <a:pt x="122" y="152"/>
                    <a:pt x="131" y="157"/>
                    <a:pt x="139" y="157"/>
                  </a:cubicBezTo>
                  <a:cubicBezTo>
                    <a:pt x="148" y="157"/>
                    <a:pt x="161" y="152"/>
                    <a:pt x="165" y="144"/>
                  </a:cubicBezTo>
                  <a:cubicBezTo>
                    <a:pt x="174" y="139"/>
                    <a:pt x="178" y="126"/>
                    <a:pt x="178" y="118"/>
                  </a:cubicBezTo>
                  <a:cubicBezTo>
                    <a:pt x="174" y="109"/>
                    <a:pt x="174" y="100"/>
                    <a:pt x="16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787490" y="4608300"/>
              <a:ext cx="24833" cy="22935"/>
            </a:xfrm>
            <a:custGeom>
              <a:rect b="b" l="l" r="r" t="t"/>
              <a:pathLst>
                <a:path extrusionOk="0" h="157" w="170">
                  <a:moveTo>
                    <a:pt x="157" y="91"/>
                  </a:moveTo>
                  <a:cubicBezTo>
                    <a:pt x="126" y="65"/>
                    <a:pt x="92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cubicBezTo>
                    <a:pt x="44" y="87"/>
                    <a:pt x="75" y="117"/>
                    <a:pt x="105" y="143"/>
                  </a:cubicBezTo>
                  <a:cubicBezTo>
                    <a:pt x="113" y="152"/>
                    <a:pt x="122" y="156"/>
                    <a:pt x="131" y="156"/>
                  </a:cubicBezTo>
                  <a:cubicBezTo>
                    <a:pt x="139" y="156"/>
                    <a:pt x="152" y="152"/>
                    <a:pt x="157" y="143"/>
                  </a:cubicBezTo>
                  <a:cubicBezTo>
                    <a:pt x="161" y="135"/>
                    <a:pt x="170" y="126"/>
                    <a:pt x="165" y="117"/>
                  </a:cubicBezTo>
                  <a:cubicBezTo>
                    <a:pt x="165" y="109"/>
                    <a:pt x="165" y="100"/>
                    <a:pt x="157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810278" y="4598220"/>
              <a:ext cx="25417" cy="22935"/>
            </a:xfrm>
            <a:custGeom>
              <a:rect b="b" l="l" r="r" t="t"/>
              <a:pathLst>
                <a:path extrusionOk="0" h="157" w="174">
                  <a:moveTo>
                    <a:pt x="161" y="96"/>
                  </a:moveTo>
                  <a:cubicBezTo>
                    <a:pt x="131" y="65"/>
                    <a:pt x="96" y="39"/>
                    <a:pt x="66" y="9"/>
                  </a:cubicBezTo>
                  <a:cubicBezTo>
                    <a:pt x="61" y="0"/>
                    <a:pt x="48" y="0"/>
                    <a:pt x="40" y="0"/>
                  </a:cubicBezTo>
                  <a:cubicBezTo>
                    <a:pt x="31" y="0"/>
                    <a:pt x="22" y="0"/>
                    <a:pt x="14" y="9"/>
                  </a:cubicBezTo>
                  <a:cubicBezTo>
                    <a:pt x="1" y="22"/>
                    <a:pt x="1" y="48"/>
                    <a:pt x="14" y="61"/>
                  </a:cubicBezTo>
                  <a:cubicBezTo>
                    <a:pt x="48" y="91"/>
                    <a:pt x="79" y="117"/>
                    <a:pt x="109" y="147"/>
                  </a:cubicBezTo>
                  <a:cubicBezTo>
                    <a:pt x="118" y="156"/>
                    <a:pt x="126" y="156"/>
                    <a:pt x="135" y="156"/>
                  </a:cubicBezTo>
                  <a:cubicBezTo>
                    <a:pt x="144" y="156"/>
                    <a:pt x="152" y="156"/>
                    <a:pt x="161" y="147"/>
                  </a:cubicBezTo>
                  <a:cubicBezTo>
                    <a:pt x="174" y="134"/>
                    <a:pt x="174" y="109"/>
                    <a:pt x="16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6815975" y="4344187"/>
              <a:ext cx="153674" cy="269960"/>
            </a:xfrm>
            <a:custGeom>
              <a:rect b="b" l="l" r="r" t="t"/>
              <a:pathLst>
                <a:path extrusionOk="0" h="1848" w="1052">
                  <a:moveTo>
                    <a:pt x="1052" y="43"/>
                  </a:moveTo>
                  <a:lnTo>
                    <a:pt x="952" y="1605"/>
                  </a:lnTo>
                  <a:cubicBezTo>
                    <a:pt x="952" y="1605"/>
                    <a:pt x="485" y="1848"/>
                    <a:pt x="117" y="1614"/>
                  </a:cubicBezTo>
                  <a:lnTo>
                    <a:pt x="1" y="0"/>
                  </a:lnTo>
                  <a:cubicBezTo>
                    <a:pt x="351" y="17"/>
                    <a:pt x="702" y="30"/>
                    <a:pt x="105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7552942" y="2992362"/>
              <a:ext cx="1022104" cy="1422697"/>
            </a:xfrm>
            <a:custGeom>
              <a:rect b="b" l="l" r="r" t="t"/>
              <a:pathLst>
                <a:path extrusionOk="0" h="9739" w="6997">
                  <a:moveTo>
                    <a:pt x="6996" y="9047"/>
                  </a:moveTo>
                  <a:cubicBezTo>
                    <a:pt x="6996" y="9047"/>
                    <a:pt x="6927" y="9570"/>
                    <a:pt x="6529" y="9739"/>
                  </a:cubicBezTo>
                  <a:lnTo>
                    <a:pt x="5105" y="8878"/>
                  </a:lnTo>
                  <a:lnTo>
                    <a:pt x="2103" y="7069"/>
                  </a:lnTo>
                  <a:cubicBezTo>
                    <a:pt x="1701" y="6827"/>
                    <a:pt x="1406" y="6438"/>
                    <a:pt x="1277" y="5983"/>
                  </a:cubicBezTo>
                  <a:cubicBezTo>
                    <a:pt x="316" y="2609"/>
                    <a:pt x="0" y="493"/>
                    <a:pt x="0" y="493"/>
                  </a:cubicBezTo>
                  <a:lnTo>
                    <a:pt x="1744" y="0"/>
                  </a:lnTo>
                  <a:lnTo>
                    <a:pt x="2211" y="1622"/>
                  </a:lnTo>
                  <a:cubicBezTo>
                    <a:pt x="2436" y="2990"/>
                    <a:pt x="2704" y="4465"/>
                    <a:pt x="2968" y="5845"/>
                  </a:cubicBezTo>
                  <a:lnTo>
                    <a:pt x="5698" y="8017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429413" y="4313218"/>
              <a:ext cx="257389" cy="371780"/>
            </a:xfrm>
            <a:custGeom>
              <a:rect b="b" l="l" r="r" t="t"/>
              <a:pathLst>
                <a:path extrusionOk="0" h="2545" w="1762">
                  <a:moveTo>
                    <a:pt x="1619" y="338"/>
                  </a:moveTo>
                  <a:cubicBezTo>
                    <a:pt x="1710" y="403"/>
                    <a:pt x="1762" y="450"/>
                    <a:pt x="1762" y="450"/>
                  </a:cubicBezTo>
                  <a:cubicBezTo>
                    <a:pt x="1762" y="450"/>
                    <a:pt x="1204" y="1527"/>
                    <a:pt x="299" y="2544"/>
                  </a:cubicBezTo>
                  <a:cubicBezTo>
                    <a:pt x="243" y="2505"/>
                    <a:pt x="204" y="2462"/>
                    <a:pt x="178" y="2410"/>
                  </a:cubicBezTo>
                  <a:cubicBezTo>
                    <a:pt x="1" y="2038"/>
                    <a:pt x="537" y="1363"/>
                    <a:pt x="529" y="697"/>
                  </a:cubicBezTo>
                  <a:lnTo>
                    <a:pt x="1000" y="0"/>
                  </a:lnTo>
                  <a:cubicBezTo>
                    <a:pt x="1234" y="69"/>
                    <a:pt x="1476" y="229"/>
                    <a:pt x="1619" y="338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455415" y="4362447"/>
              <a:ext cx="231387" cy="322550"/>
            </a:xfrm>
            <a:custGeom>
              <a:rect b="b" l="l" r="r" t="t"/>
              <a:pathLst>
                <a:path extrusionOk="0" h="2208" w="1584">
                  <a:moveTo>
                    <a:pt x="1441" y="1"/>
                  </a:moveTo>
                  <a:cubicBezTo>
                    <a:pt x="1532" y="66"/>
                    <a:pt x="1584" y="113"/>
                    <a:pt x="1584" y="113"/>
                  </a:cubicBezTo>
                  <a:cubicBezTo>
                    <a:pt x="1584" y="113"/>
                    <a:pt x="1026" y="1190"/>
                    <a:pt x="121" y="2207"/>
                  </a:cubicBezTo>
                  <a:cubicBezTo>
                    <a:pt x="65" y="2168"/>
                    <a:pt x="26" y="2125"/>
                    <a:pt x="0" y="2073"/>
                  </a:cubicBezTo>
                  <a:cubicBezTo>
                    <a:pt x="550" y="1433"/>
                    <a:pt x="1034" y="736"/>
                    <a:pt x="1441" y="1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490766" y="4508527"/>
              <a:ext cx="26002" cy="14608"/>
            </a:xfrm>
            <a:custGeom>
              <a:rect b="b" l="l" r="r" t="t"/>
              <a:pathLst>
                <a:path extrusionOk="0" h="100" w="178">
                  <a:moveTo>
                    <a:pt x="135" y="4"/>
                  </a:moveTo>
                  <a:cubicBezTo>
                    <a:pt x="100" y="9"/>
                    <a:pt x="66" y="17"/>
                    <a:pt x="31" y="26"/>
                  </a:cubicBezTo>
                  <a:cubicBezTo>
                    <a:pt x="22" y="26"/>
                    <a:pt x="14" y="30"/>
                    <a:pt x="9" y="39"/>
                  </a:cubicBezTo>
                  <a:cubicBezTo>
                    <a:pt x="5" y="48"/>
                    <a:pt x="1" y="56"/>
                    <a:pt x="5" y="65"/>
                  </a:cubicBezTo>
                  <a:cubicBezTo>
                    <a:pt x="5" y="78"/>
                    <a:pt x="9" y="87"/>
                    <a:pt x="18" y="91"/>
                  </a:cubicBezTo>
                  <a:cubicBezTo>
                    <a:pt x="27" y="95"/>
                    <a:pt x="35" y="100"/>
                    <a:pt x="44" y="95"/>
                  </a:cubicBezTo>
                  <a:cubicBezTo>
                    <a:pt x="79" y="91"/>
                    <a:pt x="113" y="82"/>
                    <a:pt x="148" y="74"/>
                  </a:cubicBezTo>
                  <a:cubicBezTo>
                    <a:pt x="156" y="74"/>
                    <a:pt x="165" y="69"/>
                    <a:pt x="174" y="61"/>
                  </a:cubicBezTo>
                  <a:cubicBezTo>
                    <a:pt x="178" y="52"/>
                    <a:pt x="178" y="43"/>
                    <a:pt x="178" y="35"/>
                  </a:cubicBezTo>
                  <a:cubicBezTo>
                    <a:pt x="174" y="22"/>
                    <a:pt x="169" y="13"/>
                    <a:pt x="161" y="9"/>
                  </a:cubicBezTo>
                  <a:cubicBezTo>
                    <a:pt x="156" y="4"/>
                    <a:pt x="143" y="0"/>
                    <a:pt x="13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497048" y="4482525"/>
              <a:ext cx="29215" cy="17238"/>
            </a:xfrm>
            <a:custGeom>
              <a:rect b="b" l="l" r="r" t="t"/>
              <a:pathLst>
                <a:path extrusionOk="0" h="118" w="200">
                  <a:moveTo>
                    <a:pt x="157" y="5"/>
                  </a:moveTo>
                  <a:lnTo>
                    <a:pt x="31" y="44"/>
                  </a:lnTo>
                  <a:cubicBezTo>
                    <a:pt x="23" y="44"/>
                    <a:pt x="14" y="48"/>
                    <a:pt x="5" y="57"/>
                  </a:cubicBezTo>
                  <a:cubicBezTo>
                    <a:pt x="1" y="66"/>
                    <a:pt x="1" y="74"/>
                    <a:pt x="1" y="83"/>
                  </a:cubicBezTo>
                  <a:cubicBezTo>
                    <a:pt x="5" y="96"/>
                    <a:pt x="10" y="104"/>
                    <a:pt x="14" y="109"/>
                  </a:cubicBezTo>
                  <a:cubicBezTo>
                    <a:pt x="23" y="113"/>
                    <a:pt x="36" y="117"/>
                    <a:pt x="44" y="113"/>
                  </a:cubicBezTo>
                  <a:lnTo>
                    <a:pt x="170" y="74"/>
                  </a:lnTo>
                  <a:cubicBezTo>
                    <a:pt x="178" y="74"/>
                    <a:pt x="187" y="70"/>
                    <a:pt x="191" y="61"/>
                  </a:cubicBezTo>
                  <a:cubicBezTo>
                    <a:pt x="196" y="53"/>
                    <a:pt x="200" y="44"/>
                    <a:pt x="200" y="35"/>
                  </a:cubicBezTo>
                  <a:cubicBezTo>
                    <a:pt x="196" y="22"/>
                    <a:pt x="191" y="14"/>
                    <a:pt x="183" y="9"/>
                  </a:cubicBezTo>
                  <a:cubicBezTo>
                    <a:pt x="174" y="5"/>
                    <a:pt x="165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505374" y="4456669"/>
              <a:ext cx="29215" cy="15923"/>
            </a:xfrm>
            <a:custGeom>
              <a:rect b="b" l="l" r="r" t="t"/>
              <a:pathLst>
                <a:path extrusionOk="0" h="109" w="200">
                  <a:moveTo>
                    <a:pt x="156" y="5"/>
                  </a:moveTo>
                  <a:cubicBezTo>
                    <a:pt x="113" y="13"/>
                    <a:pt x="74" y="26"/>
                    <a:pt x="35" y="35"/>
                  </a:cubicBezTo>
                  <a:cubicBezTo>
                    <a:pt x="22" y="39"/>
                    <a:pt x="13" y="44"/>
                    <a:pt x="9" y="48"/>
                  </a:cubicBezTo>
                  <a:cubicBezTo>
                    <a:pt x="4" y="57"/>
                    <a:pt x="0" y="69"/>
                    <a:pt x="4" y="78"/>
                  </a:cubicBezTo>
                  <a:cubicBezTo>
                    <a:pt x="4" y="87"/>
                    <a:pt x="9" y="95"/>
                    <a:pt x="17" y="100"/>
                  </a:cubicBezTo>
                  <a:cubicBezTo>
                    <a:pt x="26" y="104"/>
                    <a:pt x="35" y="108"/>
                    <a:pt x="48" y="104"/>
                  </a:cubicBezTo>
                  <a:cubicBezTo>
                    <a:pt x="87" y="95"/>
                    <a:pt x="126" y="87"/>
                    <a:pt x="169" y="74"/>
                  </a:cubicBezTo>
                  <a:cubicBezTo>
                    <a:pt x="178" y="74"/>
                    <a:pt x="186" y="69"/>
                    <a:pt x="191" y="61"/>
                  </a:cubicBezTo>
                  <a:cubicBezTo>
                    <a:pt x="195" y="52"/>
                    <a:pt x="199" y="44"/>
                    <a:pt x="195" y="35"/>
                  </a:cubicBezTo>
                  <a:cubicBezTo>
                    <a:pt x="195" y="22"/>
                    <a:pt x="191" y="13"/>
                    <a:pt x="182" y="9"/>
                  </a:cubicBezTo>
                  <a:cubicBezTo>
                    <a:pt x="173" y="5"/>
                    <a:pt x="165" y="0"/>
                    <a:pt x="15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10341" y="4431981"/>
              <a:ext cx="29215" cy="15923"/>
            </a:xfrm>
            <a:custGeom>
              <a:rect b="b" l="l" r="r" t="t"/>
              <a:pathLst>
                <a:path extrusionOk="0" h="109" w="200">
                  <a:moveTo>
                    <a:pt x="157" y="5"/>
                  </a:moveTo>
                  <a:cubicBezTo>
                    <a:pt x="118" y="14"/>
                    <a:pt x="74" y="22"/>
                    <a:pt x="31" y="31"/>
                  </a:cubicBezTo>
                  <a:cubicBezTo>
                    <a:pt x="22" y="35"/>
                    <a:pt x="14" y="39"/>
                    <a:pt x="9" y="48"/>
                  </a:cubicBezTo>
                  <a:cubicBezTo>
                    <a:pt x="5" y="52"/>
                    <a:pt x="1" y="65"/>
                    <a:pt x="1" y="74"/>
                  </a:cubicBezTo>
                  <a:cubicBezTo>
                    <a:pt x="5" y="91"/>
                    <a:pt x="27" y="109"/>
                    <a:pt x="44" y="104"/>
                  </a:cubicBezTo>
                  <a:cubicBezTo>
                    <a:pt x="87" y="96"/>
                    <a:pt x="126" y="87"/>
                    <a:pt x="169" y="74"/>
                  </a:cubicBezTo>
                  <a:cubicBezTo>
                    <a:pt x="178" y="74"/>
                    <a:pt x="187" y="70"/>
                    <a:pt x="191" y="61"/>
                  </a:cubicBezTo>
                  <a:cubicBezTo>
                    <a:pt x="200" y="52"/>
                    <a:pt x="200" y="44"/>
                    <a:pt x="200" y="35"/>
                  </a:cubicBezTo>
                  <a:cubicBezTo>
                    <a:pt x="195" y="18"/>
                    <a:pt x="178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298673" y="4163340"/>
              <a:ext cx="276379" cy="251700"/>
            </a:xfrm>
            <a:custGeom>
              <a:rect b="b" l="l" r="r" t="t"/>
              <a:pathLst>
                <a:path extrusionOk="0" h="1723" w="1892">
                  <a:moveTo>
                    <a:pt x="1891" y="1031"/>
                  </a:moveTo>
                  <a:cubicBezTo>
                    <a:pt x="1891" y="1031"/>
                    <a:pt x="1822" y="1554"/>
                    <a:pt x="1424" y="1723"/>
                  </a:cubicBezTo>
                  <a:lnTo>
                    <a:pt x="0" y="862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6912095" y="2897557"/>
              <a:ext cx="1091491" cy="812219"/>
            </a:xfrm>
            <a:custGeom>
              <a:rect b="b" l="l" r="r" t="t"/>
              <a:pathLst>
                <a:path extrusionOk="0" h="5560" w="7472">
                  <a:moveTo>
                    <a:pt x="7472" y="5088"/>
                  </a:moveTo>
                  <a:cubicBezTo>
                    <a:pt x="7385" y="5131"/>
                    <a:pt x="7299" y="5166"/>
                    <a:pt x="7212" y="5200"/>
                  </a:cubicBezTo>
                  <a:cubicBezTo>
                    <a:pt x="7100" y="5248"/>
                    <a:pt x="6983" y="5291"/>
                    <a:pt x="6866" y="5330"/>
                  </a:cubicBezTo>
                  <a:cubicBezTo>
                    <a:pt x="6797" y="5352"/>
                    <a:pt x="6732" y="5369"/>
                    <a:pt x="6663" y="5386"/>
                  </a:cubicBezTo>
                  <a:cubicBezTo>
                    <a:pt x="6546" y="5421"/>
                    <a:pt x="6429" y="5447"/>
                    <a:pt x="6313" y="5469"/>
                  </a:cubicBezTo>
                  <a:cubicBezTo>
                    <a:pt x="5906" y="5546"/>
                    <a:pt x="5486" y="5559"/>
                    <a:pt x="5075" y="5495"/>
                  </a:cubicBezTo>
                  <a:cubicBezTo>
                    <a:pt x="4876" y="4482"/>
                    <a:pt x="4448" y="3366"/>
                    <a:pt x="4249" y="2315"/>
                  </a:cubicBezTo>
                  <a:cubicBezTo>
                    <a:pt x="3535" y="3228"/>
                    <a:pt x="2778" y="4313"/>
                    <a:pt x="2060" y="5226"/>
                  </a:cubicBezTo>
                  <a:cubicBezTo>
                    <a:pt x="1207" y="5118"/>
                    <a:pt x="411" y="4577"/>
                    <a:pt x="0" y="3820"/>
                  </a:cubicBezTo>
                  <a:cubicBezTo>
                    <a:pt x="740" y="2821"/>
                    <a:pt x="1480" y="1817"/>
                    <a:pt x="2215" y="813"/>
                  </a:cubicBezTo>
                  <a:cubicBezTo>
                    <a:pt x="3124" y="558"/>
                    <a:pt x="4106" y="376"/>
                    <a:pt x="5062" y="199"/>
                  </a:cubicBezTo>
                  <a:cubicBezTo>
                    <a:pt x="5183" y="177"/>
                    <a:pt x="5304" y="156"/>
                    <a:pt x="5421" y="134"/>
                  </a:cubicBezTo>
                  <a:cubicBezTo>
                    <a:pt x="5486" y="126"/>
                    <a:pt x="5551" y="113"/>
                    <a:pt x="5616" y="100"/>
                  </a:cubicBezTo>
                  <a:cubicBezTo>
                    <a:pt x="5737" y="78"/>
                    <a:pt x="5858" y="56"/>
                    <a:pt x="5975" y="35"/>
                  </a:cubicBezTo>
                  <a:cubicBezTo>
                    <a:pt x="6040" y="22"/>
                    <a:pt x="6105" y="13"/>
                    <a:pt x="6170" y="0"/>
                  </a:cubicBezTo>
                  <a:cubicBezTo>
                    <a:pt x="6879" y="1739"/>
                    <a:pt x="7195" y="3288"/>
                    <a:pt x="7472" y="50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7651545" y="2917131"/>
              <a:ext cx="233870" cy="779350"/>
            </a:xfrm>
            <a:custGeom>
              <a:rect b="b" l="l" r="r" t="t"/>
              <a:pathLst>
                <a:path extrusionOk="0" h="5335" w="1601">
                  <a:moveTo>
                    <a:pt x="1601" y="5252"/>
                  </a:moveTo>
                  <a:cubicBezTo>
                    <a:pt x="1484" y="5287"/>
                    <a:pt x="1367" y="5313"/>
                    <a:pt x="1251" y="5335"/>
                  </a:cubicBezTo>
                  <a:cubicBezTo>
                    <a:pt x="1216" y="5045"/>
                    <a:pt x="1177" y="4755"/>
                    <a:pt x="1134" y="4465"/>
                  </a:cubicBezTo>
                  <a:cubicBezTo>
                    <a:pt x="900" y="2968"/>
                    <a:pt x="524" y="1493"/>
                    <a:pt x="0" y="65"/>
                  </a:cubicBezTo>
                  <a:cubicBezTo>
                    <a:pt x="121" y="43"/>
                    <a:pt x="242" y="22"/>
                    <a:pt x="359" y="0"/>
                  </a:cubicBezTo>
                  <a:cubicBezTo>
                    <a:pt x="493" y="368"/>
                    <a:pt x="619" y="736"/>
                    <a:pt x="731" y="1103"/>
                  </a:cubicBezTo>
                  <a:cubicBezTo>
                    <a:pt x="1147" y="2458"/>
                    <a:pt x="1437" y="3846"/>
                    <a:pt x="1601" y="5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7732326" y="2902523"/>
              <a:ext cx="233432" cy="773799"/>
            </a:xfrm>
            <a:custGeom>
              <a:rect b="b" l="l" r="r" t="t"/>
              <a:pathLst>
                <a:path extrusionOk="0" h="5297" w="1598">
                  <a:moveTo>
                    <a:pt x="1597" y="5166"/>
                  </a:moveTo>
                  <a:cubicBezTo>
                    <a:pt x="1485" y="5214"/>
                    <a:pt x="1368" y="5257"/>
                    <a:pt x="1251" y="5296"/>
                  </a:cubicBezTo>
                  <a:cubicBezTo>
                    <a:pt x="1221" y="5024"/>
                    <a:pt x="1182" y="4751"/>
                    <a:pt x="1143" y="4483"/>
                  </a:cubicBezTo>
                  <a:cubicBezTo>
                    <a:pt x="910" y="2977"/>
                    <a:pt x="524" y="1498"/>
                    <a:pt x="1" y="66"/>
                  </a:cubicBezTo>
                  <a:cubicBezTo>
                    <a:pt x="122" y="44"/>
                    <a:pt x="243" y="22"/>
                    <a:pt x="360" y="1"/>
                  </a:cubicBezTo>
                  <a:cubicBezTo>
                    <a:pt x="494" y="373"/>
                    <a:pt x="624" y="745"/>
                    <a:pt x="736" y="1121"/>
                  </a:cubicBezTo>
                  <a:cubicBezTo>
                    <a:pt x="1143" y="2441"/>
                    <a:pt x="1429" y="3799"/>
                    <a:pt x="1597" y="5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846359" y="1327050"/>
              <a:ext cx="469639" cy="475352"/>
            </a:xfrm>
            <a:custGeom>
              <a:rect b="b" l="l" r="r" t="t"/>
              <a:pathLst>
                <a:path extrusionOk="0" h="3254" w="3215">
                  <a:moveTo>
                    <a:pt x="2977" y="632"/>
                  </a:moveTo>
                  <a:cubicBezTo>
                    <a:pt x="2817" y="411"/>
                    <a:pt x="2505" y="294"/>
                    <a:pt x="2259" y="407"/>
                  </a:cubicBezTo>
                  <a:cubicBezTo>
                    <a:pt x="1865" y="0"/>
                    <a:pt x="1099" y="108"/>
                    <a:pt x="667" y="415"/>
                  </a:cubicBezTo>
                  <a:cubicBezTo>
                    <a:pt x="139" y="792"/>
                    <a:pt x="0" y="1558"/>
                    <a:pt x="472" y="2038"/>
                  </a:cubicBezTo>
                  <a:cubicBezTo>
                    <a:pt x="956" y="2522"/>
                    <a:pt x="1722" y="2540"/>
                    <a:pt x="2198" y="3028"/>
                  </a:cubicBezTo>
                  <a:cubicBezTo>
                    <a:pt x="2302" y="3137"/>
                    <a:pt x="2427" y="3253"/>
                    <a:pt x="2588" y="3215"/>
                  </a:cubicBezTo>
                  <a:cubicBezTo>
                    <a:pt x="2739" y="3176"/>
                    <a:pt x="2804" y="3020"/>
                    <a:pt x="2856" y="2894"/>
                  </a:cubicBezTo>
                  <a:cubicBezTo>
                    <a:pt x="3007" y="2527"/>
                    <a:pt x="3102" y="2142"/>
                    <a:pt x="3141" y="1752"/>
                  </a:cubicBezTo>
                  <a:cubicBezTo>
                    <a:pt x="3185" y="1380"/>
                    <a:pt x="3215" y="952"/>
                    <a:pt x="2977" y="6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905813" y="1362986"/>
              <a:ext cx="365340" cy="627132"/>
            </a:xfrm>
            <a:custGeom>
              <a:rect b="b" l="l" r="r" t="t"/>
              <a:pathLst>
                <a:path extrusionOk="0" h="4293" w="2501">
                  <a:moveTo>
                    <a:pt x="1930" y="650"/>
                  </a:moveTo>
                  <a:cubicBezTo>
                    <a:pt x="1363" y="1"/>
                    <a:pt x="0" y="572"/>
                    <a:pt x="17" y="1182"/>
                  </a:cubicBezTo>
                  <a:cubicBezTo>
                    <a:pt x="61" y="2445"/>
                    <a:pt x="346" y="2904"/>
                    <a:pt x="744" y="3116"/>
                  </a:cubicBezTo>
                  <a:cubicBezTo>
                    <a:pt x="1207" y="3358"/>
                    <a:pt x="1454" y="3258"/>
                    <a:pt x="1609" y="3955"/>
                  </a:cubicBezTo>
                  <a:cubicBezTo>
                    <a:pt x="1839" y="4292"/>
                    <a:pt x="2414" y="4215"/>
                    <a:pt x="2501" y="3756"/>
                  </a:cubicBezTo>
                  <a:cubicBezTo>
                    <a:pt x="2284" y="2834"/>
                    <a:pt x="2444" y="2069"/>
                    <a:pt x="2444" y="2069"/>
                  </a:cubicBezTo>
                  <a:cubicBezTo>
                    <a:pt x="2444" y="2069"/>
                    <a:pt x="2163" y="918"/>
                    <a:pt x="1930" y="65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882295" y="1397168"/>
              <a:ext cx="386959" cy="227597"/>
            </a:xfrm>
            <a:custGeom>
              <a:rect b="b" l="l" r="r" t="t"/>
              <a:pathLst>
                <a:path extrusionOk="0" h="1558" w="2649">
                  <a:moveTo>
                    <a:pt x="1978" y="615"/>
                  </a:moveTo>
                  <a:cubicBezTo>
                    <a:pt x="1809" y="1021"/>
                    <a:pt x="1303" y="1047"/>
                    <a:pt x="1303" y="1047"/>
                  </a:cubicBezTo>
                  <a:lnTo>
                    <a:pt x="1532" y="740"/>
                  </a:lnTo>
                  <a:cubicBezTo>
                    <a:pt x="1532" y="740"/>
                    <a:pt x="922" y="1311"/>
                    <a:pt x="165" y="1328"/>
                  </a:cubicBezTo>
                  <a:cubicBezTo>
                    <a:pt x="165" y="1328"/>
                    <a:pt x="1" y="1090"/>
                    <a:pt x="230" y="571"/>
                  </a:cubicBezTo>
                  <a:cubicBezTo>
                    <a:pt x="373" y="243"/>
                    <a:pt x="961" y="39"/>
                    <a:pt x="1498" y="18"/>
                  </a:cubicBezTo>
                  <a:cubicBezTo>
                    <a:pt x="2039" y="0"/>
                    <a:pt x="2311" y="173"/>
                    <a:pt x="2411" y="541"/>
                  </a:cubicBezTo>
                  <a:cubicBezTo>
                    <a:pt x="2510" y="909"/>
                    <a:pt x="2649" y="1359"/>
                    <a:pt x="2649" y="1359"/>
                  </a:cubicBezTo>
                  <a:lnTo>
                    <a:pt x="2484" y="1558"/>
                  </a:lnTo>
                  <a:cubicBezTo>
                    <a:pt x="2125" y="1419"/>
                    <a:pt x="1978" y="615"/>
                    <a:pt x="1978" y="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224265" y="1584151"/>
              <a:ext cx="98164" cy="112045"/>
            </a:xfrm>
            <a:custGeom>
              <a:rect b="b" l="l" r="r" t="t"/>
              <a:pathLst>
                <a:path extrusionOk="0" h="767" w="672">
                  <a:moveTo>
                    <a:pt x="585" y="511"/>
                  </a:moveTo>
                  <a:cubicBezTo>
                    <a:pt x="494" y="684"/>
                    <a:pt x="312" y="767"/>
                    <a:pt x="174" y="693"/>
                  </a:cubicBezTo>
                  <a:cubicBezTo>
                    <a:pt x="35" y="624"/>
                    <a:pt x="1" y="425"/>
                    <a:pt x="87" y="256"/>
                  </a:cubicBezTo>
                  <a:cubicBezTo>
                    <a:pt x="178" y="83"/>
                    <a:pt x="360" y="1"/>
                    <a:pt x="498" y="70"/>
                  </a:cubicBezTo>
                  <a:cubicBezTo>
                    <a:pt x="632" y="144"/>
                    <a:pt x="671" y="338"/>
                    <a:pt x="585" y="51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7250121" y="1605040"/>
              <a:ext cx="55217" cy="65299"/>
            </a:xfrm>
            <a:custGeom>
              <a:rect b="b" l="l" r="r" t="t"/>
              <a:pathLst>
                <a:path extrusionOk="0" h="447" w="378">
                  <a:moveTo>
                    <a:pt x="256" y="18"/>
                  </a:moveTo>
                  <a:cubicBezTo>
                    <a:pt x="200" y="1"/>
                    <a:pt x="131" y="18"/>
                    <a:pt x="74" y="61"/>
                  </a:cubicBezTo>
                  <a:cubicBezTo>
                    <a:pt x="44" y="83"/>
                    <a:pt x="27" y="104"/>
                    <a:pt x="14" y="130"/>
                  </a:cubicBezTo>
                  <a:cubicBezTo>
                    <a:pt x="1" y="165"/>
                    <a:pt x="1" y="204"/>
                    <a:pt x="23" y="230"/>
                  </a:cubicBezTo>
                  <a:cubicBezTo>
                    <a:pt x="36" y="256"/>
                    <a:pt x="61" y="269"/>
                    <a:pt x="83" y="282"/>
                  </a:cubicBezTo>
                  <a:cubicBezTo>
                    <a:pt x="100" y="286"/>
                    <a:pt x="118" y="295"/>
                    <a:pt x="126" y="308"/>
                  </a:cubicBezTo>
                  <a:cubicBezTo>
                    <a:pt x="144" y="325"/>
                    <a:pt x="144" y="351"/>
                    <a:pt x="135" y="373"/>
                  </a:cubicBezTo>
                  <a:cubicBezTo>
                    <a:pt x="122" y="390"/>
                    <a:pt x="96" y="403"/>
                    <a:pt x="74" y="399"/>
                  </a:cubicBezTo>
                  <a:cubicBezTo>
                    <a:pt x="61" y="394"/>
                    <a:pt x="49" y="403"/>
                    <a:pt x="44" y="416"/>
                  </a:cubicBezTo>
                  <a:cubicBezTo>
                    <a:pt x="44" y="429"/>
                    <a:pt x="53" y="442"/>
                    <a:pt x="66" y="446"/>
                  </a:cubicBezTo>
                  <a:cubicBezTo>
                    <a:pt x="79" y="446"/>
                    <a:pt x="92" y="446"/>
                    <a:pt x="109" y="446"/>
                  </a:cubicBezTo>
                  <a:cubicBezTo>
                    <a:pt x="135" y="438"/>
                    <a:pt x="161" y="420"/>
                    <a:pt x="178" y="394"/>
                  </a:cubicBezTo>
                  <a:cubicBezTo>
                    <a:pt x="200" y="355"/>
                    <a:pt x="191" y="308"/>
                    <a:pt x="161" y="273"/>
                  </a:cubicBezTo>
                  <a:cubicBezTo>
                    <a:pt x="148" y="256"/>
                    <a:pt x="126" y="247"/>
                    <a:pt x="109" y="234"/>
                  </a:cubicBezTo>
                  <a:cubicBezTo>
                    <a:pt x="87" y="226"/>
                    <a:pt x="70" y="217"/>
                    <a:pt x="61" y="204"/>
                  </a:cubicBezTo>
                  <a:cubicBezTo>
                    <a:pt x="53" y="191"/>
                    <a:pt x="53" y="169"/>
                    <a:pt x="61" y="152"/>
                  </a:cubicBezTo>
                  <a:cubicBezTo>
                    <a:pt x="61" y="143"/>
                    <a:pt x="70" y="135"/>
                    <a:pt x="74" y="130"/>
                  </a:cubicBezTo>
                  <a:cubicBezTo>
                    <a:pt x="96" y="122"/>
                    <a:pt x="126" y="122"/>
                    <a:pt x="148" y="135"/>
                  </a:cubicBezTo>
                  <a:cubicBezTo>
                    <a:pt x="170" y="152"/>
                    <a:pt x="183" y="178"/>
                    <a:pt x="183" y="200"/>
                  </a:cubicBezTo>
                  <a:cubicBezTo>
                    <a:pt x="183" y="217"/>
                    <a:pt x="196" y="226"/>
                    <a:pt x="209" y="226"/>
                  </a:cubicBezTo>
                  <a:cubicBezTo>
                    <a:pt x="209" y="226"/>
                    <a:pt x="213" y="226"/>
                    <a:pt x="213" y="226"/>
                  </a:cubicBezTo>
                  <a:cubicBezTo>
                    <a:pt x="226" y="221"/>
                    <a:pt x="235" y="213"/>
                    <a:pt x="230" y="200"/>
                  </a:cubicBezTo>
                  <a:cubicBezTo>
                    <a:pt x="230" y="156"/>
                    <a:pt x="209" y="122"/>
                    <a:pt x="174" y="96"/>
                  </a:cubicBezTo>
                  <a:cubicBezTo>
                    <a:pt x="161" y="87"/>
                    <a:pt x="148" y="83"/>
                    <a:pt x="135" y="78"/>
                  </a:cubicBezTo>
                  <a:cubicBezTo>
                    <a:pt x="170" y="61"/>
                    <a:pt x="209" y="53"/>
                    <a:pt x="243" y="66"/>
                  </a:cubicBezTo>
                  <a:cubicBezTo>
                    <a:pt x="286" y="74"/>
                    <a:pt x="325" y="117"/>
                    <a:pt x="317" y="165"/>
                  </a:cubicBezTo>
                  <a:cubicBezTo>
                    <a:pt x="312" y="178"/>
                    <a:pt x="321" y="191"/>
                    <a:pt x="334" y="195"/>
                  </a:cubicBezTo>
                  <a:cubicBezTo>
                    <a:pt x="347" y="195"/>
                    <a:pt x="360" y="187"/>
                    <a:pt x="364" y="174"/>
                  </a:cubicBezTo>
                  <a:cubicBezTo>
                    <a:pt x="377" y="109"/>
                    <a:pt x="330" y="35"/>
                    <a:pt x="256" y="18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6343265" y="2030425"/>
              <a:ext cx="793347" cy="634582"/>
            </a:xfrm>
            <a:custGeom>
              <a:rect b="b" l="l" r="r" t="t"/>
              <a:pathLst>
                <a:path extrusionOk="0" h="4344" w="5431">
                  <a:moveTo>
                    <a:pt x="5032" y="736"/>
                  </a:moveTo>
                  <a:lnTo>
                    <a:pt x="5019" y="351"/>
                  </a:lnTo>
                  <a:lnTo>
                    <a:pt x="4673" y="0"/>
                  </a:lnTo>
                  <a:cubicBezTo>
                    <a:pt x="4673" y="0"/>
                    <a:pt x="4565" y="126"/>
                    <a:pt x="4478" y="351"/>
                  </a:cubicBezTo>
                  <a:lnTo>
                    <a:pt x="3358" y="3159"/>
                  </a:lnTo>
                  <a:lnTo>
                    <a:pt x="303" y="2882"/>
                  </a:lnTo>
                  <a:lnTo>
                    <a:pt x="1" y="3448"/>
                  </a:lnTo>
                  <a:cubicBezTo>
                    <a:pt x="1" y="3448"/>
                    <a:pt x="2917" y="4344"/>
                    <a:pt x="3756" y="4206"/>
                  </a:cubicBezTo>
                  <a:cubicBezTo>
                    <a:pt x="4595" y="4071"/>
                    <a:pt x="5430" y="1095"/>
                    <a:pt x="5430" y="109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6094201" y="2435505"/>
              <a:ext cx="359789" cy="191076"/>
            </a:xfrm>
            <a:custGeom>
              <a:rect b="b" l="l" r="r" t="t"/>
              <a:pathLst>
                <a:path extrusionOk="0" h="1308" w="2463">
                  <a:moveTo>
                    <a:pt x="2026" y="109"/>
                  </a:moveTo>
                  <a:cubicBezTo>
                    <a:pt x="2026" y="109"/>
                    <a:pt x="1139" y="0"/>
                    <a:pt x="953" y="39"/>
                  </a:cubicBezTo>
                  <a:cubicBezTo>
                    <a:pt x="771" y="74"/>
                    <a:pt x="1" y="515"/>
                    <a:pt x="31" y="567"/>
                  </a:cubicBezTo>
                  <a:cubicBezTo>
                    <a:pt x="62" y="623"/>
                    <a:pt x="793" y="334"/>
                    <a:pt x="793" y="334"/>
                  </a:cubicBezTo>
                  <a:cubicBezTo>
                    <a:pt x="793" y="334"/>
                    <a:pt x="126" y="861"/>
                    <a:pt x="187" y="926"/>
                  </a:cubicBezTo>
                  <a:cubicBezTo>
                    <a:pt x="243" y="996"/>
                    <a:pt x="879" y="554"/>
                    <a:pt x="879" y="554"/>
                  </a:cubicBezTo>
                  <a:cubicBezTo>
                    <a:pt x="879" y="554"/>
                    <a:pt x="485" y="1034"/>
                    <a:pt x="529" y="1082"/>
                  </a:cubicBezTo>
                  <a:cubicBezTo>
                    <a:pt x="572" y="1134"/>
                    <a:pt x="1113" y="684"/>
                    <a:pt x="1113" y="684"/>
                  </a:cubicBezTo>
                  <a:cubicBezTo>
                    <a:pt x="1113" y="684"/>
                    <a:pt x="685" y="1216"/>
                    <a:pt x="762" y="1264"/>
                  </a:cubicBezTo>
                  <a:cubicBezTo>
                    <a:pt x="840" y="1307"/>
                    <a:pt x="1359" y="775"/>
                    <a:pt x="1359" y="775"/>
                  </a:cubicBezTo>
                  <a:cubicBezTo>
                    <a:pt x="1359" y="775"/>
                    <a:pt x="1744" y="1216"/>
                    <a:pt x="2463" y="67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6264967" y="2454496"/>
              <a:ext cx="103131" cy="70850"/>
            </a:xfrm>
            <a:custGeom>
              <a:rect b="b" l="l" r="r" t="t"/>
              <a:pathLst>
                <a:path extrusionOk="0" h="485" w="706">
                  <a:moveTo>
                    <a:pt x="688" y="485"/>
                  </a:moveTo>
                  <a:lnTo>
                    <a:pt x="688" y="485"/>
                  </a:lnTo>
                  <a:cubicBezTo>
                    <a:pt x="636" y="485"/>
                    <a:pt x="584" y="468"/>
                    <a:pt x="545" y="433"/>
                  </a:cubicBezTo>
                  <a:cubicBezTo>
                    <a:pt x="511" y="403"/>
                    <a:pt x="485" y="359"/>
                    <a:pt x="476" y="312"/>
                  </a:cubicBezTo>
                  <a:cubicBezTo>
                    <a:pt x="325" y="269"/>
                    <a:pt x="0" y="165"/>
                    <a:pt x="13" y="82"/>
                  </a:cubicBezTo>
                  <a:cubicBezTo>
                    <a:pt x="26" y="0"/>
                    <a:pt x="350" y="18"/>
                    <a:pt x="489" y="31"/>
                  </a:cubicBezTo>
                  <a:cubicBezTo>
                    <a:pt x="502" y="31"/>
                    <a:pt x="506" y="39"/>
                    <a:pt x="506" y="52"/>
                  </a:cubicBezTo>
                  <a:cubicBezTo>
                    <a:pt x="506" y="61"/>
                    <a:pt x="498" y="69"/>
                    <a:pt x="489" y="65"/>
                  </a:cubicBezTo>
                  <a:cubicBezTo>
                    <a:pt x="264" y="48"/>
                    <a:pt x="52" y="57"/>
                    <a:pt x="48" y="87"/>
                  </a:cubicBezTo>
                  <a:cubicBezTo>
                    <a:pt x="43" y="121"/>
                    <a:pt x="251" y="212"/>
                    <a:pt x="493" y="281"/>
                  </a:cubicBezTo>
                  <a:cubicBezTo>
                    <a:pt x="502" y="281"/>
                    <a:pt x="506" y="290"/>
                    <a:pt x="506" y="294"/>
                  </a:cubicBezTo>
                  <a:cubicBezTo>
                    <a:pt x="515" y="338"/>
                    <a:pt x="537" y="377"/>
                    <a:pt x="571" y="407"/>
                  </a:cubicBezTo>
                  <a:cubicBezTo>
                    <a:pt x="601" y="433"/>
                    <a:pt x="645" y="450"/>
                    <a:pt x="688" y="450"/>
                  </a:cubicBezTo>
                  <a:cubicBezTo>
                    <a:pt x="697" y="450"/>
                    <a:pt x="705" y="459"/>
                    <a:pt x="705" y="468"/>
                  </a:cubicBezTo>
                  <a:cubicBezTo>
                    <a:pt x="705" y="481"/>
                    <a:pt x="697" y="485"/>
                    <a:pt x="688" y="485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7142753" y="2016548"/>
              <a:ext cx="224521" cy="410930"/>
            </a:xfrm>
            <a:custGeom>
              <a:rect b="b" l="l" r="r" t="t"/>
              <a:pathLst>
                <a:path extrusionOk="0" h="2813" w="1537">
                  <a:moveTo>
                    <a:pt x="1394" y="0"/>
                  </a:moveTo>
                  <a:cubicBezTo>
                    <a:pt x="662" y="389"/>
                    <a:pt x="0" y="2306"/>
                    <a:pt x="0" y="2306"/>
                  </a:cubicBezTo>
                  <a:lnTo>
                    <a:pt x="1303" y="2812"/>
                  </a:lnTo>
                  <a:cubicBezTo>
                    <a:pt x="1424" y="1705"/>
                    <a:pt x="1536" y="619"/>
                    <a:pt x="1394" y="0"/>
                  </a:cubicBezTo>
                  <a:close/>
                </a:path>
              </a:pathLst>
            </a:custGeom>
            <a:solidFill>
              <a:srgbClr val="03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7025890" y="1900268"/>
              <a:ext cx="787504" cy="1171874"/>
            </a:xfrm>
            <a:custGeom>
              <a:rect b="b" l="l" r="r" t="t"/>
              <a:pathLst>
                <a:path extrusionOk="0" h="8022" w="5391">
                  <a:moveTo>
                    <a:pt x="800" y="320"/>
                  </a:moveTo>
                  <a:cubicBezTo>
                    <a:pt x="476" y="476"/>
                    <a:pt x="208" y="666"/>
                    <a:pt x="0" y="891"/>
                  </a:cubicBezTo>
                  <a:cubicBezTo>
                    <a:pt x="0" y="891"/>
                    <a:pt x="965" y="3842"/>
                    <a:pt x="1276" y="7857"/>
                  </a:cubicBezTo>
                  <a:cubicBezTo>
                    <a:pt x="3773" y="8021"/>
                    <a:pt x="5391" y="6827"/>
                    <a:pt x="5391" y="6827"/>
                  </a:cubicBezTo>
                  <a:cubicBezTo>
                    <a:pt x="4214" y="3158"/>
                    <a:pt x="2648" y="56"/>
                    <a:pt x="2648" y="56"/>
                  </a:cubicBezTo>
                  <a:cubicBezTo>
                    <a:pt x="2315" y="4"/>
                    <a:pt x="1990" y="0"/>
                    <a:pt x="1674" y="43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7064309" y="1902167"/>
              <a:ext cx="769975" cy="1231183"/>
            </a:xfrm>
            <a:custGeom>
              <a:rect b="b" l="l" r="r" t="t"/>
              <a:pathLst>
                <a:path extrusionOk="0" h="8428" w="5271">
                  <a:moveTo>
                    <a:pt x="5271" y="6918"/>
                  </a:moveTo>
                  <a:cubicBezTo>
                    <a:pt x="4050" y="7978"/>
                    <a:pt x="2329" y="8428"/>
                    <a:pt x="732" y="8142"/>
                  </a:cubicBezTo>
                  <a:cubicBezTo>
                    <a:pt x="754" y="6464"/>
                    <a:pt x="412" y="4101"/>
                    <a:pt x="200" y="3145"/>
                  </a:cubicBezTo>
                  <a:cubicBezTo>
                    <a:pt x="382" y="2306"/>
                    <a:pt x="373" y="1410"/>
                    <a:pt x="1" y="636"/>
                  </a:cubicBezTo>
                  <a:cubicBezTo>
                    <a:pt x="83" y="549"/>
                    <a:pt x="204" y="489"/>
                    <a:pt x="312" y="428"/>
                  </a:cubicBezTo>
                  <a:cubicBezTo>
                    <a:pt x="338" y="757"/>
                    <a:pt x="473" y="1064"/>
                    <a:pt x="646" y="1350"/>
                  </a:cubicBezTo>
                  <a:cubicBezTo>
                    <a:pt x="723" y="1484"/>
                    <a:pt x="819" y="1609"/>
                    <a:pt x="948" y="1692"/>
                  </a:cubicBezTo>
                  <a:cubicBezTo>
                    <a:pt x="1078" y="1774"/>
                    <a:pt x="1247" y="1808"/>
                    <a:pt x="1390" y="1752"/>
                  </a:cubicBezTo>
                  <a:cubicBezTo>
                    <a:pt x="1593" y="1670"/>
                    <a:pt x="1684" y="1432"/>
                    <a:pt x="1727" y="1216"/>
                  </a:cubicBezTo>
                  <a:cubicBezTo>
                    <a:pt x="1814" y="805"/>
                    <a:pt x="1801" y="407"/>
                    <a:pt x="1710" y="0"/>
                  </a:cubicBezTo>
                  <a:lnTo>
                    <a:pt x="1995" y="0"/>
                  </a:lnTo>
                  <a:cubicBezTo>
                    <a:pt x="2008" y="917"/>
                    <a:pt x="2610" y="1770"/>
                    <a:pt x="3453" y="2133"/>
                  </a:cubicBezTo>
                  <a:cubicBezTo>
                    <a:pt x="4141" y="3682"/>
                    <a:pt x="4799" y="5291"/>
                    <a:pt x="5271" y="69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7405694" y="1908449"/>
              <a:ext cx="550566" cy="698420"/>
            </a:xfrm>
            <a:custGeom>
              <a:rect b="b" l="l" r="r" t="t"/>
              <a:pathLst>
                <a:path extrusionOk="0" h="4781" w="3769">
                  <a:moveTo>
                    <a:pt x="3505" y="1125"/>
                  </a:moveTo>
                  <a:cubicBezTo>
                    <a:pt x="3241" y="316"/>
                    <a:pt x="48" y="0"/>
                    <a:pt x="48" y="0"/>
                  </a:cubicBezTo>
                  <a:lnTo>
                    <a:pt x="0" y="104"/>
                  </a:lnTo>
                  <a:cubicBezTo>
                    <a:pt x="35" y="459"/>
                    <a:pt x="130" y="904"/>
                    <a:pt x="281" y="1220"/>
                  </a:cubicBezTo>
                  <a:lnTo>
                    <a:pt x="2375" y="1618"/>
                  </a:lnTo>
                  <a:lnTo>
                    <a:pt x="1389" y="4569"/>
                  </a:lnTo>
                  <a:lnTo>
                    <a:pt x="1999" y="4781"/>
                  </a:lnTo>
                  <a:cubicBezTo>
                    <a:pt x="1999" y="4781"/>
                    <a:pt x="3769" y="1930"/>
                    <a:pt x="3505" y="112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7549728" y="2530311"/>
              <a:ext cx="203632" cy="332630"/>
            </a:xfrm>
            <a:custGeom>
              <a:rect b="b" l="l" r="r" t="t"/>
              <a:pathLst>
                <a:path extrusionOk="0" h="2277" w="1394">
                  <a:moveTo>
                    <a:pt x="438" y="230"/>
                  </a:moveTo>
                  <a:cubicBezTo>
                    <a:pt x="438" y="230"/>
                    <a:pt x="48" y="1034"/>
                    <a:pt x="22" y="1220"/>
                  </a:cubicBezTo>
                  <a:cubicBezTo>
                    <a:pt x="1" y="1407"/>
                    <a:pt x="165" y="2276"/>
                    <a:pt x="226" y="2263"/>
                  </a:cubicBezTo>
                  <a:cubicBezTo>
                    <a:pt x="286" y="2254"/>
                    <a:pt x="252" y="1471"/>
                    <a:pt x="252" y="1471"/>
                  </a:cubicBezTo>
                  <a:cubicBezTo>
                    <a:pt x="252" y="1471"/>
                    <a:pt x="533" y="2267"/>
                    <a:pt x="615" y="2237"/>
                  </a:cubicBezTo>
                  <a:cubicBezTo>
                    <a:pt x="697" y="2203"/>
                    <a:pt x="490" y="1458"/>
                    <a:pt x="490" y="1458"/>
                  </a:cubicBezTo>
                  <a:cubicBezTo>
                    <a:pt x="490" y="1458"/>
                    <a:pt x="810" y="1986"/>
                    <a:pt x="875" y="1960"/>
                  </a:cubicBezTo>
                  <a:cubicBezTo>
                    <a:pt x="935" y="1939"/>
                    <a:pt x="689" y="1281"/>
                    <a:pt x="689" y="1281"/>
                  </a:cubicBezTo>
                  <a:cubicBezTo>
                    <a:pt x="689" y="1281"/>
                    <a:pt x="1048" y="1861"/>
                    <a:pt x="1117" y="1800"/>
                  </a:cubicBezTo>
                  <a:cubicBezTo>
                    <a:pt x="1186" y="1740"/>
                    <a:pt x="849" y="1073"/>
                    <a:pt x="849" y="1073"/>
                  </a:cubicBezTo>
                  <a:cubicBezTo>
                    <a:pt x="849" y="1073"/>
                    <a:pt x="1394" y="857"/>
                    <a:pt x="110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2"/>
          <p:cNvGrpSpPr/>
          <p:nvPr/>
        </p:nvGrpSpPr>
        <p:grpSpPr>
          <a:xfrm>
            <a:off x="3015361" y="573860"/>
            <a:ext cx="419914" cy="434738"/>
            <a:chOff x="3445825" y="2694100"/>
            <a:chExt cx="268350" cy="268175"/>
          </a:xfrm>
        </p:grpSpPr>
        <p:sp>
          <p:nvSpPr>
            <p:cNvPr id="462" name="Google Shape;462;p22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2"/>
          <p:cNvSpPr txBox="1"/>
          <p:nvPr/>
        </p:nvSpPr>
        <p:spPr>
          <a:xfrm>
            <a:off x="3435275" y="657122"/>
            <a:ext cx="2098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All Conferences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6633120" y="657122"/>
            <a:ext cx="1183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Power 5</a:t>
            </a:r>
            <a:r>
              <a:rPr b="1" lang="en" sz="18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180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2"/>
          <p:cNvSpPr txBox="1"/>
          <p:nvPr/>
        </p:nvSpPr>
        <p:spPr>
          <a:xfrm>
            <a:off x="3461444" y="1060350"/>
            <a:ext cx="36576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Win percentage v March Madness Appearances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3" name="Google Shape;473;p22"/>
          <p:cNvGrpSpPr/>
          <p:nvPr/>
        </p:nvGrpSpPr>
        <p:grpSpPr>
          <a:xfrm>
            <a:off x="6339586" y="553610"/>
            <a:ext cx="419914" cy="434738"/>
            <a:chOff x="3445825" y="2694100"/>
            <a:chExt cx="268350" cy="268175"/>
          </a:xfrm>
        </p:grpSpPr>
        <p:sp>
          <p:nvSpPr>
            <p:cNvPr id="474" name="Google Shape;474;p22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2"/>
          <p:cNvSpPr txBox="1"/>
          <p:nvPr/>
        </p:nvSpPr>
        <p:spPr>
          <a:xfrm>
            <a:off x="5485500" y="553600"/>
            <a:ext cx="4908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3" name="Google Shape;4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900" y="1287315"/>
            <a:ext cx="2167583" cy="177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900" y="3063202"/>
            <a:ext cx="2167583" cy="179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7417" y="3063189"/>
            <a:ext cx="2219405" cy="184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2"/>
          <p:cNvPicPr preferRelativeResize="0"/>
          <p:nvPr/>
        </p:nvPicPr>
        <p:blipFill rotWithShape="1">
          <a:blip r:embed="rId6">
            <a:alphaModFix/>
          </a:blip>
          <a:srcRect b="1594" l="0" r="0" t="0"/>
          <a:stretch/>
        </p:blipFill>
        <p:spPr>
          <a:xfrm>
            <a:off x="5808717" y="1277310"/>
            <a:ext cx="2219407" cy="17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3"/>
          <p:cNvGrpSpPr/>
          <p:nvPr/>
        </p:nvGrpSpPr>
        <p:grpSpPr>
          <a:xfrm>
            <a:off x="457200" y="2022450"/>
            <a:ext cx="3474000" cy="1077399"/>
            <a:chOff x="467425" y="2022400"/>
            <a:chExt cx="3474000" cy="1077399"/>
          </a:xfrm>
        </p:grpSpPr>
        <p:cxnSp>
          <p:nvCxnSpPr>
            <p:cNvPr id="492" name="Google Shape;492;p23"/>
            <p:cNvCxnSpPr>
              <a:stCxn id="493" idx="3"/>
              <a:endCxn id="494" idx="2"/>
            </p:cNvCxnSpPr>
            <p:nvPr/>
          </p:nvCxnSpPr>
          <p:spPr>
            <a:xfrm flipH="1" rot="10800000">
              <a:off x="3298825" y="2022400"/>
              <a:ext cx="642600" cy="5754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3" name="Google Shape;493;p23"/>
            <p:cNvSpPr/>
            <p:nvPr/>
          </p:nvSpPr>
          <p:spPr>
            <a:xfrm>
              <a:off x="467425" y="20959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23"/>
            <p:cNvGrpSpPr/>
            <p:nvPr/>
          </p:nvGrpSpPr>
          <p:grpSpPr>
            <a:xfrm>
              <a:off x="1371600" y="2095876"/>
              <a:ext cx="1927223" cy="1003923"/>
              <a:chOff x="4572000" y="1534439"/>
              <a:chExt cx="1927223" cy="1003923"/>
            </a:xfrm>
          </p:grpSpPr>
          <p:sp>
            <p:nvSpPr>
              <p:cNvPr id="496" name="Google Shape;496;p2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Offensive Win Rate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97" name="Google Shape;497;p2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Wins vs. Adjusted Offensive Efficiency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98" name="Google Shape;498;p23"/>
            <p:cNvSpPr/>
            <p:nvPr/>
          </p:nvSpPr>
          <p:spPr>
            <a:xfrm>
              <a:off x="584775" y="221935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213400" y="2022300"/>
            <a:ext cx="3158700" cy="2540810"/>
            <a:chOff x="5213400" y="2022300"/>
            <a:chExt cx="3158700" cy="2540810"/>
          </a:xfrm>
        </p:grpSpPr>
        <p:cxnSp>
          <p:nvCxnSpPr>
            <p:cNvPr id="500" name="Google Shape;500;p23"/>
            <p:cNvCxnSpPr>
              <a:stCxn id="501" idx="3"/>
              <a:endCxn id="494" idx="6"/>
            </p:cNvCxnSpPr>
            <p:nvPr/>
          </p:nvCxnSpPr>
          <p:spPr>
            <a:xfrm rot="10800000">
              <a:off x="5213400" y="2022300"/>
              <a:ext cx="327300" cy="2038800"/>
            </a:xfrm>
            <a:prstGeom prst="bentConnector3">
              <a:avLst>
                <a:gd fmla="val 500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1" name="Google Shape;501;p23"/>
            <p:cNvSpPr/>
            <p:nvPr/>
          </p:nvSpPr>
          <p:spPr>
            <a:xfrm flipH="1">
              <a:off x="5540700" y="35592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2" name="Google Shape;502;p23"/>
            <p:cNvGrpSpPr/>
            <p:nvPr/>
          </p:nvGrpSpPr>
          <p:grpSpPr>
            <a:xfrm flipH="1">
              <a:off x="5540702" y="3559186"/>
              <a:ext cx="1927223" cy="1003923"/>
              <a:chOff x="4572000" y="1534439"/>
              <a:chExt cx="1927223" cy="1003923"/>
            </a:xfrm>
          </p:grpSpPr>
          <p:sp>
            <p:nvSpPr>
              <p:cNvPr id="503" name="Google Shape;503;p2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Correlated</a:t>
                </a: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Factors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4" name="Google Shape;504;p2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Heatmap correlation matrix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05" name="Google Shape;505;p23"/>
            <p:cNvSpPr/>
            <p:nvPr/>
          </p:nvSpPr>
          <p:spPr>
            <a:xfrm>
              <a:off x="7495125" y="368270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5213400" y="2022400"/>
            <a:ext cx="3463500" cy="1077450"/>
            <a:chOff x="5213400" y="2022400"/>
            <a:chExt cx="3463500" cy="1077450"/>
          </a:xfrm>
        </p:grpSpPr>
        <p:cxnSp>
          <p:nvCxnSpPr>
            <p:cNvPr id="507" name="Google Shape;507;p23"/>
            <p:cNvCxnSpPr>
              <a:stCxn id="508" idx="3"/>
              <a:endCxn id="494" idx="6"/>
            </p:cNvCxnSpPr>
            <p:nvPr/>
          </p:nvCxnSpPr>
          <p:spPr>
            <a:xfrm rot="10800000">
              <a:off x="5213400" y="2022400"/>
              <a:ext cx="632100" cy="5754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8" name="Google Shape;508;p23"/>
            <p:cNvSpPr/>
            <p:nvPr/>
          </p:nvSpPr>
          <p:spPr>
            <a:xfrm flipH="1">
              <a:off x="5845500" y="20959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509" name="Google Shape;509;p23"/>
            <p:cNvGrpSpPr/>
            <p:nvPr/>
          </p:nvGrpSpPr>
          <p:grpSpPr>
            <a:xfrm flipH="1">
              <a:off x="5845500" y="2095875"/>
              <a:ext cx="1927225" cy="1003975"/>
              <a:chOff x="4572000" y="1534440"/>
              <a:chExt cx="1927225" cy="1003975"/>
            </a:xfrm>
          </p:grpSpPr>
          <p:sp>
            <p:nvSpPr>
              <p:cNvPr id="510" name="Google Shape;510;p23"/>
              <p:cNvSpPr txBox="1"/>
              <p:nvPr/>
            </p:nvSpPr>
            <p:spPr>
              <a:xfrm>
                <a:off x="4572025" y="1534440"/>
                <a:ext cx="19272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Conference-wise Distribution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1" name="Google Shape;511;p23"/>
              <p:cNvSpPr txBox="1"/>
              <p:nvPr/>
            </p:nvSpPr>
            <p:spPr>
              <a:xfrm>
                <a:off x="4572000" y="2047614"/>
                <a:ext cx="1927200" cy="49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djusted Defensive Efficiency Comparison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12" name="Google Shape;512;p23"/>
            <p:cNvSpPr/>
            <p:nvPr/>
          </p:nvSpPr>
          <p:spPr>
            <a:xfrm>
              <a:off x="7800225" y="221935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 sz="2400"/>
          </a:p>
        </p:txBody>
      </p:sp>
      <p:sp>
        <p:nvSpPr>
          <p:cNvPr id="494" name="Google Shape;494;p23"/>
          <p:cNvSpPr/>
          <p:nvPr/>
        </p:nvSpPr>
        <p:spPr>
          <a:xfrm>
            <a:off x="3931074" y="1381338"/>
            <a:ext cx="1282200" cy="12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23"/>
          <p:cNvGrpSpPr/>
          <p:nvPr/>
        </p:nvGrpSpPr>
        <p:grpSpPr>
          <a:xfrm>
            <a:off x="7933300" y="2352435"/>
            <a:ext cx="490739" cy="490739"/>
            <a:chOff x="-1654375" y="1350710"/>
            <a:chExt cx="490739" cy="490739"/>
          </a:xfrm>
        </p:grpSpPr>
        <p:sp>
          <p:nvSpPr>
            <p:cNvPr id="515" name="Google Shape;515;p23"/>
            <p:cNvSpPr/>
            <p:nvPr/>
          </p:nvSpPr>
          <p:spPr>
            <a:xfrm>
              <a:off x="-1654375" y="1350710"/>
              <a:ext cx="490739" cy="490739"/>
            </a:xfrm>
            <a:custGeom>
              <a:rect b="b" l="l" r="r" t="t"/>
              <a:pathLst>
                <a:path extrusionOk="0" h="11392" w="11392">
                  <a:moveTo>
                    <a:pt x="5698" y="1"/>
                  </a:moveTo>
                  <a:cubicBezTo>
                    <a:pt x="2553" y="1"/>
                    <a:pt x="0" y="2549"/>
                    <a:pt x="0" y="5694"/>
                  </a:cubicBezTo>
                  <a:cubicBezTo>
                    <a:pt x="0" y="8839"/>
                    <a:pt x="2553" y="11392"/>
                    <a:pt x="5698" y="11392"/>
                  </a:cubicBezTo>
                  <a:cubicBezTo>
                    <a:pt x="8843" y="11392"/>
                    <a:pt x="11392" y="8839"/>
                    <a:pt x="11392" y="5694"/>
                  </a:cubicBezTo>
                  <a:cubicBezTo>
                    <a:pt x="11392" y="2549"/>
                    <a:pt x="8843" y="1"/>
                    <a:pt x="5698" y="1"/>
                  </a:cubicBezTo>
                  <a:close/>
                </a:path>
              </a:pathLst>
            </a:custGeom>
            <a:solidFill>
              <a:srgbClr val="402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-1426447" y="1468874"/>
              <a:ext cx="242311" cy="219006"/>
            </a:xfrm>
            <a:custGeom>
              <a:rect b="b" l="l" r="r" t="t"/>
              <a:pathLst>
                <a:path extrusionOk="0" h="5084" w="5625">
                  <a:moveTo>
                    <a:pt x="623" y="0"/>
                  </a:moveTo>
                  <a:cubicBezTo>
                    <a:pt x="498" y="165"/>
                    <a:pt x="368" y="334"/>
                    <a:pt x="243" y="507"/>
                  </a:cubicBezTo>
                  <a:cubicBezTo>
                    <a:pt x="160" y="619"/>
                    <a:pt x="78" y="736"/>
                    <a:pt x="0" y="853"/>
                  </a:cubicBezTo>
                  <a:cubicBezTo>
                    <a:pt x="2055" y="1774"/>
                    <a:pt x="4097" y="3189"/>
                    <a:pt x="5166" y="5084"/>
                  </a:cubicBezTo>
                  <a:cubicBezTo>
                    <a:pt x="5201" y="5010"/>
                    <a:pt x="5231" y="4937"/>
                    <a:pt x="5261" y="4859"/>
                  </a:cubicBezTo>
                  <a:cubicBezTo>
                    <a:pt x="5261" y="4859"/>
                    <a:pt x="5266" y="4855"/>
                    <a:pt x="5266" y="4855"/>
                  </a:cubicBezTo>
                  <a:cubicBezTo>
                    <a:pt x="5279" y="4820"/>
                    <a:pt x="5292" y="4781"/>
                    <a:pt x="5304" y="4747"/>
                  </a:cubicBezTo>
                  <a:cubicBezTo>
                    <a:pt x="5309" y="4742"/>
                    <a:pt x="5309" y="4738"/>
                    <a:pt x="5309" y="4734"/>
                  </a:cubicBezTo>
                  <a:cubicBezTo>
                    <a:pt x="5322" y="4699"/>
                    <a:pt x="5335" y="4664"/>
                    <a:pt x="5348" y="4630"/>
                  </a:cubicBezTo>
                  <a:cubicBezTo>
                    <a:pt x="5348" y="4621"/>
                    <a:pt x="5352" y="4612"/>
                    <a:pt x="5356" y="4604"/>
                  </a:cubicBezTo>
                  <a:cubicBezTo>
                    <a:pt x="5365" y="4573"/>
                    <a:pt x="5374" y="4543"/>
                    <a:pt x="5387" y="4509"/>
                  </a:cubicBezTo>
                  <a:cubicBezTo>
                    <a:pt x="5391" y="4496"/>
                    <a:pt x="5391" y="4483"/>
                    <a:pt x="5395" y="4470"/>
                  </a:cubicBezTo>
                  <a:cubicBezTo>
                    <a:pt x="5404" y="4444"/>
                    <a:pt x="5413" y="4418"/>
                    <a:pt x="5421" y="4387"/>
                  </a:cubicBezTo>
                  <a:cubicBezTo>
                    <a:pt x="5426" y="4370"/>
                    <a:pt x="5434" y="4348"/>
                    <a:pt x="5439" y="4327"/>
                  </a:cubicBezTo>
                  <a:cubicBezTo>
                    <a:pt x="5443" y="4305"/>
                    <a:pt x="5452" y="4284"/>
                    <a:pt x="5456" y="4266"/>
                  </a:cubicBezTo>
                  <a:cubicBezTo>
                    <a:pt x="5465" y="4223"/>
                    <a:pt x="5478" y="4180"/>
                    <a:pt x="5486" y="4136"/>
                  </a:cubicBezTo>
                  <a:cubicBezTo>
                    <a:pt x="5495" y="4098"/>
                    <a:pt x="5504" y="4059"/>
                    <a:pt x="5512" y="4020"/>
                  </a:cubicBezTo>
                  <a:cubicBezTo>
                    <a:pt x="5516" y="4007"/>
                    <a:pt x="5516" y="3994"/>
                    <a:pt x="5521" y="3981"/>
                  </a:cubicBezTo>
                  <a:cubicBezTo>
                    <a:pt x="5525" y="3955"/>
                    <a:pt x="5529" y="3924"/>
                    <a:pt x="5538" y="3899"/>
                  </a:cubicBezTo>
                  <a:cubicBezTo>
                    <a:pt x="5538" y="3881"/>
                    <a:pt x="5542" y="3868"/>
                    <a:pt x="5542" y="3855"/>
                  </a:cubicBezTo>
                  <a:cubicBezTo>
                    <a:pt x="5547" y="3825"/>
                    <a:pt x="5555" y="3799"/>
                    <a:pt x="5560" y="3769"/>
                  </a:cubicBezTo>
                  <a:cubicBezTo>
                    <a:pt x="5560" y="3756"/>
                    <a:pt x="5564" y="3747"/>
                    <a:pt x="5564" y="3734"/>
                  </a:cubicBezTo>
                  <a:cubicBezTo>
                    <a:pt x="5568" y="3695"/>
                    <a:pt x="5577" y="3656"/>
                    <a:pt x="5581" y="3617"/>
                  </a:cubicBezTo>
                  <a:cubicBezTo>
                    <a:pt x="5581" y="3609"/>
                    <a:pt x="5581" y="3600"/>
                    <a:pt x="5586" y="3591"/>
                  </a:cubicBezTo>
                  <a:cubicBezTo>
                    <a:pt x="5586" y="3561"/>
                    <a:pt x="5590" y="3526"/>
                    <a:pt x="5594" y="3496"/>
                  </a:cubicBezTo>
                  <a:cubicBezTo>
                    <a:pt x="5594" y="3483"/>
                    <a:pt x="5599" y="3470"/>
                    <a:pt x="5599" y="3453"/>
                  </a:cubicBezTo>
                  <a:cubicBezTo>
                    <a:pt x="5603" y="3427"/>
                    <a:pt x="5603" y="3401"/>
                    <a:pt x="5607" y="3375"/>
                  </a:cubicBezTo>
                  <a:cubicBezTo>
                    <a:pt x="5607" y="3362"/>
                    <a:pt x="5607" y="3345"/>
                    <a:pt x="5607" y="3332"/>
                  </a:cubicBezTo>
                  <a:cubicBezTo>
                    <a:pt x="5612" y="3301"/>
                    <a:pt x="5612" y="3271"/>
                    <a:pt x="5616" y="3245"/>
                  </a:cubicBezTo>
                  <a:cubicBezTo>
                    <a:pt x="5616" y="3232"/>
                    <a:pt x="5616" y="3224"/>
                    <a:pt x="5616" y="3215"/>
                  </a:cubicBezTo>
                  <a:cubicBezTo>
                    <a:pt x="5620" y="3176"/>
                    <a:pt x="5620" y="3137"/>
                    <a:pt x="5620" y="3098"/>
                  </a:cubicBezTo>
                  <a:cubicBezTo>
                    <a:pt x="5620" y="3085"/>
                    <a:pt x="5620" y="3072"/>
                    <a:pt x="5620" y="3059"/>
                  </a:cubicBezTo>
                  <a:cubicBezTo>
                    <a:pt x="5625" y="3033"/>
                    <a:pt x="5625" y="3007"/>
                    <a:pt x="5625" y="2981"/>
                  </a:cubicBezTo>
                  <a:cubicBezTo>
                    <a:pt x="5625" y="2964"/>
                    <a:pt x="5625" y="2947"/>
                    <a:pt x="5625" y="2934"/>
                  </a:cubicBezTo>
                  <a:cubicBezTo>
                    <a:pt x="5625" y="2908"/>
                    <a:pt x="5625" y="2886"/>
                    <a:pt x="5625" y="2860"/>
                  </a:cubicBezTo>
                  <a:cubicBezTo>
                    <a:pt x="5625" y="2843"/>
                    <a:pt x="5620" y="2830"/>
                    <a:pt x="5620" y="2813"/>
                  </a:cubicBezTo>
                  <a:cubicBezTo>
                    <a:pt x="5620" y="2782"/>
                    <a:pt x="5620" y="2756"/>
                    <a:pt x="5620" y="2726"/>
                  </a:cubicBezTo>
                  <a:cubicBezTo>
                    <a:pt x="5616" y="2709"/>
                    <a:pt x="5616" y="2691"/>
                    <a:pt x="5616" y="2670"/>
                  </a:cubicBezTo>
                  <a:cubicBezTo>
                    <a:pt x="5616" y="2644"/>
                    <a:pt x="5612" y="2614"/>
                    <a:pt x="5612" y="2588"/>
                  </a:cubicBezTo>
                  <a:cubicBezTo>
                    <a:pt x="5612" y="2570"/>
                    <a:pt x="5607" y="2553"/>
                    <a:pt x="5607" y="2536"/>
                  </a:cubicBezTo>
                  <a:cubicBezTo>
                    <a:pt x="5607" y="2514"/>
                    <a:pt x="5603" y="2492"/>
                    <a:pt x="5603" y="2471"/>
                  </a:cubicBezTo>
                  <a:cubicBezTo>
                    <a:pt x="5599" y="2454"/>
                    <a:pt x="5599" y="2436"/>
                    <a:pt x="5599" y="2419"/>
                  </a:cubicBezTo>
                  <a:cubicBezTo>
                    <a:pt x="5594" y="2397"/>
                    <a:pt x="5590" y="2376"/>
                    <a:pt x="5590" y="2354"/>
                  </a:cubicBezTo>
                  <a:cubicBezTo>
                    <a:pt x="5590" y="2337"/>
                    <a:pt x="5586" y="2319"/>
                    <a:pt x="5586" y="2302"/>
                  </a:cubicBezTo>
                  <a:cubicBezTo>
                    <a:pt x="5581" y="2272"/>
                    <a:pt x="5577" y="2242"/>
                    <a:pt x="5573" y="2211"/>
                  </a:cubicBezTo>
                  <a:cubicBezTo>
                    <a:pt x="5568" y="2190"/>
                    <a:pt x="5564" y="2168"/>
                    <a:pt x="5560" y="2142"/>
                  </a:cubicBezTo>
                  <a:cubicBezTo>
                    <a:pt x="5560" y="2125"/>
                    <a:pt x="5555" y="2107"/>
                    <a:pt x="5551" y="2086"/>
                  </a:cubicBezTo>
                  <a:cubicBezTo>
                    <a:pt x="5547" y="2068"/>
                    <a:pt x="5547" y="2047"/>
                    <a:pt x="5542" y="2025"/>
                  </a:cubicBezTo>
                  <a:cubicBezTo>
                    <a:pt x="5538" y="2008"/>
                    <a:pt x="5534" y="1995"/>
                    <a:pt x="5534" y="1978"/>
                  </a:cubicBezTo>
                  <a:cubicBezTo>
                    <a:pt x="5529" y="1956"/>
                    <a:pt x="5525" y="1934"/>
                    <a:pt x="5521" y="1913"/>
                  </a:cubicBezTo>
                  <a:cubicBezTo>
                    <a:pt x="5516" y="1900"/>
                    <a:pt x="5512" y="1882"/>
                    <a:pt x="5508" y="1865"/>
                  </a:cubicBezTo>
                  <a:cubicBezTo>
                    <a:pt x="5499" y="1826"/>
                    <a:pt x="5491" y="1783"/>
                    <a:pt x="5482" y="1740"/>
                  </a:cubicBezTo>
                  <a:cubicBezTo>
                    <a:pt x="5478" y="1731"/>
                    <a:pt x="5478" y="1718"/>
                    <a:pt x="5473" y="1709"/>
                  </a:cubicBezTo>
                  <a:cubicBezTo>
                    <a:pt x="5469" y="1683"/>
                    <a:pt x="5460" y="1662"/>
                    <a:pt x="5456" y="1640"/>
                  </a:cubicBezTo>
                  <a:cubicBezTo>
                    <a:pt x="5452" y="1627"/>
                    <a:pt x="5447" y="1614"/>
                    <a:pt x="5447" y="1597"/>
                  </a:cubicBezTo>
                  <a:cubicBezTo>
                    <a:pt x="5439" y="1575"/>
                    <a:pt x="5434" y="1554"/>
                    <a:pt x="5426" y="1532"/>
                  </a:cubicBezTo>
                  <a:cubicBezTo>
                    <a:pt x="5426" y="1519"/>
                    <a:pt x="5421" y="1506"/>
                    <a:pt x="5417" y="1493"/>
                  </a:cubicBezTo>
                  <a:cubicBezTo>
                    <a:pt x="5408" y="1471"/>
                    <a:pt x="5404" y="1450"/>
                    <a:pt x="5395" y="1424"/>
                  </a:cubicBezTo>
                  <a:cubicBezTo>
                    <a:pt x="5391" y="1415"/>
                    <a:pt x="5391" y="1407"/>
                    <a:pt x="5387" y="1398"/>
                  </a:cubicBezTo>
                  <a:cubicBezTo>
                    <a:pt x="5374" y="1350"/>
                    <a:pt x="5356" y="1303"/>
                    <a:pt x="5339" y="1255"/>
                  </a:cubicBezTo>
                  <a:cubicBezTo>
                    <a:pt x="5339" y="1246"/>
                    <a:pt x="5335" y="1238"/>
                    <a:pt x="5330" y="1229"/>
                  </a:cubicBezTo>
                  <a:cubicBezTo>
                    <a:pt x="5322" y="1208"/>
                    <a:pt x="5313" y="1186"/>
                    <a:pt x="5309" y="1160"/>
                  </a:cubicBezTo>
                  <a:cubicBezTo>
                    <a:pt x="5304" y="1151"/>
                    <a:pt x="5300" y="1138"/>
                    <a:pt x="5296" y="1125"/>
                  </a:cubicBezTo>
                  <a:cubicBezTo>
                    <a:pt x="5287" y="1104"/>
                    <a:pt x="5279" y="1082"/>
                    <a:pt x="5270" y="1056"/>
                  </a:cubicBezTo>
                  <a:cubicBezTo>
                    <a:pt x="5266" y="1047"/>
                    <a:pt x="5261" y="1034"/>
                    <a:pt x="5257" y="1026"/>
                  </a:cubicBezTo>
                  <a:cubicBezTo>
                    <a:pt x="5244" y="1004"/>
                    <a:pt x="5235" y="978"/>
                    <a:pt x="5227" y="957"/>
                  </a:cubicBezTo>
                  <a:cubicBezTo>
                    <a:pt x="4716" y="753"/>
                    <a:pt x="4110" y="697"/>
                    <a:pt x="3457" y="632"/>
                  </a:cubicBezTo>
                  <a:cubicBezTo>
                    <a:pt x="2575" y="546"/>
                    <a:pt x="1601" y="455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-1632405" y="1555159"/>
              <a:ext cx="156587" cy="225941"/>
            </a:xfrm>
            <a:custGeom>
              <a:rect b="b" l="l" r="r" t="t"/>
              <a:pathLst>
                <a:path extrusionOk="0" h="5245" w="3635">
                  <a:moveTo>
                    <a:pt x="2828" y="0"/>
                  </a:moveTo>
                  <a:cubicBezTo>
                    <a:pt x="2222" y="0"/>
                    <a:pt x="1651" y="260"/>
                    <a:pt x="1147" y="619"/>
                  </a:cubicBezTo>
                  <a:cubicBezTo>
                    <a:pt x="706" y="931"/>
                    <a:pt x="321" y="1324"/>
                    <a:pt x="1" y="1688"/>
                  </a:cubicBezTo>
                  <a:cubicBezTo>
                    <a:pt x="40" y="1956"/>
                    <a:pt x="100" y="2220"/>
                    <a:pt x="178" y="2475"/>
                  </a:cubicBezTo>
                  <a:cubicBezTo>
                    <a:pt x="178" y="2480"/>
                    <a:pt x="178" y="2484"/>
                    <a:pt x="182" y="2488"/>
                  </a:cubicBezTo>
                  <a:cubicBezTo>
                    <a:pt x="191" y="2527"/>
                    <a:pt x="204" y="2566"/>
                    <a:pt x="217" y="2601"/>
                  </a:cubicBezTo>
                  <a:cubicBezTo>
                    <a:pt x="221" y="2609"/>
                    <a:pt x="221" y="2614"/>
                    <a:pt x="226" y="2622"/>
                  </a:cubicBezTo>
                  <a:cubicBezTo>
                    <a:pt x="234" y="2657"/>
                    <a:pt x="247" y="2692"/>
                    <a:pt x="260" y="2726"/>
                  </a:cubicBezTo>
                  <a:cubicBezTo>
                    <a:pt x="265" y="2735"/>
                    <a:pt x="265" y="2739"/>
                    <a:pt x="269" y="2748"/>
                  </a:cubicBezTo>
                  <a:cubicBezTo>
                    <a:pt x="282" y="2782"/>
                    <a:pt x="295" y="2817"/>
                    <a:pt x="308" y="2847"/>
                  </a:cubicBezTo>
                  <a:cubicBezTo>
                    <a:pt x="308" y="2856"/>
                    <a:pt x="312" y="2865"/>
                    <a:pt x="316" y="2873"/>
                  </a:cubicBezTo>
                  <a:cubicBezTo>
                    <a:pt x="329" y="2908"/>
                    <a:pt x="342" y="2938"/>
                    <a:pt x="355" y="2973"/>
                  </a:cubicBezTo>
                  <a:cubicBezTo>
                    <a:pt x="360" y="2981"/>
                    <a:pt x="364" y="2990"/>
                    <a:pt x="368" y="2999"/>
                  </a:cubicBezTo>
                  <a:cubicBezTo>
                    <a:pt x="381" y="3029"/>
                    <a:pt x="394" y="3059"/>
                    <a:pt x="407" y="3090"/>
                  </a:cubicBezTo>
                  <a:cubicBezTo>
                    <a:pt x="412" y="3098"/>
                    <a:pt x="416" y="3111"/>
                    <a:pt x="420" y="3120"/>
                  </a:cubicBezTo>
                  <a:cubicBezTo>
                    <a:pt x="433" y="3150"/>
                    <a:pt x="451" y="3180"/>
                    <a:pt x="464" y="3211"/>
                  </a:cubicBezTo>
                  <a:cubicBezTo>
                    <a:pt x="468" y="3219"/>
                    <a:pt x="472" y="3228"/>
                    <a:pt x="477" y="3237"/>
                  </a:cubicBezTo>
                  <a:cubicBezTo>
                    <a:pt x="494" y="3267"/>
                    <a:pt x="507" y="3302"/>
                    <a:pt x="524" y="3332"/>
                  </a:cubicBezTo>
                  <a:cubicBezTo>
                    <a:pt x="528" y="3341"/>
                    <a:pt x="533" y="3345"/>
                    <a:pt x="537" y="3354"/>
                  </a:cubicBezTo>
                  <a:cubicBezTo>
                    <a:pt x="554" y="3388"/>
                    <a:pt x="572" y="3418"/>
                    <a:pt x="589" y="3449"/>
                  </a:cubicBezTo>
                  <a:cubicBezTo>
                    <a:pt x="589" y="3457"/>
                    <a:pt x="593" y="3462"/>
                    <a:pt x="598" y="3470"/>
                  </a:cubicBezTo>
                  <a:cubicBezTo>
                    <a:pt x="615" y="3505"/>
                    <a:pt x="637" y="3540"/>
                    <a:pt x="654" y="3570"/>
                  </a:cubicBezTo>
                  <a:cubicBezTo>
                    <a:pt x="658" y="3574"/>
                    <a:pt x="658" y="3578"/>
                    <a:pt x="663" y="3583"/>
                  </a:cubicBezTo>
                  <a:cubicBezTo>
                    <a:pt x="684" y="3622"/>
                    <a:pt x="706" y="3656"/>
                    <a:pt x="727" y="3695"/>
                  </a:cubicBezTo>
                  <a:lnTo>
                    <a:pt x="732" y="3695"/>
                  </a:lnTo>
                  <a:cubicBezTo>
                    <a:pt x="823" y="3847"/>
                    <a:pt x="922" y="3994"/>
                    <a:pt x="1030" y="4132"/>
                  </a:cubicBezTo>
                  <a:cubicBezTo>
                    <a:pt x="1035" y="4137"/>
                    <a:pt x="1039" y="4141"/>
                    <a:pt x="1039" y="4145"/>
                  </a:cubicBezTo>
                  <a:cubicBezTo>
                    <a:pt x="1065" y="4176"/>
                    <a:pt x="1087" y="4206"/>
                    <a:pt x="1113" y="4236"/>
                  </a:cubicBezTo>
                  <a:cubicBezTo>
                    <a:pt x="1117" y="4245"/>
                    <a:pt x="1126" y="4249"/>
                    <a:pt x="1130" y="4258"/>
                  </a:cubicBezTo>
                  <a:cubicBezTo>
                    <a:pt x="1151" y="4284"/>
                    <a:pt x="1173" y="4310"/>
                    <a:pt x="1195" y="4336"/>
                  </a:cubicBezTo>
                  <a:cubicBezTo>
                    <a:pt x="1203" y="4344"/>
                    <a:pt x="1212" y="4353"/>
                    <a:pt x="1216" y="4362"/>
                  </a:cubicBezTo>
                  <a:cubicBezTo>
                    <a:pt x="1238" y="4388"/>
                    <a:pt x="1260" y="4409"/>
                    <a:pt x="1281" y="4435"/>
                  </a:cubicBezTo>
                  <a:cubicBezTo>
                    <a:pt x="1290" y="4444"/>
                    <a:pt x="1299" y="4452"/>
                    <a:pt x="1307" y="4461"/>
                  </a:cubicBezTo>
                  <a:cubicBezTo>
                    <a:pt x="1329" y="4487"/>
                    <a:pt x="1346" y="4509"/>
                    <a:pt x="1368" y="4530"/>
                  </a:cubicBezTo>
                  <a:cubicBezTo>
                    <a:pt x="1381" y="4539"/>
                    <a:pt x="1389" y="4552"/>
                    <a:pt x="1398" y="4561"/>
                  </a:cubicBezTo>
                  <a:cubicBezTo>
                    <a:pt x="1420" y="4582"/>
                    <a:pt x="1437" y="4604"/>
                    <a:pt x="1459" y="4625"/>
                  </a:cubicBezTo>
                  <a:cubicBezTo>
                    <a:pt x="1472" y="4634"/>
                    <a:pt x="1480" y="4647"/>
                    <a:pt x="1489" y="4656"/>
                  </a:cubicBezTo>
                  <a:cubicBezTo>
                    <a:pt x="1511" y="4677"/>
                    <a:pt x="1532" y="4695"/>
                    <a:pt x="1554" y="4716"/>
                  </a:cubicBezTo>
                  <a:cubicBezTo>
                    <a:pt x="1562" y="4729"/>
                    <a:pt x="1575" y="4738"/>
                    <a:pt x="1584" y="4747"/>
                  </a:cubicBezTo>
                  <a:cubicBezTo>
                    <a:pt x="1606" y="4768"/>
                    <a:pt x="1627" y="4786"/>
                    <a:pt x="1649" y="4807"/>
                  </a:cubicBezTo>
                  <a:cubicBezTo>
                    <a:pt x="1662" y="4816"/>
                    <a:pt x="1671" y="4829"/>
                    <a:pt x="1684" y="4837"/>
                  </a:cubicBezTo>
                  <a:cubicBezTo>
                    <a:pt x="1705" y="4855"/>
                    <a:pt x="1727" y="4876"/>
                    <a:pt x="1749" y="4894"/>
                  </a:cubicBezTo>
                  <a:cubicBezTo>
                    <a:pt x="1762" y="4907"/>
                    <a:pt x="1770" y="4915"/>
                    <a:pt x="1783" y="4924"/>
                  </a:cubicBezTo>
                  <a:cubicBezTo>
                    <a:pt x="1805" y="4941"/>
                    <a:pt x="1826" y="4963"/>
                    <a:pt x="1852" y="4980"/>
                  </a:cubicBezTo>
                  <a:cubicBezTo>
                    <a:pt x="1861" y="4989"/>
                    <a:pt x="1870" y="4998"/>
                    <a:pt x="1883" y="5006"/>
                  </a:cubicBezTo>
                  <a:cubicBezTo>
                    <a:pt x="1909" y="5028"/>
                    <a:pt x="1930" y="5049"/>
                    <a:pt x="1956" y="5067"/>
                  </a:cubicBezTo>
                  <a:cubicBezTo>
                    <a:pt x="1965" y="5075"/>
                    <a:pt x="1973" y="5084"/>
                    <a:pt x="1986" y="5088"/>
                  </a:cubicBezTo>
                  <a:cubicBezTo>
                    <a:pt x="2012" y="5110"/>
                    <a:pt x="2038" y="5132"/>
                    <a:pt x="2064" y="5149"/>
                  </a:cubicBezTo>
                  <a:cubicBezTo>
                    <a:pt x="2073" y="5158"/>
                    <a:pt x="2082" y="5162"/>
                    <a:pt x="2090" y="5171"/>
                  </a:cubicBezTo>
                  <a:cubicBezTo>
                    <a:pt x="2121" y="5192"/>
                    <a:pt x="2155" y="5214"/>
                    <a:pt x="2185" y="5236"/>
                  </a:cubicBezTo>
                  <a:cubicBezTo>
                    <a:pt x="2190" y="5240"/>
                    <a:pt x="2194" y="5244"/>
                    <a:pt x="2198" y="5244"/>
                  </a:cubicBezTo>
                  <a:cubicBezTo>
                    <a:pt x="2194" y="4902"/>
                    <a:pt x="2211" y="4556"/>
                    <a:pt x="2255" y="4206"/>
                  </a:cubicBezTo>
                  <a:cubicBezTo>
                    <a:pt x="2428" y="2830"/>
                    <a:pt x="2956" y="1424"/>
                    <a:pt x="3635" y="161"/>
                  </a:cubicBezTo>
                  <a:cubicBezTo>
                    <a:pt x="3361" y="49"/>
                    <a:pt x="3091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-1458153" y="1516389"/>
              <a:ext cx="247351" cy="294693"/>
            </a:xfrm>
            <a:custGeom>
              <a:rect b="b" l="l" r="r" t="t"/>
              <a:pathLst>
                <a:path extrusionOk="0" h="6841" w="5742">
                  <a:moveTo>
                    <a:pt x="568" y="1"/>
                  </a:moveTo>
                  <a:cubicBezTo>
                    <a:pt x="373" y="295"/>
                    <a:pt x="183" y="606"/>
                    <a:pt x="1" y="927"/>
                  </a:cubicBezTo>
                  <a:cubicBezTo>
                    <a:pt x="1489" y="1770"/>
                    <a:pt x="2151" y="4600"/>
                    <a:pt x="2623" y="6611"/>
                  </a:cubicBezTo>
                  <a:cubicBezTo>
                    <a:pt x="2640" y="6689"/>
                    <a:pt x="2662" y="6767"/>
                    <a:pt x="2679" y="6841"/>
                  </a:cubicBezTo>
                  <a:cubicBezTo>
                    <a:pt x="2921" y="6767"/>
                    <a:pt x="3159" y="6672"/>
                    <a:pt x="3384" y="6564"/>
                  </a:cubicBezTo>
                  <a:lnTo>
                    <a:pt x="3388" y="6564"/>
                  </a:lnTo>
                  <a:cubicBezTo>
                    <a:pt x="3423" y="6547"/>
                    <a:pt x="3462" y="6529"/>
                    <a:pt x="3501" y="6508"/>
                  </a:cubicBezTo>
                  <a:cubicBezTo>
                    <a:pt x="3540" y="6490"/>
                    <a:pt x="3574" y="6469"/>
                    <a:pt x="3613" y="6451"/>
                  </a:cubicBezTo>
                  <a:cubicBezTo>
                    <a:pt x="3613" y="6451"/>
                    <a:pt x="3613" y="6447"/>
                    <a:pt x="3613" y="6447"/>
                  </a:cubicBezTo>
                  <a:cubicBezTo>
                    <a:pt x="3648" y="6430"/>
                    <a:pt x="3687" y="6408"/>
                    <a:pt x="3722" y="6386"/>
                  </a:cubicBezTo>
                  <a:lnTo>
                    <a:pt x="3726" y="6386"/>
                  </a:lnTo>
                  <a:cubicBezTo>
                    <a:pt x="3760" y="6365"/>
                    <a:pt x="3795" y="6347"/>
                    <a:pt x="3830" y="6326"/>
                  </a:cubicBezTo>
                  <a:cubicBezTo>
                    <a:pt x="3830" y="6326"/>
                    <a:pt x="3834" y="6322"/>
                    <a:pt x="3834" y="6322"/>
                  </a:cubicBezTo>
                  <a:cubicBezTo>
                    <a:pt x="3869" y="6300"/>
                    <a:pt x="3903" y="6278"/>
                    <a:pt x="3938" y="6257"/>
                  </a:cubicBezTo>
                  <a:lnTo>
                    <a:pt x="3942" y="6257"/>
                  </a:lnTo>
                  <a:cubicBezTo>
                    <a:pt x="3977" y="6235"/>
                    <a:pt x="4011" y="6209"/>
                    <a:pt x="4046" y="6187"/>
                  </a:cubicBezTo>
                  <a:cubicBezTo>
                    <a:pt x="4081" y="6166"/>
                    <a:pt x="4115" y="6140"/>
                    <a:pt x="4150" y="6118"/>
                  </a:cubicBezTo>
                  <a:cubicBezTo>
                    <a:pt x="4150" y="6118"/>
                    <a:pt x="4150" y="6114"/>
                    <a:pt x="4150" y="6114"/>
                  </a:cubicBezTo>
                  <a:cubicBezTo>
                    <a:pt x="4184" y="6092"/>
                    <a:pt x="4219" y="6066"/>
                    <a:pt x="4249" y="6045"/>
                  </a:cubicBezTo>
                  <a:cubicBezTo>
                    <a:pt x="4254" y="6040"/>
                    <a:pt x="4254" y="6040"/>
                    <a:pt x="4254" y="6040"/>
                  </a:cubicBezTo>
                  <a:cubicBezTo>
                    <a:pt x="4288" y="6014"/>
                    <a:pt x="4319" y="5993"/>
                    <a:pt x="4353" y="5967"/>
                  </a:cubicBezTo>
                  <a:cubicBezTo>
                    <a:pt x="4353" y="5967"/>
                    <a:pt x="4353" y="5962"/>
                    <a:pt x="4353" y="5962"/>
                  </a:cubicBezTo>
                  <a:cubicBezTo>
                    <a:pt x="4388" y="5936"/>
                    <a:pt x="4418" y="5911"/>
                    <a:pt x="4448" y="5889"/>
                  </a:cubicBezTo>
                  <a:cubicBezTo>
                    <a:pt x="4453" y="5885"/>
                    <a:pt x="4453" y="5885"/>
                    <a:pt x="4453" y="5885"/>
                  </a:cubicBezTo>
                  <a:cubicBezTo>
                    <a:pt x="4487" y="5859"/>
                    <a:pt x="4518" y="5833"/>
                    <a:pt x="4548" y="5807"/>
                  </a:cubicBezTo>
                  <a:cubicBezTo>
                    <a:pt x="4548" y="5802"/>
                    <a:pt x="4548" y="5802"/>
                    <a:pt x="4552" y="5802"/>
                  </a:cubicBezTo>
                  <a:cubicBezTo>
                    <a:pt x="4583" y="5776"/>
                    <a:pt x="4613" y="5750"/>
                    <a:pt x="4643" y="5720"/>
                  </a:cubicBezTo>
                  <a:lnTo>
                    <a:pt x="4647" y="5720"/>
                  </a:lnTo>
                  <a:cubicBezTo>
                    <a:pt x="4678" y="5690"/>
                    <a:pt x="4704" y="5664"/>
                    <a:pt x="4734" y="5634"/>
                  </a:cubicBezTo>
                  <a:lnTo>
                    <a:pt x="4738" y="5634"/>
                  </a:lnTo>
                  <a:cubicBezTo>
                    <a:pt x="4769" y="5603"/>
                    <a:pt x="4799" y="5573"/>
                    <a:pt x="4825" y="5547"/>
                  </a:cubicBezTo>
                  <a:cubicBezTo>
                    <a:pt x="4829" y="5547"/>
                    <a:pt x="4829" y="5543"/>
                    <a:pt x="4829" y="5543"/>
                  </a:cubicBezTo>
                  <a:cubicBezTo>
                    <a:pt x="4859" y="5513"/>
                    <a:pt x="4885" y="5487"/>
                    <a:pt x="4916" y="5456"/>
                  </a:cubicBezTo>
                  <a:cubicBezTo>
                    <a:pt x="4916" y="5452"/>
                    <a:pt x="4916" y="5452"/>
                    <a:pt x="4920" y="5452"/>
                  </a:cubicBezTo>
                  <a:cubicBezTo>
                    <a:pt x="4946" y="5422"/>
                    <a:pt x="4976" y="5391"/>
                    <a:pt x="5002" y="5361"/>
                  </a:cubicBezTo>
                  <a:lnTo>
                    <a:pt x="5006" y="5361"/>
                  </a:lnTo>
                  <a:cubicBezTo>
                    <a:pt x="5032" y="5331"/>
                    <a:pt x="5058" y="5296"/>
                    <a:pt x="5089" y="5266"/>
                  </a:cubicBezTo>
                  <a:cubicBezTo>
                    <a:pt x="5115" y="5231"/>
                    <a:pt x="5145" y="5201"/>
                    <a:pt x="5171" y="5166"/>
                  </a:cubicBezTo>
                  <a:cubicBezTo>
                    <a:pt x="5197" y="5136"/>
                    <a:pt x="5223" y="5101"/>
                    <a:pt x="5249" y="5067"/>
                  </a:cubicBezTo>
                  <a:lnTo>
                    <a:pt x="5253" y="5067"/>
                  </a:lnTo>
                  <a:cubicBezTo>
                    <a:pt x="5279" y="5032"/>
                    <a:pt x="5305" y="4998"/>
                    <a:pt x="5327" y="4967"/>
                  </a:cubicBezTo>
                  <a:cubicBezTo>
                    <a:pt x="5331" y="4967"/>
                    <a:pt x="5331" y="4963"/>
                    <a:pt x="5331" y="4963"/>
                  </a:cubicBezTo>
                  <a:cubicBezTo>
                    <a:pt x="5353" y="4933"/>
                    <a:pt x="5379" y="4898"/>
                    <a:pt x="5405" y="4864"/>
                  </a:cubicBezTo>
                  <a:cubicBezTo>
                    <a:pt x="5405" y="4859"/>
                    <a:pt x="5405" y="4859"/>
                    <a:pt x="5405" y="4859"/>
                  </a:cubicBezTo>
                  <a:cubicBezTo>
                    <a:pt x="5430" y="4825"/>
                    <a:pt x="5452" y="4790"/>
                    <a:pt x="5478" y="4755"/>
                  </a:cubicBezTo>
                  <a:cubicBezTo>
                    <a:pt x="5573" y="4613"/>
                    <a:pt x="5660" y="4466"/>
                    <a:pt x="5742" y="4310"/>
                  </a:cubicBezTo>
                  <a:cubicBezTo>
                    <a:pt x="4738" y="2385"/>
                    <a:pt x="2679" y="944"/>
                    <a:pt x="602" y="14"/>
                  </a:cubicBezTo>
                  <a:cubicBezTo>
                    <a:pt x="589" y="9"/>
                    <a:pt x="576" y="5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-1525398" y="1567480"/>
              <a:ext cx="170199" cy="253856"/>
            </a:xfrm>
            <a:custGeom>
              <a:rect b="b" l="l" r="r" t="t"/>
              <a:pathLst>
                <a:path extrusionOk="0" h="5893" w="3951">
                  <a:moveTo>
                    <a:pt x="1419" y="0"/>
                  </a:moveTo>
                  <a:cubicBezTo>
                    <a:pt x="753" y="1242"/>
                    <a:pt x="234" y="2613"/>
                    <a:pt x="69" y="3959"/>
                  </a:cubicBezTo>
                  <a:cubicBezTo>
                    <a:pt x="17" y="4361"/>
                    <a:pt x="0" y="4759"/>
                    <a:pt x="17" y="5153"/>
                  </a:cubicBezTo>
                  <a:cubicBezTo>
                    <a:pt x="43" y="5170"/>
                    <a:pt x="65" y="5183"/>
                    <a:pt x="91" y="5200"/>
                  </a:cubicBezTo>
                  <a:cubicBezTo>
                    <a:pt x="100" y="5200"/>
                    <a:pt x="104" y="5205"/>
                    <a:pt x="112" y="5209"/>
                  </a:cubicBezTo>
                  <a:cubicBezTo>
                    <a:pt x="134" y="5222"/>
                    <a:pt x="160" y="5235"/>
                    <a:pt x="186" y="5252"/>
                  </a:cubicBezTo>
                  <a:cubicBezTo>
                    <a:pt x="190" y="5252"/>
                    <a:pt x="195" y="5252"/>
                    <a:pt x="195" y="5257"/>
                  </a:cubicBezTo>
                  <a:cubicBezTo>
                    <a:pt x="251" y="5287"/>
                    <a:pt x="307" y="5313"/>
                    <a:pt x="359" y="5343"/>
                  </a:cubicBezTo>
                  <a:lnTo>
                    <a:pt x="363" y="5343"/>
                  </a:lnTo>
                  <a:cubicBezTo>
                    <a:pt x="385" y="5356"/>
                    <a:pt x="411" y="5365"/>
                    <a:pt x="433" y="5378"/>
                  </a:cubicBezTo>
                  <a:cubicBezTo>
                    <a:pt x="446" y="5382"/>
                    <a:pt x="459" y="5386"/>
                    <a:pt x="467" y="5395"/>
                  </a:cubicBezTo>
                  <a:cubicBezTo>
                    <a:pt x="489" y="5404"/>
                    <a:pt x="511" y="5412"/>
                    <a:pt x="532" y="5421"/>
                  </a:cubicBezTo>
                  <a:cubicBezTo>
                    <a:pt x="545" y="5430"/>
                    <a:pt x="558" y="5434"/>
                    <a:pt x="575" y="5443"/>
                  </a:cubicBezTo>
                  <a:cubicBezTo>
                    <a:pt x="601" y="5456"/>
                    <a:pt x="632" y="5464"/>
                    <a:pt x="658" y="5477"/>
                  </a:cubicBezTo>
                  <a:cubicBezTo>
                    <a:pt x="684" y="5490"/>
                    <a:pt x="705" y="5499"/>
                    <a:pt x="731" y="5508"/>
                  </a:cubicBezTo>
                  <a:cubicBezTo>
                    <a:pt x="748" y="5516"/>
                    <a:pt x="766" y="5521"/>
                    <a:pt x="783" y="5529"/>
                  </a:cubicBezTo>
                  <a:cubicBezTo>
                    <a:pt x="805" y="5538"/>
                    <a:pt x="822" y="5542"/>
                    <a:pt x="844" y="5551"/>
                  </a:cubicBezTo>
                  <a:cubicBezTo>
                    <a:pt x="861" y="5560"/>
                    <a:pt x="874" y="5564"/>
                    <a:pt x="891" y="5568"/>
                  </a:cubicBezTo>
                  <a:cubicBezTo>
                    <a:pt x="913" y="5577"/>
                    <a:pt x="939" y="5585"/>
                    <a:pt x="960" y="5594"/>
                  </a:cubicBezTo>
                  <a:cubicBezTo>
                    <a:pt x="973" y="5598"/>
                    <a:pt x="991" y="5603"/>
                    <a:pt x="1004" y="5611"/>
                  </a:cubicBezTo>
                  <a:cubicBezTo>
                    <a:pt x="1038" y="5620"/>
                    <a:pt x="1077" y="5633"/>
                    <a:pt x="1112" y="5646"/>
                  </a:cubicBezTo>
                  <a:cubicBezTo>
                    <a:pt x="1121" y="5650"/>
                    <a:pt x="1129" y="5650"/>
                    <a:pt x="1142" y="5655"/>
                  </a:cubicBezTo>
                  <a:cubicBezTo>
                    <a:pt x="1168" y="5663"/>
                    <a:pt x="1198" y="5672"/>
                    <a:pt x="1229" y="5681"/>
                  </a:cubicBezTo>
                  <a:cubicBezTo>
                    <a:pt x="1242" y="5685"/>
                    <a:pt x="1255" y="5689"/>
                    <a:pt x="1268" y="5694"/>
                  </a:cubicBezTo>
                  <a:cubicBezTo>
                    <a:pt x="1294" y="5698"/>
                    <a:pt x="1324" y="5707"/>
                    <a:pt x="1350" y="5715"/>
                  </a:cubicBezTo>
                  <a:cubicBezTo>
                    <a:pt x="1363" y="5720"/>
                    <a:pt x="1376" y="5720"/>
                    <a:pt x="1389" y="5724"/>
                  </a:cubicBezTo>
                  <a:cubicBezTo>
                    <a:pt x="1428" y="5733"/>
                    <a:pt x="1467" y="5746"/>
                    <a:pt x="1506" y="5754"/>
                  </a:cubicBezTo>
                  <a:cubicBezTo>
                    <a:pt x="1553" y="5763"/>
                    <a:pt x="1601" y="5776"/>
                    <a:pt x="1653" y="5784"/>
                  </a:cubicBezTo>
                  <a:cubicBezTo>
                    <a:pt x="1666" y="5789"/>
                    <a:pt x="1683" y="5789"/>
                    <a:pt x="1696" y="5793"/>
                  </a:cubicBezTo>
                  <a:cubicBezTo>
                    <a:pt x="1731" y="5802"/>
                    <a:pt x="1765" y="5806"/>
                    <a:pt x="1795" y="5810"/>
                  </a:cubicBezTo>
                  <a:cubicBezTo>
                    <a:pt x="1817" y="5815"/>
                    <a:pt x="1834" y="5819"/>
                    <a:pt x="1852" y="5823"/>
                  </a:cubicBezTo>
                  <a:cubicBezTo>
                    <a:pt x="1882" y="5828"/>
                    <a:pt x="1912" y="5832"/>
                    <a:pt x="1943" y="5836"/>
                  </a:cubicBezTo>
                  <a:cubicBezTo>
                    <a:pt x="1964" y="5836"/>
                    <a:pt x="1982" y="5841"/>
                    <a:pt x="1999" y="5845"/>
                  </a:cubicBezTo>
                  <a:cubicBezTo>
                    <a:pt x="2033" y="5849"/>
                    <a:pt x="2064" y="5854"/>
                    <a:pt x="2094" y="5854"/>
                  </a:cubicBezTo>
                  <a:cubicBezTo>
                    <a:pt x="2111" y="5858"/>
                    <a:pt x="2129" y="5858"/>
                    <a:pt x="2146" y="5862"/>
                  </a:cubicBezTo>
                  <a:cubicBezTo>
                    <a:pt x="2185" y="5867"/>
                    <a:pt x="2224" y="5871"/>
                    <a:pt x="2263" y="5871"/>
                  </a:cubicBezTo>
                  <a:cubicBezTo>
                    <a:pt x="2271" y="5871"/>
                    <a:pt x="2280" y="5875"/>
                    <a:pt x="2289" y="5875"/>
                  </a:cubicBezTo>
                  <a:cubicBezTo>
                    <a:pt x="2336" y="5880"/>
                    <a:pt x="2388" y="5880"/>
                    <a:pt x="2436" y="5884"/>
                  </a:cubicBezTo>
                  <a:lnTo>
                    <a:pt x="2475" y="5884"/>
                  </a:lnTo>
                  <a:cubicBezTo>
                    <a:pt x="2509" y="5888"/>
                    <a:pt x="2544" y="5888"/>
                    <a:pt x="2579" y="5888"/>
                  </a:cubicBezTo>
                  <a:lnTo>
                    <a:pt x="2630" y="5888"/>
                  </a:lnTo>
                  <a:cubicBezTo>
                    <a:pt x="2661" y="5888"/>
                    <a:pt x="2691" y="5893"/>
                    <a:pt x="2721" y="5893"/>
                  </a:cubicBezTo>
                  <a:cubicBezTo>
                    <a:pt x="2743" y="5888"/>
                    <a:pt x="2760" y="5888"/>
                    <a:pt x="2778" y="5888"/>
                  </a:cubicBezTo>
                  <a:lnTo>
                    <a:pt x="2868" y="5888"/>
                  </a:lnTo>
                  <a:cubicBezTo>
                    <a:pt x="2886" y="5888"/>
                    <a:pt x="2903" y="5888"/>
                    <a:pt x="2920" y="5884"/>
                  </a:cubicBezTo>
                  <a:cubicBezTo>
                    <a:pt x="2955" y="5884"/>
                    <a:pt x="2990" y="5884"/>
                    <a:pt x="3024" y="5880"/>
                  </a:cubicBezTo>
                  <a:lnTo>
                    <a:pt x="3063" y="5880"/>
                  </a:lnTo>
                  <a:cubicBezTo>
                    <a:pt x="3111" y="5875"/>
                    <a:pt x="3158" y="5871"/>
                    <a:pt x="3206" y="5867"/>
                  </a:cubicBezTo>
                  <a:cubicBezTo>
                    <a:pt x="3215" y="5867"/>
                    <a:pt x="3223" y="5862"/>
                    <a:pt x="3232" y="5862"/>
                  </a:cubicBezTo>
                  <a:cubicBezTo>
                    <a:pt x="3271" y="5858"/>
                    <a:pt x="3310" y="5854"/>
                    <a:pt x="3344" y="5849"/>
                  </a:cubicBezTo>
                  <a:cubicBezTo>
                    <a:pt x="3362" y="5849"/>
                    <a:pt x="3379" y="5845"/>
                    <a:pt x="3396" y="5845"/>
                  </a:cubicBezTo>
                  <a:cubicBezTo>
                    <a:pt x="3427" y="5841"/>
                    <a:pt x="3457" y="5836"/>
                    <a:pt x="3487" y="5832"/>
                  </a:cubicBezTo>
                  <a:cubicBezTo>
                    <a:pt x="3504" y="5828"/>
                    <a:pt x="3522" y="5823"/>
                    <a:pt x="3539" y="5823"/>
                  </a:cubicBezTo>
                  <a:cubicBezTo>
                    <a:pt x="3569" y="5815"/>
                    <a:pt x="3595" y="5810"/>
                    <a:pt x="3626" y="5806"/>
                  </a:cubicBezTo>
                  <a:cubicBezTo>
                    <a:pt x="3643" y="5802"/>
                    <a:pt x="3660" y="5802"/>
                    <a:pt x="3677" y="5797"/>
                  </a:cubicBezTo>
                  <a:cubicBezTo>
                    <a:pt x="3708" y="5789"/>
                    <a:pt x="3738" y="5784"/>
                    <a:pt x="3768" y="5780"/>
                  </a:cubicBezTo>
                  <a:cubicBezTo>
                    <a:pt x="3786" y="5776"/>
                    <a:pt x="3803" y="5772"/>
                    <a:pt x="3816" y="5767"/>
                  </a:cubicBezTo>
                  <a:cubicBezTo>
                    <a:pt x="3859" y="5759"/>
                    <a:pt x="3902" y="5750"/>
                    <a:pt x="3941" y="5737"/>
                  </a:cubicBezTo>
                  <a:lnTo>
                    <a:pt x="3950" y="5737"/>
                  </a:lnTo>
                  <a:cubicBezTo>
                    <a:pt x="3933" y="5659"/>
                    <a:pt x="3915" y="5577"/>
                    <a:pt x="3894" y="5495"/>
                  </a:cubicBezTo>
                  <a:cubicBezTo>
                    <a:pt x="3435" y="3535"/>
                    <a:pt x="2791" y="779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-1585622" y="1381641"/>
              <a:ext cx="174292" cy="118765"/>
            </a:xfrm>
            <a:custGeom>
              <a:rect b="b" l="l" r="r" t="t"/>
              <a:pathLst>
                <a:path extrusionOk="0" h="2757" w="4046">
                  <a:moveTo>
                    <a:pt x="2493" y="1"/>
                  </a:moveTo>
                  <a:cubicBezTo>
                    <a:pt x="2432" y="18"/>
                    <a:pt x="2371" y="40"/>
                    <a:pt x="2311" y="61"/>
                  </a:cubicBezTo>
                  <a:lnTo>
                    <a:pt x="2307" y="61"/>
                  </a:lnTo>
                  <a:cubicBezTo>
                    <a:pt x="2190" y="105"/>
                    <a:pt x="2073" y="152"/>
                    <a:pt x="1960" y="204"/>
                  </a:cubicBezTo>
                  <a:cubicBezTo>
                    <a:pt x="1956" y="204"/>
                    <a:pt x="1952" y="208"/>
                    <a:pt x="1947" y="208"/>
                  </a:cubicBezTo>
                  <a:cubicBezTo>
                    <a:pt x="1835" y="260"/>
                    <a:pt x="1727" y="312"/>
                    <a:pt x="1614" y="373"/>
                  </a:cubicBezTo>
                  <a:cubicBezTo>
                    <a:pt x="1610" y="373"/>
                    <a:pt x="1610" y="377"/>
                    <a:pt x="1606" y="377"/>
                  </a:cubicBezTo>
                  <a:cubicBezTo>
                    <a:pt x="1498" y="438"/>
                    <a:pt x="1389" y="498"/>
                    <a:pt x="1286" y="567"/>
                  </a:cubicBezTo>
                  <a:cubicBezTo>
                    <a:pt x="1281" y="567"/>
                    <a:pt x="1277" y="572"/>
                    <a:pt x="1273" y="572"/>
                  </a:cubicBezTo>
                  <a:cubicBezTo>
                    <a:pt x="1169" y="641"/>
                    <a:pt x="1069" y="710"/>
                    <a:pt x="970" y="784"/>
                  </a:cubicBezTo>
                  <a:cubicBezTo>
                    <a:pt x="965" y="784"/>
                    <a:pt x="965" y="788"/>
                    <a:pt x="961" y="792"/>
                  </a:cubicBezTo>
                  <a:cubicBezTo>
                    <a:pt x="862" y="866"/>
                    <a:pt x="766" y="944"/>
                    <a:pt x="671" y="1022"/>
                  </a:cubicBezTo>
                  <a:cubicBezTo>
                    <a:pt x="667" y="1026"/>
                    <a:pt x="667" y="1030"/>
                    <a:pt x="663" y="1030"/>
                  </a:cubicBezTo>
                  <a:cubicBezTo>
                    <a:pt x="567" y="1113"/>
                    <a:pt x="476" y="1195"/>
                    <a:pt x="390" y="1286"/>
                  </a:cubicBezTo>
                  <a:cubicBezTo>
                    <a:pt x="386" y="1286"/>
                    <a:pt x="386" y="1290"/>
                    <a:pt x="381" y="1294"/>
                  </a:cubicBezTo>
                  <a:cubicBezTo>
                    <a:pt x="295" y="1381"/>
                    <a:pt x="208" y="1472"/>
                    <a:pt x="126" y="1567"/>
                  </a:cubicBezTo>
                  <a:cubicBezTo>
                    <a:pt x="126" y="1571"/>
                    <a:pt x="122" y="1571"/>
                    <a:pt x="122" y="1576"/>
                  </a:cubicBezTo>
                  <a:cubicBezTo>
                    <a:pt x="78" y="1623"/>
                    <a:pt x="40" y="1671"/>
                    <a:pt x="1" y="1723"/>
                  </a:cubicBezTo>
                  <a:cubicBezTo>
                    <a:pt x="1000" y="1891"/>
                    <a:pt x="2207" y="2237"/>
                    <a:pt x="3418" y="2757"/>
                  </a:cubicBezTo>
                  <a:cubicBezTo>
                    <a:pt x="3509" y="2618"/>
                    <a:pt x="3604" y="2488"/>
                    <a:pt x="3695" y="2359"/>
                  </a:cubicBezTo>
                  <a:cubicBezTo>
                    <a:pt x="3812" y="2199"/>
                    <a:pt x="3929" y="2043"/>
                    <a:pt x="4046" y="1891"/>
                  </a:cubicBezTo>
                  <a:cubicBezTo>
                    <a:pt x="2899" y="1286"/>
                    <a:pt x="2540" y="611"/>
                    <a:pt x="2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-1465045" y="1370828"/>
              <a:ext cx="130869" cy="82063"/>
            </a:xfrm>
            <a:custGeom>
              <a:rect b="b" l="l" r="r" t="t"/>
              <a:pathLst>
                <a:path extrusionOk="0" h="1905" w="3038">
                  <a:moveTo>
                    <a:pt x="1204" y="1"/>
                  </a:moveTo>
                  <a:cubicBezTo>
                    <a:pt x="1160" y="1"/>
                    <a:pt x="1117" y="1"/>
                    <a:pt x="1074" y="5"/>
                  </a:cubicBezTo>
                  <a:lnTo>
                    <a:pt x="1061" y="5"/>
                  </a:lnTo>
                  <a:cubicBezTo>
                    <a:pt x="957" y="9"/>
                    <a:pt x="857" y="18"/>
                    <a:pt x="758" y="27"/>
                  </a:cubicBezTo>
                  <a:lnTo>
                    <a:pt x="745" y="27"/>
                  </a:lnTo>
                  <a:cubicBezTo>
                    <a:pt x="702" y="31"/>
                    <a:pt x="654" y="40"/>
                    <a:pt x="611" y="44"/>
                  </a:cubicBezTo>
                  <a:cubicBezTo>
                    <a:pt x="602" y="44"/>
                    <a:pt x="598" y="44"/>
                    <a:pt x="589" y="48"/>
                  </a:cubicBezTo>
                  <a:cubicBezTo>
                    <a:pt x="546" y="53"/>
                    <a:pt x="503" y="57"/>
                    <a:pt x="459" y="66"/>
                  </a:cubicBezTo>
                  <a:cubicBezTo>
                    <a:pt x="455" y="66"/>
                    <a:pt x="446" y="66"/>
                    <a:pt x="442" y="70"/>
                  </a:cubicBezTo>
                  <a:cubicBezTo>
                    <a:pt x="295" y="92"/>
                    <a:pt x="148" y="122"/>
                    <a:pt x="1" y="161"/>
                  </a:cubicBezTo>
                  <a:cubicBezTo>
                    <a:pt x="31" y="719"/>
                    <a:pt x="351" y="1346"/>
                    <a:pt x="1437" y="1904"/>
                  </a:cubicBezTo>
                  <a:cubicBezTo>
                    <a:pt x="1987" y="1234"/>
                    <a:pt x="2545" y="680"/>
                    <a:pt x="3038" y="299"/>
                  </a:cubicBezTo>
                  <a:cubicBezTo>
                    <a:pt x="2995" y="286"/>
                    <a:pt x="2947" y="269"/>
                    <a:pt x="2899" y="256"/>
                  </a:cubicBezTo>
                  <a:cubicBezTo>
                    <a:pt x="2856" y="239"/>
                    <a:pt x="2813" y="226"/>
                    <a:pt x="2770" y="213"/>
                  </a:cubicBezTo>
                  <a:lnTo>
                    <a:pt x="2761" y="213"/>
                  </a:lnTo>
                  <a:cubicBezTo>
                    <a:pt x="2718" y="200"/>
                    <a:pt x="2679" y="187"/>
                    <a:pt x="2640" y="178"/>
                  </a:cubicBezTo>
                  <a:cubicBezTo>
                    <a:pt x="2631" y="174"/>
                    <a:pt x="2627" y="174"/>
                    <a:pt x="2618" y="170"/>
                  </a:cubicBezTo>
                  <a:cubicBezTo>
                    <a:pt x="2571" y="161"/>
                    <a:pt x="2523" y="148"/>
                    <a:pt x="2480" y="135"/>
                  </a:cubicBezTo>
                  <a:cubicBezTo>
                    <a:pt x="2428" y="126"/>
                    <a:pt x="2380" y="113"/>
                    <a:pt x="2333" y="105"/>
                  </a:cubicBezTo>
                  <a:cubicBezTo>
                    <a:pt x="2315" y="100"/>
                    <a:pt x="2302" y="100"/>
                    <a:pt x="2285" y="96"/>
                  </a:cubicBezTo>
                  <a:cubicBezTo>
                    <a:pt x="2250" y="92"/>
                    <a:pt x="2216" y="83"/>
                    <a:pt x="2186" y="79"/>
                  </a:cubicBezTo>
                  <a:cubicBezTo>
                    <a:pt x="2168" y="74"/>
                    <a:pt x="2147" y="70"/>
                    <a:pt x="2129" y="70"/>
                  </a:cubicBezTo>
                  <a:cubicBezTo>
                    <a:pt x="2099" y="61"/>
                    <a:pt x="2064" y="57"/>
                    <a:pt x="2034" y="53"/>
                  </a:cubicBezTo>
                  <a:cubicBezTo>
                    <a:pt x="2017" y="53"/>
                    <a:pt x="2000" y="48"/>
                    <a:pt x="1982" y="44"/>
                  </a:cubicBezTo>
                  <a:cubicBezTo>
                    <a:pt x="1948" y="40"/>
                    <a:pt x="1913" y="35"/>
                    <a:pt x="1874" y="31"/>
                  </a:cubicBezTo>
                  <a:cubicBezTo>
                    <a:pt x="1861" y="31"/>
                    <a:pt x="1848" y="31"/>
                    <a:pt x="1835" y="27"/>
                  </a:cubicBezTo>
                  <a:cubicBezTo>
                    <a:pt x="1736" y="18"/>
                    <a:pt x="1636" y="9"/>
                    <a:pt x="1541" y="5"/>
                  </a:cubicBezTo>
                  <a:lnTo>
                    <a:pt x="1506" y="5"/>
                  </a:lnTo>
                  <a:cubicBezTo>
                    <a:pt x="1467" y="1"/>
                    <a:pt x="142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-1391209" y="1389093"/>
              <a:ext cx="182476" cy="104808"/>
            </a:xfrm>
            <a:custGeom>
              <a:rect b="b" l="l" r="r" t="t"/>
              <a:pathLst>
                <a:path extrusionOk="0" h="2433" w="4236">
                  <a:moveTo>
                    <a:pt x="1640" y="1"/>
                  </a:moveTo>
                  <a:cubicBezTo>
                    <a:pt x="1151" y="351"/>
                    <a:pt x="580" y="909"/>
                    <a:pt x="0" y="1615"/>
                  </a:cubicBezTo>
                  <a:cubicBezTo>
                    <a:pt x="913" y="2017"/>
                    <a:pt x="1830" y="2108"/>
                    <a:pt x="2669" y="2190"/>
                  </a:cubicBezTo>
                  <a:cubicBezTo>
                    <a:pt x="3232" y="2242"/>
                    <a:pt x="3764" y="2294"/>
                    <a:pt x="4236" y="2432"/>
                  </a:cubicBezTo>
                  <a:cubicBezTo>
                    <a:pt x="4101" y="2168"/>
                    <a:pt x="3941" y="1913"/>
                    <a:pt x="3764" y="1675"/>
                  </a:cubicBezTo>
                  <a:cubicBezTo>
                    <a:pt x="3764" y="1671"/>
                    <a:pt x="3764" y="1671"/>
                    <a:pt x="3760" y="1671"/>
                  </a:cubicBezTo>
                  <a:cubicBezTo>
                    <a:pt x="3738" y="1640"/>
                    <a:pt x="3716" y="1615"/>
                    <a:pt x="3695" y="1584"/>
                  </a:cubicBezTo>
                  <a:cubicBezTo>
                    <a:pt x="3695" y="1584"/>
                    <a:pt x="3695" y="1580"/>
                    <a:pt x="3690" y="1580"/>
                  </a:cubicBezTo>
                  <a:cubicBezTo>
                    <a:pt x="3669" y="1550"/>
                    <a:pt x="3647" y="1524"/>
                    <a:pt x="3626" y="1498"/>
                  </a:cubicBezTo>
                  <a:cubicBezTo>
                    <a:pt x="3626" y="1493"/>
                    <a:pt x="3621" y="1493"/>
                    <a:pt x="3621" y="1489"/>
                  </a:cubicBezTo>
                  <a:cubicBezTo>
                    <a:pt x="3483" y="1320"/>
                    <a:pt x="3331" y="1160"/>
                    <a:pt x="3171" y="1009"/>
                  </a:cubicBezTo>
                  <a:cubicBezTo>
                    <a:pt x="3167" y="1004"/>
                    <a:pt x="3167" y="1000"/>
                    <a:pt x="3163" y="996"/>
                  </a:cubicBezTo>
                  <a:cubicBezTo>
                    <a:pt x="3141" y="979"/>
                    <a:pt x="3115" y="957"/>
                    <a:pt x="3093" y="935"/>
                  </a:cubicBezTo>
                  <a:cubicBezTo>
                    <a:pt x="3089" y="931"/>
                    <a:pt x="3080" y="922"/>
                    <a:pt x="3076" y="918"/>
                  </a:cubicBezTo>
                  <a:cubicBezTo>
                    <a:pt x="3054" y="896"/>
                    <a:pt x="3033" y="879"/>
                    <a:pt x="3011" y="862"/>
                  </a:cubicBezTo>
                  <a:cubicBezTo>
                    <a:pt x="3003" y="853"/>
                    <a:pt x="2994" y="844"/>
                    <a:pt x="2985" y="840"/>
                  </a:cubicBezTo>
                  <a:cubicBezTo>
                    <a:pt x="2964" y="818"/>
                    <a:pt x="2942" y="801"/>
                    <a:pt x="2920" y="784"/>
                  </a:cubicBezTo>
                  <a:cubicBezTo>
                    <a:pt x="2912" y="775"/>
                    <a:pt x="2903" y="771"/>
                    <a:pt x="2894" y="762"/>
                  </a:cubicBezTo>
                  <a:cubicBezTo>
                    <a:pt x="2873" y="745"/>
                    <a:pt x="2851" y="728"/>
                    <a:pt x="2829" y="710"/>
                  </a:cubicBezTo>
                  <a:cubicBezTo>
                    <a:pt x="2821" y="702"/>
                    <a:pt x="2812" y="697"/>
                    <a:pt x="2804" y="689"/>
                  </a:cubicBezTo>
                  <a:cubicBezTo>
                    <a:pt x="2782" y="671"/>
                    <a:pt x="2760" y="654"/>
                    <a:pt x="2734" y="637"/>
                  </a:cubicBezTo>
                  <a:cubicBezTo>
                    <a:pt x="2730" y="632"/>
                    <a:pt x="2721" y="624"/>
                    <a:pt x="2713" y="619"/>
                  </a:cubicBezTo>
                  <a:cubicBezTo>
                    <a:pt x="2609" y="542"/>
                    <a:pt x="2496" y="464"/>
                    <a:pt x="2384" y="394"/>
                  </a:cubicBezTo>
                  <a:cubicBezTo>
                    <a:pt x="2375" y="386"/>
                    <a:pt x="2362" y="377"/>
                    <a:pt x="2349" y="373"/>
                  </a:cubicBezTo>
                  <a:cubicBezTo>
                    <a:pt x="2332" y="360"/>
                    <a:pt x="2310" y="347"/>
                    <a:pt x="2289" y="334"/>
                  </a:cubicBezTo>
                  <a:cubicBezTo>
                    <a:pt x="2276" y="325"/>
                    <a:pt x="2263" y="317"/>
                    <a:pt x="2245" y="308"/>
                  </a:cubicBezTo>
                  <a:cubicBezTo>
                    <a:pt x="2228" y="295"/>
                    <a:pt x="2206" y="282"/>
                    <a:pt x="2185" y="273"/>
                  </a:cubicBezTo>
                  <a:cubicBezTo>
                    <a:pt x="2172" y="265"/>
                    <a:pt x="2155" y="256"/>
                    <a:pt x="2142" y="247"/>
                  </a:cubicBezTo>
                  <a:cubicBezTo>
                    <a:pt x="2120" y="234"/>
                    <a:pt x="2103" y="226"/>
                    <a:pt x="2081" y="213"/>
                  </a:cubicBezTo>
                  <a:cubicBezTo>
                    <a:pt x="2064" y="204"/>
                    <a:pt x="2051" y="195"/>
                    <a:pt x="2033" y="187"/>
                  </a:cubicBezTo>
                  <a:cubicBezTo>
                    <a:pt x="2016" y="178"/>
                    <a:pt x="1994" y="165"/>
                    <a:pt x="1973" y="157"/>
                  </a:cubicBezTo>
                  <a:cubicBezTo>
                    <a:pt x="1956" y="148"/>
                    <a:pt x="1943" y="139"/>
                    <a:pt x="1925" y="131"/>
                  </a:cubicBezTo>
                  <a:cubicBezTo>
                    <a:pt x="1904" y="122"/>
                    <a:pt x="1886" y="113"/>
                    <a:pt x="1865" y="100"/>
                  </a:cubicBezTo>
                  <a:cubicBezTo>
                    <a:pt x="1847" y="92"/>
                    <a:pt x="1830" y="87"/>
                    <a:pt x="1817" y="79"/>
                  </a:cubicBezTo>
                  <a:cubicBezTo>
                    <a:pt x="1795" y="70"/>
                    <a:pt x="1774" y="57"/>
                    <a:pt x="1752" y="48"/>
                  </a:cubicBezTo>
                  <a:cubicBezTo>
                    <a:pt x="1735" y="44"/>
                    <a:pt x="1722" y="35"/>
                    <a:pt x="1705" y="27"/>
                  </a:cubicBezTo>
                  <a:cubicBezTo>
                    <a:pt x="1683" y="18"/>
                    <a:pt x="1661" y="9"/>
                    <a:pt x="1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-1634645" y="1467194"/>
              <a:ext cx="189024" cy="143534"/>
            </a:xfrm>
            <a:custGeom>
              <a:rect b="b" l="l" r="r" t="t"/>
              <a:pathLst>
                <a:path extrusionOk="0" h="3332" w="4388">
                  <a:moveTo>
                    <a:pt x="940" y="1"/>
                  </a:moveTo>
                  <a:cubicBezTo>
                    <a:pt x="940" y="1"/>
                    <a:pt x="940" y="1"/>
                    <a:pt x="940" y="5"/>
                  </a:cubicBezTo>
                  <a:cubicBezTo>
                    <a:pt x="918" y="31"/>
                    <a:pt x="901" y="61"/>
                    <a:pt x="879" y="87"/>
                  </a:cubicBezTo>
                  <a:cubicBezTo>
                    <a:pt x="875" y="96"/>
                    <a:pt x="870" y="100"/>
                    <a:pt x="870" y="104"/>
                  </a:cubicBezTo>
                  <a:cubicBezTo>
                    <a:pt x="849" y="130"/>
                    <a:pt x="831" y="161"/>
                    <a:pt x="814" y="187"/>
                  </a:cubicBezTo>
                  <a:cubicBezTo>
                    <a:pt x="810" y="195"/>
                    <a:pt x="805" y="204"/>
                    <a:pt x="801" y="208"/>
                  </a:cubicBezTo>
                  <a:cubicBezTo>
                    <a:pt x="784" y="234"/>
                    <a:pt x="767" y="260"/>
                    <a:pt x="754" y="290"/>
                  </a:cubicBezTo>
                  <a:cubicBezTo>
                    <a:pt x="745" y="299"/>
                    <a:pt x="741" y="308"/>
                    <a:pt x="736" y="316"/>
                  </a:cubicBezTo>
                  <a:cubicBezTo>
                    <a:pt x="719" y="342"/>
                    <a:pt x="706" y="368"/>
                    <a:pt x="693" y="394"/>
                  </a:cubicBezTo>
                  <a:cubicBezTo>
                    <a:pt x="684" y="403"/>
                    <a:pt x="680" y="416"/>
                    <a:pt x="671" y="425"/>
                  </a:cubicBezTo>
                  <a:cubicBezTo>
                    <a:pt x="658" y="450"/>
                    <a:pt x="645" y="476"/>
                    <a:pt x="632" y="498"/>
                  </a:cubicBezTo>
                  <a:cubicBezTo>
                    <a:pt x="624" y="511"/>
                    <a:pt x="619" y="524"/>
                    <a:pt x="611" y="537"/>
                  </a:cubicBezTo>
                  <a:cubicBezTo>
                    <a:pt x="598" y="559"/>
                    <a:pt x="589" y="585"/>
                    <a:pt x="576" y="611"/>
                  </a:cubicBezTo>
                  <a:cubicBezTo>
                    <a:pt x="568" y="624"/>
                    <a:pt x="563" y="636"/>
                    <a:pt x="555" y="649"/>
                  </a:cubicBezTo>
                  <a:cubicBezTo>
                    <a:pt x="542" y="671"/>
                    <a:pt x="533" y="697"/>
                    <a:pt x="520" y="719"/>
                  </a:cubicBezTo>
                  <a:cubicBezTo>
                    <a:pt x="511" y="732"/>
                    <a:pt x="507" y="749"/>
                    <a:pt x="498" y="762"/>
                  </a:cubicBezTo>
                  <a:cubicBezTo>
                    <a:pt x="490" y="784"/>
                    <a:pt x="477" y="810"/>
                    <a:pt x="468" y="831"/>
                  </a:cubicBezTo>
                  <a:cubicBezTo>
                    <a:pt x="459" y="848"/>
                    <a:pt x="455" y="861"/>
                    <a:pt x="446" y="879"/>
                  </a:cubicBezTo>
                  <a:cubicBezTo>
                    <a:pt x="438" y="900"/>
                    <a:pt x="425" y="926"/>
                    <a:pt x="416" y="948"/>
                  </a:cubicBezTo>
                  <a:cubicBezTo>
                    <a:pt x="407" y="965"/>
                    <a:pt x="403" y="983"/>
                    <a:pt x="394" y="996"/>
                  </a:cubicBezTo>
                  <a:cubicBezTo>
                    <a:pt x="386" y="1022"/>
                    <a:pt x="377" y="1043"/>
                    <a:pt x="368" y="1065"/>
                  </a:cubicBezTo>
                  <a:cubicBezTo>
                    <a:pt x="360" y="1082"/>
                    <a:pt x="356" y="1099"/>
                    <a:pt x="347" y="1117"/>
                  </a:cubicBezTo>
                  <a:cubicBezTo>
                    <a:pt x="338" y="1138"/>
                    <a:pt x="330" y="1160"/>
                    <a:pt x="325" y="1182"/>
                  </a:cubicBezTo>
                  <a:cubicBezTo>
                    <a:pt x="317" y="1203"/>
                    <a:pt x="308" y="1221"/>
                    <a:pt x="304" y="1242"/>
                  </a:cubicBezTo>
                  <a:cubicBezTo>
                    <a:pt x="295" y="1264"/>
                    <a:pt x="286" y="1281"/>
                    <a:pt x="282" y="1303"/>
                  </a:cubicBezTo>
                  <a:cubicBezTo>
                    <a:pt x="273" y="1324"/>
                    <a:pt x="265" y="1346"/>
                    <a:pt x="260" y="1368"/>
                  </a:cubicBezTo>
                  <a:cubicBezTo>
                    <a:pt x="252" y="1385"/>
                    <a:pt x="247" y="1407"/>
                    <a:pt x="239" y="1424"/>
                  </a:cubicBezTo>
                  <a:cubicBezTo>
                    <a:pt x="234" y="1450"/>
                    <a:pt x="226" y="1471"/>
                    <a:pt x="221" y="1497"/>
                  </a:cubicBezTo>
                  <a:cubicBezTo>
                    <a:pt x="213" y="1515"/>
                    <a:pt x="208" y="1532"/>
                    <a:pt x="204" y="1549"/>
                  </a:cubicBezTo>
                  <a:cubicBezTo>
                    <a:pt x="195" y="1575"/>
                    <a:pt x="187" y="1606"/>
                    <a:pt x="182" y="1632"/>
                  </a:cubicBezTo>
                  <a:cubicBezTo>
                    <a:pt x="178" y="1645"/>
                    <a:pt x="174" y="1662"/>
                    <a:pt x="169" y="1675"/>
                  </a:cubicBezTo>
                  <a:cubicBezTo>
                    <a:pt x="156" y="1718"/>
                    <a:pt x="148" y="1761"/>
                    <a:pt x="139" y="1805"/>
                  </a:cubicBezTo>
                  <a:cubicBezTo>
                    <a:pt x="131" y="1844"/>
                    <a:pt x="122" y="1882"/>
                    <a:pt x="113" y="1921"/>
                  </a:cubicBezTo>
                  <a:cubicBezTo>
                    <a:pt x="109" y="1934"/>
                    <a:pt x="109" y="1943"/>
                    <a:pt x="105" y="1956"/>
                  </a:cubicBezTo>
                  <a:cubicBezTo>
                    <a:pt x="100" y="1986"/>
                    <a:pt x="92" y="2017"/>
                    <a:pt x="87" y="2043"/>
                  </a:cubicBezTo>
                  <a:cubicBezTo>
                    <a:pt x="87" y="2056"/>
                    <a:pt x="83" y="2069"/>
                    <a:pt x="83" y="2077"/>
                  </a:cubicBezTo>
                  <a:cubicBezTo>
                    <a:pt x="74" y="2116"/>
                    <a:pt x="70" y="2155"/>
                    <a:pt x="61" y="2194"/>
                  </a:cubicBezTo>
                  <a:cubicBezTo>
                    <a:pt x="61" y="2203"/>
                    <a:pt x="61" y="2216"/>
                    <a:pt x="57" y="2224"/>
                  </a:cubicBezTo>
                  <a:cubicBezTo>
                    <a:pt x="53" y="2255"/>
                    <a:pt x="48" y="2281"/>
                    <a:pt x="44" y="2306"/>
                  </a:cubicBezTo>
                  <a:cubicBezTo>
                    <a:pt x="44" y="2324"/>
                    <a:pt x="40" y="2341"/>
                    <a:pt x="40" y="2354"/>
                  </a:cubicBezTo>
                  <a:cubicBezTo>
                    <a:pt x="35" y="2380"/>
                    <a:pt x="35" y="2402"/>
                    <a:pt x="31" y="2423"/>
                  </a:cubicBezTo>
                  <a:cubicBezTo>
                    <a:pt x="31" y="2441"/>
                    <a:pt x="27" y="2458"/>
                    <a:pt x="27" y="2475"/>
                  </a:cubicBezTo>
                  <a:cubicBezTo>
                    <a:pt x="22" y="2510"/>
                    <a:pt x="18" y="2540"/>
                    <a:pt x="18" y="2575"/>
                  </a:cubicBezTo>
                  <a:cubicBezTo>
                    <a:pt x="14" y="2596"/>
                    <a:pt x="14" y="2618"/>
                    <a:pt x="14" y="2640"/>
                  </a:cubicBezTo>
                  <a:cubicBezTo>
                    <a:pt x="14" y="2653"/>
                    <a:pt x="9" y="2670"/>
                    <a:pt x="9" y="2687"/>
                  </a:cubicBezTo>
                  <a:cubicBezTo>
                    <a:pt x="9" y="2709"/>
                    <a:pt x="5" y="2730"/>
                    <a:pt x="5" y="2756"/>
                  </a:cubicBezTo>
                  <a:cubicBezTo>
                    <a:pt x="5" y="2765"/>
                    <a:pt x="5" y="2778"/>
                    <a:pt x="5" y="2791"/>
                  </a:cubicBezTo>
                  <a:cubicBezTo>
                    <a:pt x="1" y="2873"/>
                    <a:pt x="1" y="2955"/>
                    <a:pt x="1" y="3038"/>
                  </a:cubicBezTo>
                  <a:cubicBezTo>
                    <a:pt x="1" y="3046"/>
                    <a:pt x="1" y="3051"/>
                    <a:pt x="1" y="3059"/>
                  </a:cubicBezTo>
                  <a:cubicBezTo>
                    <a:pt x="1" y="3150"/>
                    <a:pt x="5" y="3241"/>
                    <a:pt x="9" y="3332"/>
                  </a:cubicBezTo>
                  <a:cubicBezTo>
                    <a:pt x="304" y="3012"/>
                    <a:pt x="645" y="2687"/>
                    <a:pt x="1026" y="2419"/>
                  </a:cubicBezTo>
                  <a:cubicBezTo>
                    <a:pt x="1577" y="2025"/>
                    <a:pt x="2205" y="1741"/>
                    <a:pt x="2877" y="1741"/>
                  </a:cubicBezTo>
                  <a:cubicBezTo>
                    <a:pt x="3186" y="1741"/>
                    <a:pt x="3505" y="1801"/>
                    <a:pt x="3830" y="1939"/>
                  </a:cubicBezTo>
                  <a:cubicBezTo>
                    <a:pt x="4007" y="1623"/>
                    <a:pt x="4193" y="1316"/>
                    <a:pt x="4388" y="1022"/>
                  </a:cubicBezTo>
                  <a:cubicBezTo>
                    <a:pt x="3150" y="498"/>
                    <a:pt x="1926" y="156"/>
                    <a:pt x="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23"/>
          <p:cNvSpPr/>
          <p:nvPr/>
        </p:nvSpPr>
        <p:spPr>
          <a:xfrm>
            <a:off x="-105231" y="1470554"/>
            <a:ext cx="2628" cy="15896"/>
          </a:xfrm>
          <a:custGeom>
            <a:rect b="b" l="l" r="r" t="t"/>
            <a:pathLst>
              <a:path extrusionOk="0" h="369" w="61">
                <a:moveTo>
                  <a:pt x="0" y="0"/>
                </a:moveTo>
                <a:cubicBezTo>
                  <a:pt x="0" y="1"/>
                  <a:pt x="13" y="135"/>
                  <a:pt x="35" y="368"/>
                </a:cubicBezTo>
                <a:cubicBezTo>
                  <a:pt x="43" y="368"/>
                  <a:pt x="52" y="368"/>
                  <a:pt x="61" y="3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23"/>
          <p:cNvGrpSpPr/>
          <p:nvPr/>
        </p:nvGrpSpPr>
        <p:grpSpPr>
          <a:xfrm>
            <a:off x="693104" y="2274625"/>
            <a:ext cx="517628" cy="646344"/>
            <a:chOff x="-107858" y="1272825"/>
            <a:chExt cx="517628" cy="646344"/>
          </a:xfrm>
        </p:grpSpPr>
        <p:sp>
          <p:nvSpPr>
            <p:cNvPr id="526" name="Google Shape;526;p23"/>
            <p:cNvSpPr/>
            <p:nvPr/>
          </p:nvSpPr>
          <p:spPr>
            <a:xfrm>
              <a:off x="65489" y="1272825"/>
              <a:ext cx="81460" cy="70862"/>
            </a:xfrm>
            <a:custGeom>
              <a:rect b="b" l="l" r="r" t="t"/>
              <a:pathLst>
                <a:path extrusionOk="0" h="1645" w="1891">
                  <a:moveTo>
                    <a:pt x="329" y="0"/>
                  </a:moveTo>
                  <a:lnTo>
                    <a:pt x="0" y="108"/>
                  </a:lnTo>
                  <a:cubicBezTo>
                    <a:pt x="545" y="1508"/>
                    <a:pt x="1500" y="1644"/>
                    <a:pt x="1872" y="1644"/>
                  </a:cubicBezTo>
                  <a:cubicBezTo>
                    <a:pt x="1879" y="1644"/>
                    <a:pt x="1885" y="1644"/>
                    <a:pt x="1891" y="1644"/>
                  </a:cubicBezTo>
                  <a:lnTo>
                    <a:pt x="1891" y="1341"/>
                  </a:lnTo>
                  <a:cubicBezTo>
                    <a:pt x="1605" y="1333"/>
                    <a:pt x="753" y="1203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-107858" y="1297207"/>
              <a:ext cx="143750" cy="173559"/>
            </a:xfrm>
            <a:custGeom>
              <a:rect b="b" l="l" r="r" t="t"/>
              <a:pathLst>
                <a:path extrusionOk="0" h="4029" w="3337">
                  <a:moveTo>
                    <a:pt x="2480" y="1"/>
                  </a:moveTo>
                  <a:lnTo>
                    <a:pt x="2177" y="79"/>
                  </a:lnTo>
                  <a:cubicBezTo>
                    <a:pt x="2177" y="79"/>
                    <a:pt x="2891" y="3267"/>
                    <a:pt x="1" y="3683"/>
                  </a:cubicBezTo>
                  <a:lnTo>
                    <a:pt x="61" y="4029"/>
                  </a:lnTo>
                  <a:cubicBezTo>
                    <a:pt x="3336" y="3198"/>
                    <a:pt x="2480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146908" y="1272825"/>
              <a:ext cx="90463" cy="70949"/>
            </a:xfrm>
            <a:custGeom>
              <a:rect b="b" l="l" r="r" t="t"/>
              <a:pathLst>
                <a:path extrusionOk="0" h="1647" w="2100">
                  <a:moveTo>
                    <a:pt x="1762" y="0"/>
                  </a:moveTo>
                  <a:cubicBezTo>
                    <a:pt x="1328" y="1239"/>
                    <a:pt x="464" y="1341"/>
                    <a:pt x="190" y="1341"/>
                  </a:cubicBezTo>
                  <a:cubicBezTo>
                    <a:pt x="136" y="1341"/>
                    <a:pt x="105" y="1337"/>
                    <a:pt x="105" y="1337"/>
                  </a:cubicBezTo>
                  <a:cubicBezTo>
                    <a:pt x="105" y="1337"/>
                    <a:pt x="74" y="1341"/>
                    <a:pt x="1" y="1341"/>
                  </a:cubicBezTo>
                  <a:lnTo>
                    <a:pt x="1" y="1644"/>
                  </a:lnTo>
                  <a:cubicBezTo>
                    <a:pt x="74" y="1644"/>
                    <a:pt x="105" y="1640"/>
                    <a:pt x="105" y="1640"/>
                  </a:cubicBezTo>
                  <a:cubicBezTo>
                    <a:pt x="105" y="1640"/>
                    <a:pt x="149" y="1646"/>
                    <a:pt x="227" y="1646"/>
                  </a:cubicBezTo>
                  <a:cubicBezTo>
                    <a:pt x="570" y="1646"/>
                    <a:pt x="1552" y="1517"/>
                    <a:pt x="2099" y="108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266020" y="1297207"/>
              <a:ext cx="143750" cy="173387"/>
            </a:xfrm>
            <a:custGeom>
              <a:rect b="b" l="l" r="r" t="t"/>
              <a:pathLst>
                <a:path extrusionOk="0" h="4025" w="3337">
                  <a:moveTo>
                    <a:pt x="857" y="1"/>
                  </a:moveTo>
                  <a:cubicBezTo>
                    <a:pt x="857" y="1"/>
                    <a:pt x="0" y="3198"/>
                    <a:pt x="3280" y="4024"/>
                  </a:cubicBezTo>
                  <a:lnTo>
                    <a:pt x="3336" y="3683"/>
                  </a:lnTo>
                  <a:cubicBezTo>
                    <a:pt x="450" y="3267"/>
                    <a:pt x="1160" y="79"/>
                    <a:pt x="1160" y="79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-102646" y="1280450"/>
              <a:ext cx="507367" cy="605368"/>
            </a:xfrm>
            <a:custGeom>
              <a:rect b="b" l="l" r="r" t="t"/>
              <a:pathLst>
                <a:path extrusionOk="0" h="14053" w="11778">
                  <a:moveTo>
                    <a:pt x="3674" y="0"/>
                  </a:moveTo>
                  <a:lnTo>
                    <a:pt x="2618" y="316"/>
                  </a:lnTo>
                  <a:cubicBezTo>
                    <a:pt x="2618" y="316"/>
                    <a:pt x="3596" y="4240"/>
                    <a:pt x="1" y="4777"/>
                  </a:cubicBezTo>
                  <a:lnTo>
                    <a:pt x="823" y="9731"/>
                  </a:lnTo>
                  <a:lnTo>
                    <a:pt x="472" y="13239"/>
                  </a:lnTo>
                  <a:cubicBezTo>
                    <a:pt x="689" y="13347"/>
                    <a:pt x="2190" y="14040"/>
                    <a:pt x="5794" y="14053"/>
                  </a:cubicBezTo>
                  <a:lnTo>
                    <a:pt x="5898" y="14053"/>
                  </a:lnTo>
                  <a:cubicBezTo>
                    <a:pt x="9562" y="14053"/>
                    <a:pt x="11098" y="13347"/>
                    <a:pt x="11314" y="13239"/>
                  </a:cubicBezTo>
                  <a:lnTo>
                    <a:pt x="10955" y="9731"/>
                  </a:lnTo>
                  <a:lnTo>
                    <a:pt x="11777" y="4777"/>
                  </a:lnTo>
                  <a:cubicBezTo>
                    <a:pt x="8186" y="4240"/>
                    <a:pt x="9164" y="316"/>
                    <a:pt x="9164" y="316"/>
                  </a:cubicBezTo>
                  <a:lnTo>
                    <a:pt x="8113" y="0"/>
                  </a:lnTo>
                  <a:cubicBezTo>
                    <a:pt x="7643" y="1688"/>
                    <a:pt x="6412" y="1827"/>
                    <a:pt x="6020" y="1827"/>
                  </a:cubicBezTo>
                  <a:cubicBezTo>
                    <a:pt x="5942" y="1827"/>
                    <a:pt x="5898" y="1822"/>
                    <a:pt x="5898" y="1822"/>
                  </a:cubicBezTo>
                  <a:cubicBezTo>
                    <a:pt x="5898" y="1822"/>
                    <a:pt x="5867" y="1826"/>
                    <a:pt x="5794" y="1826"/>
                  </a:cubicBezTo>
                  <a:cubicBezTo>
                    <a:pt x="5788" y="1826"/>
                    <a:pt x="5783" y="1826"/>
                    <a:pt x="5777" y="1826"/>
                  </a:cubicBezTo>
                  <a:cubicBezTo>
                    <a:pt x="5395" y="1826"/>
                    <a:pt x="4142" y="1679"/>
                    <a:pt x="3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-84381" y="1860799"/>
              <a:ext cx="603" cy="6031"/>
            </a:xfrm>
            <a:custGeom>
              <a:rect b="b" l="l" r="r" t="t"/>
              <a:pathLst>
                <a:path extrusionOk="0" h="140" w="14">
                  <a:moveTo>
                    <a:pt x="14" y="1"/>
                  </a:moveTo>
                  <a:lnTo>
                    <a:pt x="1" y="139"/>
                  </a:lnTo>
                  <a:cubicBezTo>
                    <a:pt x="5" y="96"/>
                    <a:pt x="9" y="4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-86965" y="1866787"/>
              <a:ext cx="233911" cy="52382"/>
            </a:xfrm>
            <a:custGeom>
              <a:rect b="b" l="l" r="r" t="t"/>
              <a:pathLst>
                <a:path extrusionOk="0" h="1216" w="5430">
                  <a:moveTo>
                    <a:pt x="69" y="0"/>
                  </a:moveTo>
                  <a:lnTo>
                    <a:pt x="0" y="312"/>
                  </a:lnTo>
                  <a:cubicBezTo>
                    <a:pt x="0" y="312"/>
                    <a:pt x="1536" y="1199"/>
                    <a:pt x="5430" y="1216"/>
                  </a:cubicBezTo>
                  <a:lnTo>
                    <a:pt x="5430" y="848"/>
                  </a:lnTo>
                  <a:cubicBezTo>
                    <a:pt x="1826" y="831"/>
                    <a:pt x="69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-83821" y="1850546"/>
              <a:ext cx="1163" cy="10296"/>
            </a:xfrm>
            <a:custGeom>
              <a:rect b="b" l="l" r="r" t="t"/>
              <a:pathLst>
                <a:path extrusionOk="0" h="239" w="27">
                  <a:moveTo>
                    <a:pt x="18" y="1"/>
                  </a:moveTo>
                  <a:cubicBezTo>
                    <a:pt x="14" y="79"/>
                    <a:pt x="10" y="149"/>
                    <a:pt x="3" y="216"/>
                  </a:cubicBezTo>
                  <a:lnTo>
                    <a:pt x="3" y="216"/>
                  </a:lnTo>
                  <a:lnTo>
                    <a:pt x="27" y="5"/>
                  </a:lnTo>
                  <a:cubicBezTo>
                    <a:pt x="22" y="5"/>
                    <a:pt x="18" y="1"/>
                    <a:pt x="18" y="1"/>
                  </a:cubicBezTo>
                  <a:close/>
                  <a:moveTo>
                    <a:pt x="3" y="216"/>
                  </a:moveTo>
                  <a:lnTo>
                    <a:pt x="1" y="239"/>
                  </a:lnTo>
                  <a:cubicBezTo>
                    <a:pt x="2" y="231"/>
                    <a:pt x="2" y="224"/>
                    <a:pt x="3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385864" y="1860799"/>
              <a:ext cx="603" cy="6031"/>
            </a:xfrm>
            <a:custGeom>
              <a:rect b="b" l="l" r="r" t="t"/>
              <a:pathLst>
                <a:path extrusionOk="0" h="140" w="14">
                  <a:moveTo>
                    <a:pt x="0" y="1"/>
                  </a:moveTo>
                  <a:lnTo>
                    <a:pt x="0" y="1"/>
                  </a:lnTo>
                  <a:cubicBezTo>
                    <a:pt x="5" y="48"/>
                    <a:pt x="9" y="96"/>
                    <a:pt x="13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146908" y="1866787"/>
              <a:ext cx="242699" cy="52382"/>
            </a:xfrm>
            <a:custGeom>
              <a:rect b="b" l="l" r="r" t="t"/>
              <a:pathLst>
                <a:path extrusionOk="0" h="1216" w="5634">
                  <a:moveTo>
                    <a:pt x="5560" y="0"/>
                  </a:moveTo>
                  <a:cubicBezTo>
                    <a:pt x="5560" y="0"/>
                    <a:pt x="3743" y="848"/>
                    <a:pt x="105" y="848"/>
                  </a:cubicBezTo>
                  <a:lnTo>
                    <a:pt x="1" y="848"/>
                  </a:lnTo>
                  <a:lnTo>
                    <a:pt x="1" y="1216"/>
                  </a:lnTo>
                  <a:lnTo>
                    <a:pt x="105" y="1216"/>
                  </a:lnTo>
                  <a:cubicBezTo>
                    <a:pt x="4050" y="1216"/>
                    <a:pt x="5634" y="312"/>
                    <a:pt x="5634" y="312"/>
                  </a:cubicBezTo>
                  <a:lnTo>
                    <a:pt x="5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84744" y="1850546"/>
              <a:ext cx="1163" cy="10296"/>
            </a:xfrm>
            <a:custGeom>
              <a:rect b="b" l="l" r="r" t="t"/>
              <a:pathLst>
                <a:path extrusionOk="0" h="239" w="27">
                  <a:moveTo>
                    <a:pt x="9" y="1"/>
                  </a:moveTo>
                  <a:cubicBezTo>
                    <a:pt x="9" y="1"/>
                    <a:pt x="5" y="5"/>
                    <a:pt x="0" y="5"/>
                  </a:cubicBezTo>
                  <a:lnTo>
                    <a:pt x="24" y="216"/>
                  </a:lnTo>
                  <a:lnTo>
                    <a:pt x="24" y="216"/>
                  </a:lnTo>
                  <a:cubicBezTo>
                    <a:pt x="17" y="149"/>
                    <a:pt x="13" y="79"/>
                    <a:pt x="9" y="1"/>
                  </a:cubicBezTo>
                  <a:close/>
                  <a:moveTo>
                    <a:pt x="24" y="216"/>
                  </a:moveTo>
                  <a:cubicBezTo>
                    <a:pt x="25" y="224"/>
                    <a:pt x="25" y="231"/>
                    <a:pt x="26" y="239"/>
                  </a:cubicBezTo>
                  <a:lnTo>
                    <a:pt x="2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04689" y="1470554"/>
              <a:ext cx="2628" cy="15896"/>
            </a:xfrm>
            <a:custGeom>
              <a:rect b="b" l="l" r="r" t="t"/>
              <a:pathLst>
                <a:path extrusionOk="0" h="369" w="61">
                  <a:moveTo>
                    <a:pt x="61" y="0"/>
                  </a:moveTo>
                  <a:lnTo>
                    <a:pt x="0" y="364"/>
                  </a:lnTo>
                  <a:cubicBezTo>
                    <a:pt x="9" y="368"/>
                    <a:pt x="18" y="368"/>
                    <a:pt x="26" y="368"/>
                  </a:cubicBezTo>
                  <a:cubicBezTo>
                    <a:pt x="48" y="135"/>
                    <a:pt x="61" y="1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-1627" y="1507816"/>
              <a:ext cx="127509" cy="194236"/>
            </a:xfrm>
            <a:custGeom>
              <a:rect b="b" l="l" r="r" t="t"/>
              <a:pathLst>
                <a:path extrusionOk="0" h="4509" w="2960">
                  <a:moveTo>
                    <a:pt x="1485" y="459"/>
                  </a:moveTo>
                  <a:cubicBezTo>
                    <a:pt x="2095" y="459"/>
                    <a:pt x="2372" y="1160"/>
                    <a:pt x="2372" y="2237"/>
                  </a:cubicBezTo>
                  <a:cubicBezTo>
                    <a:pt x="2372" y="3349"/>
                    <a:pt x="2082" y="4054"/>
                    <a:pt x="1480" y="4054"/>
                  </a:cubicBezTo>
                  <a:cubicBezTo>
                    <a:pt x="944" y="4054"/>
                    <a:pt x="593" y="3410"/>
                    <a:pt x="593" y="2276"/>
                  </a:cubicBezTo>
                  <a:cubicBezTo>
                    <a:pt x="593" y="1087"/>
                    <a:pt x="970" y="459"/>
                    <a:pt x="1485" y="459"/>
                  </a:cubicBezTo>
                  <a:close/>
                  <a:moveTo>
                    <a:pt x="1519" y="1"/>
                  </a:moveTo>
                  <a:cubicBezTo>
                    <a:pt x="632" y="1"/>
                    <a:pt x="1" y="805"/>
                    <a:pt x="1" y="2268"/>
                  </a:cubicBezTo>
                  <a:cubicBezTo>
                    <a:pt x="18" y="3713"/>
                    <a:pt x="593" y="4509"/>
                    <a:pt x="1446" y="4509"/>
                  </a:cubicBezTo>
                  <a:cubicBezTo>
                    <a:pt x="2410" y="4509"/>
                    <a:pt x="2960" y="3691"/>
                    <a:pt x="2960" y="2207"/>
                  </a:cubicBezTo>
                  <a:cubicBezTo>
                    <a:pt x="2960" y="818"/>
                    <a:pt x="2436" y="1"/>
                    <a:pt x="1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158668" y="1507816"/>
              <a:ext cx="126777" cy="194236"/>
            </a:xfrm>
            <a:custGeom>
              <a:rect b="b" l="l" r="r" t="t"/>
              <a:pathLst>
                <a:path extrusionOk="0" h="4509" w="2943">
                  <a:moveTo>
                    <a:pt x="1480" y="425"/>
                  </a:moveTo>
                  <a:cubicBezTo>
                    <a:pt x="2012" y="425"/>
                    <a:pt x="2220" y="788"/>
                    <a:pt x="2220" y="1134"/>
                  </a:cubicBezTo>
                  <a:cubicBezTo>
                    <a:pt x="2220" y="1532"/>
                    <a:pt x="1930" y="1800"/>
                    <a:pt x="1554" y="1926"/>
                  </a:cubicBezTo>
                  <a:cubicBezTo>
                    <a:pt x="1052" y="1792"/>
                    <a:pt x="723" y="1558"/>
                    <a:pt x="723" y="1121"/>
                  </a:cubicBezTo>
                  <a:cubicBezTo>
                    <a:pt x="723" y="745"/>
                    <a:pt x="991" y="425"/>
                    <a:pt x="1480" y="425"/>
                  </a:cubicBezTo>
                  <a:close/>
                  <a:moveTo>
                    <a:pt x="1389" y="2350"/>
                  </a:moveTo>
                  <a:cubicBezTo>
                    <a:pt x="1978" y="2519"/>
                    <a:pt x="2345" y="2774"/>
                    <a:pt x="2345" y="3302"/>
                  </a:cubicBezTo>
                  <a:cubicBezTo>
                    <a:pt x="2345" y="3752"/>
                    <a:pt x="2003" y="4080"/>
                    <a:pt x="1476" y="4080"/>
                  </a:cubicBezTo>
                  <a:cubicBezTo>
                    <a:pt x="918" y="4080"/>
                    <a:pt x="580" y="3691"/>
                    <a:pt x="602" y="3250"/>
                  </a:cubicBezTo>
                  <a:cubicBezTo>
                    <a:pt x="602" y="2834"/>
                    <a:pt x="879" y="2497"/>
                    <a:pt x="1389" y="2350"/>
                  </a:cubicBezTo>
                  <a:close/>
                  <a:moveTo>
                    <a:pt x="1515" y="1"/>
                  </a:moveTo>
                  <a:cubicBezTo>
                    <a:pt x="749" y="1"/>
                    <a:pt x="165" y="472"/>
                    <a:pt x="165" y="1160"/>
                  </a:cubicBezTo>
                  <a:cubicBezTo>
                    <a:pt x="165" y="1537"/>
                    <a:pt x="372" y="1913"/>
                    <a:pt x="857" y="2142"/>
                  </a:cubicBezTo>
                  <a:lnTo>
                    <a:pt x="866" y="2164"/>
                  </a:lnTo>
                  <a:cubicBezTo>
                    <a:pt x="329" y="2389"/>
                    <a:pt x="0" y="2778"/>
                    <a:pt x="0" y="3328"/>
                  </a:cubicBezTo>
                  <a:cubicBezTo>
                    <a:pt x="0" y="3968"/>
                    <a:pt x="550" y="4509"/>
                    <a:pt x="1463" y="4509"/>
                  </a:cubicBezTo>
                  <a:cubicBezTo>
                    <a:pt x="2293" y="4509"/>
                    <a:pt x="2942" y="3998"/>
                    <a:pt x="2942" y="3241"/>
                  </a:cubicBezTo>
                  <a:cubicBezTo>
                    <a:pt x="2942" y="2713"/>
                    <a:pt x="2609" y="2328"/>
                    <a:pt x="2064" y="2116"/>
                  </a:cubicBezTo>
                  <a:lnTo>
                    <a:pt x="2064" y="2095"/>
                  </a:lnTo>
                  <a:cubicBezTo>
                    <a:pt x="2601" y="1839"/>
                    <a:pt x="2782" y="1446"/>
                    <a:pt x="2782" y="1074"/>
                  </a:cubicBezTo>
                  <a:cubicBezTo>
                    <a:pt x="2782" y="533"/>
                    <a:pt x="2358" y="1"/>
                    <a:pt x="1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3"/>
          <p:cNvGrpSpPr/>
          <p:nvPr/>
        </p:nvGrpSpPr>
        <p:grpSpPr>
          <a:xfrm>
            <a:off x="7647869" y="3758043"/>
            <a:ext cx="451409" cy="606103"/>
            <a:chOff x="-845706" y="1292943"/>
            <a:chExt cx="451409" cy="606103"/>
          </a:xfrm>
        </p:grpSpPr>
        <p:sp>
          <p:nvSpPr>
            <p:cNvPr id="541" name="Google Shape;541;p23"/>
            <p:cNvSpPr/>
            <p:nvPr/>
          </p:nvSpPr>
          <p:spPr>
            <a:xfrm>
              <a:off x="-845706" y="1447421"/>
              <a:ext cx="451409" cy="451625"/>
            </a:xfrm>
            <a:custGeom>
              <a:rect b="b" l="l" r="r" t="t"/>
              <a:pathLst>
                <a:path extrusionOk="0" h="10484" w="10479">
                  <a:moveTo>
                    <a:pt x="5222" y="1"/>
                  </a:moveTo>
                  <a:cubicBezTo>
                    <a:pt x="4984" y="5"/>
                    <a:pt x="4751" y="18"/>
                    <a:pt x="4517" y="53"/>
                  </a:cubicBezTo>
                  <a:cubicBezTo>
                    <a:pt x="4452" y="61"/>
                    <a:pt x="4392" y="70"/>
                    <a:pt x="4327" y="83"/>
                  </a:cubicBezTo>
                  <a:cubicBezTo>
                    <a:pt x="3669" y="196"/>
                    <a:pt x="3055" y="434"/>
                    <a:pt x="2510" y="771"/>
                  </a:cubicBezTo>
                  <a:cubicBezTo>
                    <a:pt x="2198" y="961"/>
                    <a:pt x="1908" y="1182"/>
                    <a:pt x="1649" y="1429"/>
                  </a:cubicBezTo>
                  <a:cubicBezTo>
                    <a:pt x="632" y="2385"/>
                    <a:pt x="0" y="3739"/>
                    <a:pt x="0" y="5245"/>
                  </a:cubicBezTo>
                  <a:cubicBezTo>
                    <a:pt x="0" y="8130"/>
                    <a:pt x="2337" y="10475"/>
                    <a:pt x="5222" y="10484"/>
                  </a:cubicBezTo>
                  <a:lnTo>
                    <a:pt x="5240" y="10484"/>
                  </a:lnTo>
                  <a:cubicBezTo>
                    <a:pt x="8134" y="10484"/>
                    <a:pt x="10479" y="8139"/>
                    <a:pt x="10479" y="5245"/>
                  </a:cubicBezTo>
                  <a:cubicBezTo>
                    <a:pt x="10479" y="3709"/>
                    <a:pt x="9817" y="2324"/>
                    <a:pt x="8766" y="1368"/>
                  </a:cubicBezTo>
                  <a:cubicBezTo>
                    <a:pt x="8497" y="1121"/>
                    <a:pt x="8208" y="905"/>
                    <a:pt x="7892" y="723"/>
                  </a:cubicBezTo>
                  <a:cubicBezTo>
                    <a:pt x="7364" y="412"/>
                    <a:pt x="6780" y="191"/>
                    <a:pt x="6153" y="83"/>
                  </a:cubicBezTo>
                  <a:cubicBezTo>
                    <a:pt x="6096" y="74"/>
                    <a:pt x="6040" y="61"/>
                    <a:pt x="5984" y="57"/>
                  </a:cubicBezTo>
                  <a:cubicBezTo>
                    <a:pt x="5742" y="23"/>
                    <a:pt x="5495" y="1"/>
                    <a:pt x="5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-811588" y="1481539"/>
              <a:ext cx="383390" cy="383433"/>
            </a:xfrm>
            <a:custGeom>
              <a:rect b="b" l="l" r="r" t="t"/>
              <a:pathLst>
                <a:path extrusionOk="0" h="8901" w="8900">
                  <a:moveTo>
                    <a:pt x="4448" y="1"/>
                  </a:moveTo>
                  <a:cubicBezTo>
                    <a:pt x="1995" y="1"/>
                    <a:pt x="0" y="1999"/>
                    <a:pt x="0" y="4453"/>
                  </a:cubicBezTo>
                  <a:cubicBezTo>
                    <a:pt x="0" y="6906"/>
                    <a:pt x="1995" y="8900"/>
                    <a:pt x="4448" y="8900"/>
                  </a:cubicBezTo>
                  <a:cubicBezTo>
                    <a:pt x="6901" y="8900"/>
                    <a:pt x="8900" y="6906"/>
                    <a:pt x="8900" y="4453"/>
                  </a:cubicBezTo>
                  <a:cubicBezTo>
                    <a:pt x="8900" y="1999"/>
                    <a:pt x="6901" y="1"/>
                    <a:pt x="4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-659349" y="1414251"/>
              <a:ext cx="78703" cy="43853"/>
            </a:xfrm>
            <a:custGeom>
              <a:rect b="b" l="l" r="r" t="t"/>
              <a:pathLst>
                <a:path extrusionOk="0" h="1018" w="1827">
                  <a:moveTo>
                    <a:pt x="1" y="1"/>
                  </a:moveTo>
                  <a:lnTo>
                    <a:pt x="1" y="1018"/>
                  </a:lnTo>
                  <a:lnTo>
                    <a:pt x="1827" y="1018"/>
                  </a:lnTo>
                  <a:lnTo>
                    <a:pt x="1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-691787" y="1379401"/>
              <a:ext cx="142285" cy="34893"/>
            </a:xfrm>
            <a:custGeom>
              <a:rect b="b" l="l" r="r" t="t"/>
              <a:pathLst>
                <a:path extrusionOk="0" h="810" w="3303">
                  <a:moveTo>
                    <a:pt x="403" y="1"/>
                  </a:moveTo>
                  <a:cubicBezTo>
                    <a:pt x="183" y="1"/>
                    <a:pt x="1" y="182"/>
                    <a:pt x="1" y="407"/>
                  </a:cubicBezTo>
                  <a:cubicBezTo>
                    <a:pt x="1" y="516"/>
                    <a:pt x="44" y="619"/>
                    <a:pt x="118" y="689"/>
                  </a:cubicBezTo>
                  <a:cubicBezTo>
                    <a:pt x="191" y="762"/>
                    <a:pt x="291" y="810"/>
                    <a:pt x="403" y="810"/>
                  </a:cubicBezTo>
                  <a:lnTo>
                    <a:pt x="2900" y="810"/>
                  </a:lnTo>
                  <a:cubicBezTo>
                    <a:pt x="3120" y="810"/>
                    <a:pt x="3302" y="628"/>
                    <a:pt x="3302" y="407"/>
                  </a:cubicBezTo>
                  <a:cubicBezTo>
                    <a:pt x="3302" y="182"/>
                    <a:pt x="3120" y="1"/>
                    <a:pt x="2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-789446" y="1461594"/>
              <a:ext cx="52985" cy="49238"/>
            </a:xfrm>
            <a:custGeom>
              <a:rect b="b" l="l" r="r" t="t"/>
              <a:pathLst>
                <a:path extrusionOk="0" h="1143" w="1230">
                  <a:moveTo>
                    <a:pt x="858" y="1"/>
                  </a:moveTo>
                  <a:lnTo>
                    <a:pt x="1" y="667"/>
                  </a:lnTo>
                  <a:lnTo>
                    <a:pt x="343" y="1100"/>
                  </a:lnTo>
                  <a:lnTo>
                    <a:pt x="373" y="1143"/>
                  </a:lnTo>
                  <a:lnTo>
                    <a:pt x="1230" y="477"/>
                  </a:lnTo>
                  <a:lnTo>
                    <a:pt x="1204" y="442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-814388" y="1438073"/>
              <a:ext cx="73663" cy="59921"/>
            </a:xfrm>
            <a:custGeom>
              <a:rect b="b" l="l" r="r" t="t"/>
              <a:pathLst>
                <a:path extrusionOk="0" h="1391" w="1710">
                  <a:moveTo>
                    <a:pt x="1436" y="1"/>
                  </a:moveTo>
                  <a:cubicBezTo>
                    <a:pt x="1384" y="1"/>
                    <a:pt x="1333" y="17"/>
                    <a:pt x="1289" y="49"/>
                  </a:cubicBezTo>
                  <a:lnTo>
                    <a:pt x="121" y="962"/>
                  </a:lnTo>
                  <a:cubicBezTo>
                    <a:pt x="18" y="1040"/>
                    <a:pt x="0" y="1191"/>
                    <a:pt x="82" y="1295"/>
                  </a:cubicBezTo>
                  <a:cubicBezTo>
                    <a:pt x="130" y="1356"/>
                    <a:pt x="199" y="1390"/>
                    <a:pt x="268" y="1390"/>
                  </a:cubicBezTo>
                  <a:cubicBezTo>
                    <a:pt x="320" y="1390"/>
                    <a:pt x="372" y="1373"/>
                    <a:pt x="420" y="1338"/>
                  </a:cubicBezTo>
                  <a:lnTo>
                    <a:pt x="580" y="1213"/>
                  </a:lnTo>
                  <a:lnTo>
                    <a:pt x="1437" y="547"/>
                  </a:lnTo>
                  <a:lnTo>
                    <a:pt x="1584" y="430"/>
                  </a:lnTo>
                  <a:cubicBezTo>
                    <a:pt x="1688" y="348"/>
                    <a:pt x="1709" y="196"/>
                    <a:pt x="1627" y="92"/>
                  </a:cubicBezTo>
                  <a:cubicBezTo>
                    <a:pt x="1579" y="32"/>
                    <a:pt x="1508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-508574" y="1461594"/>
              <a:ext cx="52985" cy="49238"/>
            </a:xfrm>
            <a:custGeom>
              <a:rect b="b" l="l" r="r" t="t"/>
              <a:pathLst>
                <a:path extrusionOk="0" h="1143" w="1230">
                  <a:moveTo>
                    <a:pt x="373" y="1"/>
                  </a:moveTo>
                  <a:lnTo>
                    <a:pt x="1" y="477"/>
                  </a:lnTo>
                  <a:lnTo>
                    <a:pt x="857" y="1143"/>
                  </a:lnTo>
                  <a:lnTo>
                    <a:pt x="1230" y="66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-504266" y="1438073"/>
              <a:ext cx="73663" cy="59835"/>
            </a:xfrm>
            <a:custGeom>
              <a:rect b="b" l="l" r="r" t="t"/>
              <a:pathLst>
                <a:path extrusionOk="0" h="1389" w="1710">
                  <a:moveTo>
                    <a:pt x="274" y="1"/>
                  </a:moveTo>
                  <a:cubicBezTo>
                    <a:pt x="202" y="1"/>
                    <a:pt x="130" y="32"/>
                    <a:pt x="83" y="92"/>
                  </a:cubicBezTo>
                  <a:cubicBezTo>
                    <a:pt x="0" y="196"/>
                    <a:pt x="22" y="348"/>
                    <a:pt x="126" y="430"/>
                  </a:cubicBezTo>
                  <a:lnTo>
                    <a:pt x="1294" y="1338"/>
                  </a:lnTo>
                  <a:cubicBezTo>
                    <a:pt x="1337" y="1372"/>
                    <a:pt x="1388" y="1389"/>
                    <a:pt x="1439" y="1389"/>
                  </a:cubicBezTo>
                  <a:cubicBezTo>
                    <a:pt x="1510" y="1389"/>
                    <a:pt x="1581" y="1356"/>
                    <a:pt x="1627" y="1295"/>
                  </a:cubicBezTo>
                  <a:cubicBezTo>
                    <a:pt x="1709" y="1191"/>
                    <a:pt x="1692" y="1040"/>
                    <a:pt x="1588" y="962"/>
                  </a:cubicBezTo>
                  <a:lnTo>
                    <a:pt x="420" y="49"/>
                  </a:lnTo>
                  <a:cubicBezTo>
                    <a:pt x="377" y="17"/>
                    <a:pt x="325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-633976" y="1497952"/>
              <a:ext cx="29680" cy="29465"/>
            </a:xfrm>
            <a:custGeom>
              <a:rect b="b" l="l" r="r" t="t"/>
              <a:pathLst>
                <a:path extrusionOk="0" h="684" w="689">
                  <a:moveTo>
                    <a:pt x="346" y="0"/>
                  </a:moveTo>
                  <a:cubicBezTo>
                    <a:pt x="156" y="0"/>
                    <a:pt x="0" y="152"/>
                    <a:pt x="0" y="342"/>
                  </a:cubicBezTo>
                  <a:cubicBezTo>
                    <a:pt x="0" y="533"/>
                    <a:pt x="156" y="684"/>
                    <a:pt x="346" y="684"/>
                  </a:cubicBezTo>
                  <a:cubicBezTo>
                    <a:pt x="532" y="684"/>
                    <a:pt x="688" y="533"/>
                    <a:pt x="688" y="342"/>
                  </a:cubicBezTo>
                  <a:cubicBezTo>
                    <a:pt x="688" y="152"/>
                    <a:pt x="532" y="0"/>
                    <a:pt x="346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-633976" y="1817936"/>
              <a:ext cx="29680" cy="29680"/>
            </a:xfrm>
            <a:custGeom>
              <a:rect b="b" l="l" r="r" t="t"/>
              <a:pathLst>
                <a:path extrusionOk="0" h="689" w="689">
                  <a:moveTo>
                    <a:pt x="346" y="1"/>
                  </a:moveTo>
                  <a:cubicBezTo>
                    <a:pt x="156" y="1"/>
                    <a:pt x="0" y="157"/>
                    <a:pt x="0" y="347"/>
                  </a:cubicBezTo>
                  <a:cubicBezTo>
                    <a:pt x="0" y="533"/>
                    <a:pt x="156" y="689"/>
                    <a:pt x="346" y="689"/>
                  </a:cubicBezTo>
                  <a:cubicBezTo>
                    <a:pt x="532" y="689"/>
                    <a:pt x="688" y="533"/>
                    <a:pt x="688" y="347"/>
                  </a:cubicBezTo>
                  <a:cubicBezTo>
                    <a:pt x="688" y="15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-792978" y="1658978"/>
              <a:ext cx="29680" cy="29680"/>
            </a:xfrm>
            <a:custGeom>
              <a:rect b="b" l="l" r="r" t="t"/>
              <a:pathLst>
                <a:path extrusionOk="0" h="689" w="689">
                  <a:moveTo>
                    <a:pt x="347" y="0"/>
                  </a:moveTo>
                  <a:cubicBezTo>
                    <a:pt x="157" y="0"/>
                    <a:pt x="1" y="156"/>
                    <a:pt x="1" y="346"/>
                  </a:cubicBezTo>
                  <a:cubicBezTo>
                    <a:pt x="1" y="533"/>
                    <a:pt x="157" y="688"/>
                    <a:pt x="347" y="688"/>
                  </a:cubicBezTo>
                  <a:cubicBezTo>
                    <a:pt x="533" y="688"/>
                    <a:pt x="689" y="533"/>
                    <a:pt x="689" y="346"/>
                  </a:cubicBezTo>
                  <a:cubicBezTo>
                    <a:pt x="689" y="156"/>
                    <a:pt x="533" y="0"/>
                    <a:pt x="347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-477256" y="1658978"/>
              <a:ext cx="29508" cy="29680"/>
            </a:xfrm>
            <a:custGeom>
              <a:rect b="b" l="l" r="r" t="t"/>
              <a:pathLst>
                <a:path extrusionOk="0" h="689" w="685">
                  <a:moveTo>
                    <a:pt x="342" y="0"/>
                  </a:moveTo>
                  <a:cubicBezTo>
                    <a:pt x="152" y="0"/>
                    <a:pt x="1" y="156"/>
                    <a:pt x="1" y="346"/>
                  </a:cubicBezTo>
                  <a:cubicBezTo>
                    <a:pt x="1" y="533"/>
                    <a:pt x="152" y="688"/>
                    <a:pt x="342" y="688"/>
                  </a:cubicBezTo>
                  <a:cubicBezTo>
                    <a:pt x="533" y="688"/>
                    <a:pt x="684" y="533"/>
                    <a:pt x="684" y="346"/>
                  </a:cubicBezTo>
                  <a:cubicBezTo>
                    <a:pt x="684" y="156"/>
                    <a:pt x="533" y="0"/>
                    <a:pt x="342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-632296" y="1546759"/>
              <a:ext cx="24640" cy="148230"/>
            </a:xfrm>
            <a:custGeom>
              <a:rect b="b" l="l" r="r" t="t"/>
              <a:pathLst>
                <a:path extrusionOk="0" h="3441" w="572">
                  <a:moveTo>
                    <a:pt x="286" y="1"/>
                  </a:moveTo>
                  <a:cubicBezTo>
                    <a:pt x="130" y="1"/>
                    <a:pt x="0" y="126"/>
                    <a:pt x="0" y="282"/>
                  </a:cubicBezTo>
                  <a:lnTo>
                    <a:pt x="0" y="3155"/>
                  </a:lnTo>
                  <a:cubicBezTo>
                    <a:pt x="0" y="3315"/>
                    <a:pt x="130" y="3440"/>
                    <a:pt x="286" y="3440"/>
                  </a:cubicBezTo>
                  <a:cubicBezTo>
                    <a:pt x="441" y="3440"/>
                    <a:pt x="571" y="3315"/>
                    <a:pt x="571" y="3155"/>
                  </a:cubicBezTo>
                  <a:lnTo>
                    <a:pt x="571" y="282"/>
                  </a:lnTo>
                  <a:cubicBezTo>
                    <a:pt x="571" y="126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-633416" y="1582988"/>
              <a:ext cx="114457" cy="112088"/>
            </a:xfrm>
            <a:custGeom>
              <a:rect b="b" l="l" r="r" t="t"/>
              <a:pathLst>
                <a:path extrusionOk="0" h="2602" w="2657">
                  <a:moveTo>
                    <a:pt x="2343" y="0"/>
                  </a:moveTo>
                  <a:cubicBezTo>
                    <a:pt x="2270" y="0"/>
                    <a:pt x="2198" y="27"/>
                    <a:pt x="2142" y="81"/>
                  </a:cubicBezTo>
                  <a:lnTo>
                    <a:pt x="108" y="2115"/>
                  </a:lnTo>
                  <a:cubicBezTo>
                    <a:pt x="0" y="2227"/>
                    <a:pt x="0" y="2405"/>
                    <a:pt x="108" y="2517"/>
                  </a:cubicBezTo>
                  <a:cubicBezTo>
                    <a:pt x="165" y="2573"/>
                    <a:pt x="238" y="2602"/>
                    <a:pt x="312" y="2602"/>
                  </a:cubicBezTo>
                  <a:cubicBezTo>
                    <a:pt x="385" y="2602"/>
                    <a:pt x="459" y="2573"/>
                    <a:pt x="515" y="2517"/>
                  </a:cubicBezTo>
                  <a:lnTo>
                    <a:pt x="2544" y="488"/>
                  </a:lnTo>
                  <a:cubicBezTo>
                    <a:pt x="2657" y="376"/>
                    <a:pt x="2657" y="194"/>
                    <a:pt x="2544" y="81"/>
                  </a:cubicBezTo>
                  <a:cubicBezTo>
                    <a:pt x="2488" y="27"/>
                    <a:pt x="2415" y="0"/>
                    <a:pt x="2343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-722502" y="1292943"/>
              <a:ext cx="206729" cy="160679"/>
            </a:xfrm>
            <a:custGeom>
              <a:rect b="b" l="l" r="r" t="t"/>
              <a:pathLst>
                <a:path extrusionOk="0" h="3730" w="4799">
                  <a:moveTo>
                    <a:pt x="2401" y="282"/>
                  </a:moveTo>
                  <a:cubicBezTo>
                    <a:pt x="3565" y="282"/>
                    <a:pt x="4517" y="991"/>
                    <a:pt x="4517" y="1865"/>
                  </a:cubicBezTo>
                  <a:cubicBezTo>
                    <a:pt x="4517" y="2501"/>
                    <a:pt x="4015" y="3046"/>
                    <a:pt x="3293" y="3301"/>
                  </a:cubicBezTo>
                  <a:cubicBezTo>
                    <a:pt x="3020" y="3397"/>
                    <a:pt x="2717" y="3448"/>
                    <a:pt x="2401" y="3448"/>
                  </a:cubicBezTo>
                  <a:lnTo>
                    <a:pt x="2362" y="3448"/>
                  </a:lnTo>
                  <a:cubicBezTo>
                    <a:pt x="2042" y="3444"/>
                    <a:pt x="1739" y="3388"/>
                    <a:pt x="1467" y="3288"/>
                  </a:cubicBezTo>
                  <a:cubicBezTo>
                    <a:pt x="766" y="3029"/>
                    <a:pt x="281" y="2488"/>
                    <a:pt x="281" y="1865"/>
                  </a:cubicBezTo>
                  <a:cubicBezTo>
                    <a:pt x="281" y="1000"/>
                    <a:pt x="1212" y="295"/>
                    <a:pt x="2362" y="282"/>
                  </a:cubicBezTo>
                  <a:close/>
                  <a:moveTo>
                    <a:pt x="2362" y="0"/>
                  </a:moveTo>
                  <a:cubicBezTo>
                    <a:pt x="1056" y="18"/>
                    <a:pt x="0" y="848"/>
                    <a:pt x="0" y="1865"/>
                  </a:cubicBezTo>
                  <a:cubicBezTo>
                    <a:pt x="0" y="2635"/>
                    <a:pt x="606" y="3301"/>
                    <a:pt x="1467" y="3583"/>
                  </a:cubicBezTo>
                  <a:cubicBezTo>
                    <a:pt x="1532" y="3604"/>
                    <a:pt x="1592" y="3622"/>
                    <a:pt x="1657" y="3639"/>
                  </a:cubicBezTo>
                  <a:cubicBezTo>
                    <a:pt x="1882" y="3695"/>
                    <a:pt x="2120" y="3725"/>
                    <a:pt x="2362" y="3730"/>
                  </a:cubicBezTo>
                  <a:lnTo>
                    <a:pt x="2401" y="3730"/>
                  </a:lnTo>
                  <a:cubicBezTo>
                    <a:pt x="2652" y="3730"/>
                    <a:pt x="2895" y="3699"/>
                    <a:pt x="3124" y="3643"/>
                  </a:cubicBezTo>
                  <a:cubicBezTo>
                    <a:pt x="3184" y="3626"/>
                    <a:pt x="3241" y="3613"/>
                    <a:pt x="3293" y="3596"/>
                  </a:cubicBezTo>
                  <a:cubicBezTo>
                    <a:pt x="4175" y="3319"/>
                    <a:pt x="4798" y="2648"/>
                    <a:pt x="4798" y="1865"/>
                  </a:cubicBezTo>
                  <a:cubicBezTo>
                    <a:pt x="4798" y="835"/>
                    <a:pt x="3721" y="0"/>
                    <a:pt x="2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3"/>
          <p:cNvGrpSpPr/>
          <p:nvPr/>
        </p:nvGrpSpPr>
        <p:grpSpPr>
          <a:xfrm>
            <a:off x="3803463" y="1341251"/>
            <a:ext cx="1537076" cy="3389143"/>
            <a:chOff x="3803463" y="1341251"/>
            <a:chExt cx="1537076" cy="3389143"/>
          </a:xfrm>
        </p:grpSpPr>
        <p:sp>
          <p:nvSpPr>
            <p:cNvPr id="557" name="Google Shape;557;p23"/>
            <p:cNvSpPr/>
            <p:nvPr/>
          </p:nvSpPr>
          <p:spPr>
            <a:xfrm>
              <a:off x="3803463" y="1341251"/>
              <a:ext cx="1537076" cy="1393488"/>
            </a:xfrm>
            <a:custGeom>
              <a:rect b="b" l="l" r="r" t="t"/>
              <a:pathLst>
                <a:path extrusionOk="0" h="18109" w="19975">
                  <a:moveTo>
                    <a:pt x="9987" y="1"/>
                  </a:moveTo>
                  <a:cubicBezTo>
                    <a:pt x="7617" y="1"/>
                    <a:pt x="5250" y="927"/>
                    <a:pt x="3475" y="2770"/>
                  </a:cubicBezTo>
                  <a:cubicBezTo>
                    <a:pt x="1" y="6367"/>
                    <a:pt x="101" y="12097"/>
                    <a:pt x="3698" y="15571"/>
                  </a:cubicBezTo>
                  <a:cubicBezTo>
                    <a:pt x="5457" y="17266"/>
                    <a:pt x="7724" y="18109"/>
                    <a:pt x="9988" y="18109"/>
                  </a:cubicBezTo>
                  <a:cubicBezTo>
                    <a:pt x="12359" y="18109"/>
                    <a:pt x="14727" y="17184"/>
                    <a:pt x="16504" y="15344"/>
                  </a:cubicBezTo>
                  <a:cubicBezTo>
                    <a:pt x="19974" y="11747"/>
                    <a:pt x="19874" y="6012"/>
                    <a:pt x="16277" y="2542"/>
                  </a:cubicBezTo>
                  <a:cubicBezTo>
                    <a:pt x="14518" y="845"/>
                    <a:pt x="12251" y="1"/>
                    <a:pt x="9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75564" y="1342636"/>
              <a:ext cx="1392872" cy="1390717"/>
            </a:xfrm>
            <a:custGeom>
              <a:rect b="b" l="l" r="r" t="t"/>
              <a:pathLst>
                <a:path extrusionOk="0" h="18073" w="18101">
                  <a:moveTo>
                    <a:pt x="8464" y="0"/>
                  </a:moveTo>
                  <a:lnTo>
                    <a:pt x="8464" y="0"/>
                  </a:lnTo>
                  <a:cubicBezTo>
                    <a:pt x="8155" y="23"/>
                    <a:pt x="7850" y="59"/>
                    <a:pt x="7545" y="109"/>
                  </a:cubicBezTo>
                  <a:cubicBezTo>
                    <a:pt x="7368" y="2679"/>
                    <a:pt x="8223" y="5298"/>
                    <a:pt x="10101" y="7295"/>
                  </a:cubicBezTo>
                  <a:lnTo>
                    <a:pt x="9041" y="8395"/>
                  </a:lnTo>
                  <a:lnTo>
                    <a:pt x="2861" y="2429"/>
                  </a:lnTo>
                  <a:cubicBezTo>
                    <a:pt x="2752" y="2533"/>
                    <a:pt x="2643" y="2642"/>
                    <a:pt x="2538" y="2752"/>
                  </a:cubicBezTo>
                  <a:cubicBezTo>
                    <a:pt x="2429" y="2861"/>
                    <a:pt x="2329" y="2970"/>
                    <a:pt x="2229" y="3084"/>
                  </a:cubicBezTo>
                  <a:lnTo>
                    <a:pt x="8409" y="9050"/>
                  </a:lnTo>
                  <a:lnTo>
                    <a:pt x="7345" y="10151"/>
                  </a:lnTo>
                  <a:cubicBezTo>
                    <a:pt x="5553" y="8580"/>
                    <a:pt x="3312" y="7797"/>
                    <a:pt x="1074" y="7797"/>
                  </a:cubicBezTo>
                  <a:cubicBezTo>
                    <a:pt x="740" y="7797"/>
                    <a:pt x="406" y="7815"/>
                    <a:pt x="73" y="7849"/>
                  </a:cubicBezTo>
                  <a:cubicBezTo>
                    <a:pt x="37" y="8154"/>
                    <a:pt x="10" y="8463"/>
                    <a:pt x="1" y="8773"/>
                  </a:cubicBezTo>
                  <a:cubicBezTo>
                    <a:pt x="359" y="8728"/>
                    <a:pt x="720" y="8705"/>
                    <a:pt x="1081" y="8705"/>
                  </a:cubicBezTo>
                  <a:cubicBezTo>
                    <a:pt x="3088" y="8705"/>
                    <a:pt x="5098" y="9402"/>
                    <a:pt x="6713" y="10805"/>
                  </a:cubicBezTo>
                  <a:lnTo>
                    <a:pt x="2443" y="15230"/>
                  </a:lnTo>
                  <a:cubicBezTo>
                    <a:pt x="2547" y="15339"/>
                    <a:pt x="2652" y="15444"/>
                    <a:pt x="2761" y="15553"/>
                  </a:cubicBezTo>
                  <a:cubicBezTo>
                    <a:pt x="2875" y="15658"/>
                    <a:pt x="2984" y="15762"/>
                    <a:pt x="3098" y="15858"/>
                  </a:cubicBezTo>
                  <a:lnTo>
                    <a:pt x="7368" y="11438"/>
                  </a:lnTo>
                  <a:cubicBezTo>
                    <a:pt x="9087" y="13279"/>
                    <a:pt x="9846" y="15712"/>
                    <a:pt x="9637" y="18072"/>
                  </a:cubicBezTo>
                  <a:cubicBezTo>
                    <a:pt x="9946" y="18054"/>
                    <a:pt x="10251" y="18018"/>
                    <a:pt x="10556" y="17968"/>
                  </a:cubicBezTo>
                  <a:cubicBezTo>
                    <a:pt x="10733" y="15398"/>
                    <a:pt x="9878" y="12775"/>
                    <a:pt x="8000" y="10783"/>
                  </a:cubicBezTo>
                  <a:lnTo>
                    <a:pt x="9064" y="9682"/>
                  </a:lnTo>
                  <a:lnTo>
                    <a:pt x="15240" y="15644"/>
                  </a:lnTo>
                  <a:cubicBezTo>
                    <a:pt x="15353" y="15539"/>
                    <a:pt x="15458" y="15435"/>
                    <a:pt x="15567" y="15326"/>
                  </a:cubicBezTo>
                  <a:cubicBezTo>
                    <a:pt x="15672" y="15217"/>
                    <a:pt x="15772" y="15103"/>
                    <a:pt x="15872" y="14989"/>
                  </a:cubicBezTo>
                  <a:lnTo>
                    <a:pt x="9692" y="9027"/>
                  </a:lnTo>
                  <a:lnTo>
                    <a:pt x="10756" y="7927"/>
                  </a:lnTo>
                  <a:cubicBezTo>
                    <a:pt x="12548" y="9498"/>
                    <a:pt x="14788" y="10280"/>
                    <a:pt x="17027" y="10280"/>
                  </a:cubicBezTo>
                  <a:cubicBezTo>
                    <a:pt x="17361" y="10280"/>
                    <a:pt x="17695" y="10263"/>
                    <a:pt x="18027" y="10228"/>
                  </a:cubicBezTo>
                  <a:cubicBezTo>
                    <a:pt x="18068" y="9919"/>
                    <a:pt x="18091" y="9609"/>
                    <a:pt x="18100" y="9305"/>
                  </a:cubicBezTo>
                  <a:lnTo>
                    <a:pt x="18100" y="9305"/>
                  </a:lnTo>
                  <a:cubicBezTo>
                    <a:pt x="17746" y="9349"/>
                    <a:pt x="17389" y="9371"/>
                    <a:pt x="17032" y="9371"/>
                  </a:cubicBezTo>
                  <a:cubicBezTo>
                    <a:pt x="15021" y="9371"/>
                    <a:pt x="13006" y="8673"/>
                    <a:pt x="11388" y="7267"/>
                  </a:cubicBezTo>
                  <a:lnTo>
                    <a:pt x="15658" y="2847"/>
                  </a:lnTo>
                  <a:cubicBezTo>
                    <a:pt x="15554" y="2738"/>
                    <a:pt x="15449" y="2629"/>
                    <a:pt x="15340" y="2524"/>
                  </a:cubicBezTo>
                  <a:cubicBezTo>
                    <a:pt x="15231" y="2415"/>
                    <a:pt x="15117" y="2315"/>
                    <a:pt x="15003" y="2215"/>
                  </a:cubicBezTo>
                  <a:lnTo>
                    <a:pt x="10733" y="6640"/>
                  </a:lnTo>
                  <a:cubicBezTo>
                    <a:pt x="9014" y="4793"/>
                    <a:pt x="8255" y="2365"/>
                    <a:pt x="8464" y="0"/>
                  </a:cubicBezTo>
                  <a:close/>
                </a:path>
              </a:pathLst>
            </a:custGeom>
            <a:solidFill>
              <a:srgbClr val="251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23"/>
            <p:cNvGrpSpPr/>
            <p:nvPr/>
          </p:nvGrpSpPr>
          <p:grpSpPr>
            <a:xfrm>
              <a:off x="4086943" y="2674452"/>
              <a:ext cx="967338" cy="2055942"/>
              <a:chOff x="4086943" y="2674452"/>
              <a:chExt cx="967338" cy="2055942"/>
            </a:xfrm>
          </p:grpSpPr>
          <p:sp>
            <p:nvSpPr>
              <p:cNvPr id="560" name="Google Shape;560;p23"/>
              <p:cNvSpPr/>
              <p:nvPr/>
            </p:nvSpPr>
            <p:spPr>
              <a:xfrm>
                <a:off x="4086943" y="3464323"/>
                <a:ext cx="719559" cy="231619"/>
              </a:xfrm>
              <a:custGeom>
                <a:rect b="b" l="l" r="r" t="t"/>
                <a:pathLst>
                  <a:path extrusionOk="0" h="3010" w="9351">
                    <a:moveTo>
                      <a:pt x="8510" y="1"/>
                    </a:moveTo>
                    <a:cubicBezTo>
                      <a:pt x="8488" y="1"/>
                      <a:pt x="8467" y="2"/>
                      <a:pt x="8445" y="4"/>
                    </a:cubicBezTo>
                    <a:cubicBezTo>
                      <a:pt x="5840" y="245"/>
                      <a:pt x="3238" y="486"/>
                      <a:pt x="633" y="732"/>
                    </a:cubicBezTo>
                    <a:cubicBezTo>
                      <a:pt x="269" y="763"/>
                      <a:pt x="0" y="1095"/>
                      <a:pt x="37" y="1468"/>
                    </a:cubicBezTo>
                    <a:cubicBezTo>
                      <a:pt x="91" y="1982"/>
                      <a:pt x="150" y="2496"/>
                      <a:pt x="214" y="3010"/>
                    </a:cubicBezTo>
                    <a:cubicBezTo>
                      <a:pt x="3261" y="2728"/>
                      <a:pt x="6303" y="2442"/>
                      <a:pt x="9350" y="2160"/>
                    </a:cubicBezTo>
                    <a:cubicBezTo>
                      <a:pt x="9282" y="1646"/>
                      <a:pt x="9223" y="1132"/>
                      <a:pt x="9173" y="613"/>
                    </a:cubicBezTo>
                    <a:cubicBezTo>
                      <a:pt x="9134" y="267"/>
                      <a:pt x="8846" y="1"/>
                      <a:pt x="8510" y="1"/>
                    </a:cubicBezTo>
                    <a:close/>
                  </a:path>
                </a:pathLst>
              </a:custGeom>
              <a:solidFill>
                <a:srgbClr val="DE68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4572644" y="2674452"/>
                <a:ext cx="177985" cy="565583"/>
              </a:xfrm>
              <a:custGeom>
                <a:rect b="b" l="l" r="r" t="t"/>
                <a:pathLst>
                  <a:path extrusionOk="0" h="7350" w="2313">
                    <a:moveTo>
                      <a:pt x="1399" y="0"/>
                    </a:moveTo>
                    <a:cubicBezTo>
                      <a:pt x="1367" y="0"/>
                      <a:pt x="1334" y="2"/>
                      <a:pt x="1301" y="5"/>
                    </a:cubicBezTo>
                    <a:cubicBezTo>
                      <a:pt x="715" y="60"/>
                      <a:pt x="201" y="587"/>
                      <a:pt x="160" y="1183"/>
                    </a:cubicBezTo>
                    <a:cubicBezTo>
                      <a:pt x="41" y="2906"/>
                      <a:pt x="1" y="4634"/>
                      <a:pt x="41" y="6363"/>
                    </a:cubicBezTo>
                    <a:cubicBezTo>
                      <a:pt x="50" y="6929"/>
                      <a:pt x="492" y="7349"/>
                      <a:pt x="1034" y="7349"/>
                    </a:cubicBezTo>
                    <a:cubicBezTo>
                      <a:pt x="1067" y="7349"/>
                      <a:pt x="1100" y="7348"/>
                      <a:pt x="1133" y="7345"/>
                    </a:cubicBezTo>
                    <a:cubicBezTo>
                      <a:pt x="1715" y="7290"/>
                      <a:pt x="2170" y="6763"/>
                      <a:pt x="2156" y="6167"/>
                    </a:cubicBezTo>
                    <a:cubicBezTo>
                      <a:pt x="2120" y="4439"/>
                      <a:pt x="2161" y="2706"/>
                      <a:pt x="2274" y="983"/>
                    </a:cubicBezTo>
                    <a:cubicBezTo>
                      <a:pt x="2313" y="421"/>
                      <a:pt x="1931" y="0"/>
                      <a:pt x="1399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4087635" y="2993940"/>
                <a:ext cx="966646" cy="1736454"/>
              </a:xfrm>
              <a:custGeom>
                <a:rect b="b" l="l" r="r" t="t"/>
                <a:pathLst>
                  <a:path extrusionOk="0" h="22566" w="12562">
                    <a:moveTo>
                      <a:pt x="8450" y="0"/>
                    </a:moveTo>
                    <a:lnTo>
                      <a:pt x="8450" y="0"/>
                    </a:lnTo>
                    <a:cubicBezTo>
                      <a:pt x="5667" y="260"/>
                      <a:pt x="2879" y="519"/>
                      <a:pt x="96" y="778"/>
                    </a:cubicBezTo>
                    <a:cubicBezTo>
                      <a:pt x="1" y="8127"/>
                      <a:pt x="1292" y="15521"/>
                      <a:pt x="3911" y="22566"/>
                    </a:cubicBezTo>
                    <a:lnTo>
                      <a:pt x="12561" y="22566"/>
                    </a:lnTo>
                    <a:cubicBezTo>
                      <a:pt x="9746" y="15285"/>
                      <a:pt x="8355" y="7622"/>
                      <a:pt x="8450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4574414" y="3061808"/>
                <a:ext cx="173984" cy="348968"/>
              </a:xfrm>
              <a:custGeom>
                <a:rect b="b" l="l" r="r" t="t"/>
                <a:pathLst>
                  <a:path extrusionOk="0" h="4535" w="2261">
                    <a:moveTo>
                      <a:pt x="1158" y="1"/>
                    </a:moveTo>
                    <a:cubicBezTo>
                      <a:pt x="1125" y="1"/>
                      <a:pt x="1093" y="2"/>
                      <a:pt x="1060" y="5"/>
                    </a:cubicBezTo>
                    <a:cubicBezTo>
                      <a:pt x="478" y="60"/>
                      <a:pt x="0" y="587"/>
                      <a:pt x="14" y="1188"/>
                    </a:cubicBezTo>
                    <a:cubicBezTo>
                      <a:pt x="28" y="1974"/>
                      <a:pt x="59" y="2761"/>
                      <a:pt x="105" y="3548"/>
                    </a:cubicBezTo>
                    <a:cubicBezTo>
                      <a:pt x="139" y="4110"/>
                      <a:pt x="599" y="4535"/>
                      <a:pt x="1140" y="4535"/>
                    </a:cubicBezTo>
                    <a:cubicBezTo>
                      <a:pt x="1172" y="4535"/>
                      <a:pt x="1205" y="4533"/>
                      <a:pt x="1237" y="4530"/>
                    </a:cubicBezTo>
                    <a:cubicBezTo>
                      <a:pt x="1824" y="4476"/>
                      <a:pt x="2260" y="3948"/>
                      <a:pt x="2224" y="3348"/>
                    </a:cubicBezTo>
                    <a:cubicBezTo>
                      <a:pt x="2179" y="2561"/>
                      <a:pt x="2147" y="1774"/>
                      <a:pt x="2133" y="988"/>
                    </a:cubicBezTo>
                    <a:cubicBezTo>
                      <a:pt x="2120" y="425"/>
                      <a:pt x="1698" y="1"/>
                      <a:pt x="1158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4411667" y="2878133"/>
                <a:ext cx="165519" cy="282483"/>
              </a:xfrm>
              <a:custGeom>
                <a:rect b="b" l="l" r="r" t="t"/>
                <a:pathLst>
                  <a:path extrusionOk="0" h="3671" w="2151">
                    <a:moveTo>
                      <a:pt x="1212" y="0"/>
                    </a:moveTo>
                    <a:cubicBezTo>
                      <a:pt x="1180" y="0"/>
                      <a:pt x="1148" y="2"/>
                      <a:pt x="1115" y="5"/>
                    </a:cubicBezTo>
                    <a:cubicBezTo>
                      <a:pt x="528" y="59"/>
                      <a:pt x="32" y="587"/>
                      <a:pt x="19" y="1183"/>
                    </a:cubicBezTo>
                    <a:cubicBezTo>
                      <a:pt x="5" y="1683"/>
                      <a:pt x="1" y="2183"/>
                      <a:pt x="1" y="2683"/>
                    </a:cubicBezTo>
                    <a:cubicBezTo>
                      <a:pt x="1" y="3250"/>
                      <a:pt x="430" y="3670"/>
                      <a:pt x="971" y="3670"/>
                    </a:cubicBezTo>
                    <a:cubicBezTo>
                      <a:pt x="1003" y="3670"/>
                      <a:pt x="1036" y="3669"/>
                      <a:pt x="1069" y="3666"/>
                    </a:cubicBezTo>
                    <a:cubicBezTo>
                      <a:pt x="1656" y="3611"/>
                      <a:pt x="2120" y="3083"/>
                      <a:pt x="2120" y="2488"/>
                    </a:cubicBezTo>
                    <a:cubicBezTo>
                      <a:pt x="2120" y="1987"/>
                      <a:pt x="2124" y="1487"/>
                      <a:pt x="2138" y="987"/>
                    </a:cubicBezTo>
                    <a:cubicBezTo>
                      <a:pt x="2151" y="425"/>
                      <a:pt x="1751" y="0"/>
                      <a:pt x="1212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4252844" y="2920070"/>
                <a:ext cx="164827" cy="282868"/>
              </a:xfrm>
              <a:custGeom>
                <a:rect b="b" l="l" r="r" t="t"/>
                <a:pathLst>
                  <a:path extrusionOk="0" h="3676" w="2142">
                    <a:moveTo>
                      <a:pt x="1202" y="1"/>
                    </a:moveTo>
                    <a:cubicBezTo>
                      <a:pt x="1170" y="1"/>
                      <a:pt x="1138" y="2"/>
                      <a:pt x="1105" y="5"/>
                    </a:cubicBezTo>
                    <a:cubicBezTo>
                      <a:pt x="518" y="60"/>
                      <a:pt x="27" y="588"/>
                      <a:pt x="14" y="1183"/>
                    </a:cubicBezTo>
                    <a:cubicBezTo>
                      <a:pt x="5" y="1684"/>
                      <a:pt x="0" y="2188"/>
                      <a:pt x="5" y="2689"/>
                    </a:cubicBezTo>
                    <a:cubicBezTo>
                      <a:pt x="9" y="3251"/>
                      <a:pt x="443" y="3675"/>
                      <a:pt x="985" y="3675"/>
                    </a:cubicBezTo>
                    <a:cubicBezTo>
                      <a:pt x="1017" y="3675"/>
                      <a:pt x="1049" y="3674"/>
                      <a:pt x="1082" y="3671"/>
                    </a:cubicBezTo>
                    <a:cubicBezTo>
                      <a:pt x="1664" y="3616"/>
                      <a:pt x="2128" y="3089"/>
                      <a:pt x="2124" y="2488"/>
                    </a:cubicBezTo>
                    <a:cubicBezTo>
                      <a:pt x="2119" y="1988"/>
                      <a:pt x="2124" y="1488"/>
                      <a:pt x="2133" y="988"/>
                    </a:cubicBezTo>
                    <a:cubicBezTo>
                      <a:pt x="2141" y="425"/>
                      <a:pt x="1737" y="1"/>
                      <a:pt x="1202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4094637" y="2963853"/>
                <a:ext cx="163827" cy="282791"/>
              </a:xfrm>
              <a:custGeom>
                <a:rect b="b" l="l" r="r" t="t"/>
                <a:pathLst>
                  <a:path extrusionOk="0" h="3675" w="2129">
                    <a:moveTo>
                      <a:pt x="1185" y="0"/>
                    </a:moveTo>
                    <a:cubicBezTo>
                      <a:pt x="1153" y="0"/>
                      <a:pt x="1120" y="2"/>
                      <a:pt x="1087" y="5"/>
                    </a:cubicBezTo>
                    <a:cubicBezTo>
                      <a:pt x="501" y="59"/>
                      <a:pt x="14" y="587"/>
                      <a:pt x="5" y="1183"/>
                    </a:cubicBezTo>
                    <a:cubicBezTo>
                      <a:pt x="0" y="1683"/>
                      <a:pt x="0" y="2183"/>
                      <a:pt x="5" y="2688"/>
                    </a:cubicBezTo>
                    <a:cubicBezTo>
                      <a:pt x="14" y="3250"/>
                      <a:pt x="452" y="3675"/>
                      <a:pt x="990" y="3675"/>
                    </a:cubicBezTo>
                    <a:cubicBezTo>
                      <a:pt x="1022" y="3675"/>
                      <a:pt x="1055" y="3673"/>
                      <a:pt x="1087" y="3670"/>
                    </a:cubicBezTo>
                    <a:cubicBezTo>
                      <a:pt x="1674" y="3616"/>
                      <a:pt x="2129" y="3088"/>
                      <a:pt x="2124" y="2488"/>
                    </a:cubicBezTo>
                    <a:cubicBezTo>
                      <a:pt x="2115" y="1988"/>
                      <a:pt x="2115" y="1487"/>
                      <a:pt x="2124" y="987"/>
                    </a:cubicBezTo>
                    <a:cubicBezTo>
                      <a:pt x="2129" y="425"/>
                      <a:pt x="1724" y="0"/>
                      <a:pt x="1185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4385812" y="3245252"/>
                <a:ext cx="391599" cy="406604"/>
              </a:xfrm>
              <a:custGeom>
                <a:rect b="b" l="l" r="r" t="t"/>
                <a:pathLst>
                  <a:path extrusionOk="0" h="5284" w="5089">
                    <a:moveTo>
                      <a:pt x="3934" y="1"/>
                    </a:moveTo>
                    <a:cubicBezTo>
                      <a:pt x="3823" y="1"/>
                      <a:pt x="3711" y="6"/>
                      <a:pt x="3597" y="18"/>
                    </a:cubicBezTo>
                    <a:cubicBezTo>
                      <a:pt x="1578" y="204"/>
                      <a:pt x="0" y="2055"/>
                      <a:pt x="218" y="4111"/>
                    </a:cubicBezTo>
                    <a:cubicBezTo>
                      <a:pt x="250" y="4420"/>
                      <a:pt x="287" y="4725"/>
                      <a:pt x="323" y="5034"/>
                    </a:cubicBezTo>
                    <a:cubicBezTo>
                      <a:pt x="1910" y="5116"/>
                      <a:pt x="3497" y="5202"/>
                      <a:pt x="5089" y="5284"/>
                    </a:cubicBezTo>
                    <a:cubicBezTo>
                      <a:pt x="4857" y="3551"/>
                      <a:pt x="4702" y="1810"/>
                      <a:pt x="4630" y="72"/>
                    </a:cubicBezTo>
                    <a:cubicBezTo>
                      <a:pt x="4404" y="26"/>
                      <a:pt x="4171" y="1"/>
                      <a:pt x="3934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4108257" y="3665773"/>
                <a:ext cx="728332" cy="248395"/>
              </a:xfrm>
              <a:custGeom>
                <a:rect b="b" l="l" r="r" t="t"/>
                <a:pathLst>
                  <a:path extrusionOk="0" h="3228" w="9465">
                    <a:moveTo>
                      <a:pt x="9132" y="1"/>
                    </a:moveTo>
                    <a:cubicBezTo>
                      <a:pt x="9182" y="374"/>
                      <a:pt x="8932" y="701"/>
                      <a:pt x="8569" y="733"/>
                    </a:cubicBezTo>
                    <a:cubicBezTo>
                      <a:pt x="5963" y="979"/>
                      <a:pt x="3362" y="1220"/>
                      <a:pt x="756" y="1461"/>
                    </a:cubicBezTo>
                    <a:cubicBezTo>
                      <a:pt x="734" y="1463"/>
                      <a:pt x="712" y="1464"/>
                      <a:pt x="691" y="1464"/>
                    </a:cubicBezTo>
                    <a:cubicBezTo>
                      <a:pt x="352" y="1464"/>
                      <a:pt x="48" y="1202"/>
                      <a:pt x="1" y="851"/>
                    </a:cubicBezTo>
                    <a:lnTo>
                      <a:pt x="1" y="851"/>
                    </a:lnTo>
                    <a:cubicBezTo>
                      <a:pt x="78" y="1442"/>
                      <a:pt x="169" y="2029"/>
                      <a:pt x="265" y="2616"/>
                    </a:cubicBezTo>
                    <a:cubicBezTo>
                      <a:pt x="325" y="2964"/>
                      <a:pt x="642" y="3228"/>
                      <a:pt x="984" y="3228"/>
                    </a:cubicBezTo>
                    <a:cubicBezTo>
                      <a:pt x="1004" y="3228"/>
                      <a:pt x="1023" y="3227"/>
                      <a:pt x="1042" y="3225"/>
                    </a:cubicBezTo>
                    <a:cubicBezTo>
                      <a:pt x="3648" y="2980"/>
                      <a:pt x="6249" y="2739"/>
                      <a:pt x="8855" y="2493"/>
                    </a:cubicBezTo>
                    <a:cubicBezTo>
                      <a:pt x="9219" y="2461"/>
                      <a:pt x="9464" y="2134"/>
                      <a:pt x="9401" y="1761"/>
                    </a:cubicBezTo>
                    <a:cubicBezTo>
                      <a:pt x="9305" y="1179"/>
                      <a:pt x="9214" y="588"/>
                      <a:pt x="9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4089713" y="3512185"/>
                <a:ext cx="722714" cy="248702"/>
              </a:xfrm>
              <a:custGeom>
                <a:rect b="b" l="l" r="r" t="t"/>
                <a:pathLst>
                  <a:path extrusionOk="0" h="3232" w="9392">
                    <a:moveTo>
                      <a:pt x="9137" y="0"/>
                    </a:moveTo>
                    <a:cubicBezTo>
                      <a:pt x="9173" y="373"/>
                      <a:pt x="8914" y="701"/>
                      <a:pt x="8550" y="737"/>
                    </a:cubicBezTo>
                    <a:cubicBezTo>
                      <a:pt x="5945" y="978"/>
                      <a:pt x="3339" y="1219"/>
                      <a:pt x="738" y="1465"/>
                    </a:cubicBezTo>
                    <a:cubicBezTo>
                      <a:pt x="718" y="1466"/>
                      <a:pt x="698" y="1467"/>
                      <a:pt x="679" y="1467"/>
                    </a:cubicBezTo>
                    <a:cubicBezTo>
                      <a:pt x="335" y="1467"/>
                      <a:pt x="40" y="1204"/>
                      <a:pt x="1" y="851"/>
                    </a:cubicBezTo>
                    <a:lnTo>
                      <a:pt x="1" y="851"/>
                    </a:lnTo>
                    <a:cubicBezTo>
                      <a:pt x="64" y="1442"/>
                      <a:pt x="133" y="2029"/>
                      <a:pt x="210" y="2620"/>
                    </a:cubicBezTo>
                    <a:cubicBezTo>
                      <a:pt x="257" y="2969"/>
                      <a:pt x="562" y="3232"/>
                      <a:pt x="906" y="3232"/>
                    </a:cubicBezTo>
                    <a:cubicBezTo>
                      <a:pt x="926" y="3232"/>
                      <a:pt x="945" y="3231"/>
                      <a:pt x="965" y="3229"/>
                    </a:cubicBezTo>
                    <a:cubicBezTo>
                      <a:pt x="3566" y="2988"/>
                      <a:pt x="6172" y="2743"/>
                      <a:pt x="8778" y="2502"/>
                    </a:cubicBezTo>
                    <a:cubicBezTo>
                      <a:pt x="9142" y="2465"/>
                      <a:pt x="9392" y="2138"/>
                      <a:pt x="9346" y="1765"/>
                    </a:cubicBezTo>
                    <a:cubicBezTo>
                      <a:pt x="9264" y="1178"/>
                      <a:pt x="9196" y="592"/>
                      <a:pt x="91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4099870" y="3601752"/>
                <a:ext cx="721329" cy="218692"/>
              </a:xfrm>
              <a:custGeom>
                <a:rect b="b" l="l" r="r" t="t"/>
                <a:pathLst>
                  <a:path extrusionOk="0" h="2842" w="9374">
                    <a:moveTo>
                      <a:pt x="9137" y="1"/>
                    </a:moveTo>
                    <a:cubicBezTo>
                      <a:pt x="9137" y="2"/>
                      <a:pt x="9137" y="4"/>
                      <a:pt x="9137" y="5"/>
                    </a:cubicBezTo>
                    <a:lnTo>
                      <a:pt x="9137" y="5"/>
                    </a:lnTo>
                    <a:cubicBezTo>
                      <a:pt x="9137" y="4"/>
                      <a:pt x="9137" y="2"/>
                      <a:pt x="9137" y="1"/>
                    </a:cubicBezTo>
                    <a:close/>
                    <a:moveTo>
                      <a:pt x="9137" y="5"/>
                    </a:moveTo>
                    <a:cubicBezTo>
                      <a:pt x="9180" y="376"/>
                      <a:pt x="8926" y="701"/>
                      <a:pt x="8559" y="737"/>
                    </a:cubicBezTo>
                    <a:cubicBezTo>
                      <a:pt x="5958" y="978"/>
                      <a:pt x="3352" y="1224"/>
                      <a:pt x="747" y="1465"/>
                    </a:cubicBezTo>
                    <a:cubicBezTo>
                      <a:pt x="727" y="1467"/>
                      <a:pt x="708" y="1468"/>
                      <a:pt x="689" y="1468"/>
                    </a:cubicBezTo>
                    <a:cubicBezTo>
                      <a:pt x="348" y="1468"/>
                      <a:pt x="44" y="1204"/>
                      <a:pt x="1" y="856"/>
                    </a:cubicBezTo>
                    <a:lnTo>
                      <a:pt x="1" y="856"/>
                    </a:lnTo>
                    <a:cubicBezTo>
                      <a:pt x="55" y="1315"/>
                      <a:pt x="119" y="1774"/>
                      <a:pt x="187" y="2229"/>
                    </a:cubicBezTo>
                    <a:cubicBezTo>
                      <a:pt x="234" y="2579"/>
                      <a:pt x="542" y="2842"/>
                      <a:pt x="881" y="2842"/>
                    </a:cubicBezTo>
                    <a:cubicBezTo>
                      <a:pt x="903" y="2842"/>
                      <a:pt x="925" y="2841"/>
                      <a:pt x="947" y="2838"/>
                    </a:cubicBezTo>
                    <a:cubicBezTo>
                      <a:pt x="3552" y="2597"/>
                      <a:pt x="6158" y="2356"/>
                      <a:pt x="8759" y="2111"/>
                    </a:cubicBezTo>
                    <a:cubicBezTo>
                      <a:pt x="9128" y="2079"/>
                      <a:pt x="9373" y="1751"/>
                      <a:pt x="9319" y="1379"/>
                    </a:cubicBezTo>
                    <a:cubicBezTo>
                      <a:pt x="9255" y="921"/>
                      <a:pt x="9192" y="463"/>
                      <a:pt x="913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1" name="Google Shape;571;p23"/>
          <p:cNvGrpSpPr/>
          <p:nvPr/>
        </p:nvGrpSpPr>
        <p:grpSpPr>
          <a:xfrm>
            <a:off x="614850" y="2022313"/>
            <a:ext cx="3158700" cy="2540787"/>
            <a:chOff x="772225" y="2022325"/>
            <a:chExt cx="3158700" cy="2540787"/>
          </a:xfrm>
        </p:grpSpPr>
        <p:cxnSp>
          <p:nvCxnSpPr>
            <p:cNvPr id="572" name="Google Shape;572;p23"/>
            <p:cNvCxnSpPr>
              <a:stCxn id="573" idx="3"/>
            </p:cNvCxnSpPr>
            <p:nvPr/>
          </p:nvCxnSpPr>
          <p:spPr>
            <a:xfrm flipH="1" rot="10800000">
              <a:off x="3603625" y="2022325"/>
              <a:ext cx="327300" cy="2038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3" name="Google Shape;573;p23"/>
            <p:cNvSpPr/>
            <p:nvPr/>
          </p:nvSpPr>
          <p:spPr>
            <a:xfrm>
              <a:off x="772225" y="3559225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rgbClr val="DB2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574" name="Google Shape;574;p23"/>
            <p:cNvGrpSpPr/>
            <p:nvPr/>
          </p:nvGrpSpPr>
          <p:grpSpPr>
            <a:xfrm>
              <a:off x="1676400" y="3559188"/>
              <a:ext cx="1927223" cy="1003923"/>
              <a:chOff x="4572000" y="1534439"/>
              <a:chExt cx="1927223" cy="1003923"/>
            </a:xfrm>
          </p:grpSpPr>
          <p:sp>
            <p:nvSpPr>
              <p:cNvPr id="575" name="Google Shape;575;p2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Covid Factor</a:t>
                </a:r>
                <a:endParaRPr b="1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76" name="Google Shape;576;p2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 Covid affected teams’ overall?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77" name="Google Shape;577;p23"/>
            <p:cNvSpPr/>
            <p:nvPr/>
          </p:nvSpPr>
          <p:spPr>
            <a:xfrm>
              <a:off x="887450" y="368270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3"/>
          <p:cNvGrpSpPr/>
          <p:nvPr/>
        </p:nvGrpSpPr>
        <p:grpSpPr>
          <a:xfrm>
            <a:off x="852176" y="3772396"/>
            <a:ext cx="517606" cy="577423"/>
            <a:chOff x="-826493" y="2202796"/>
            <a:chExt cx="413027" cy="460759"/>
          </a:xfrm>
        </p:grpSpPr>
        <p:sp>
          <p:nvSpPr>
            <p:cNvPr id="579" name="Google Shape;579;p23"/>
            <p:cNvSpPr/>
            <p:nvPr/>
          </p:nvSpPr>
          <p:spPr>
            <a:xfrm>
              <a:off x="-711689" y="2202796"/>
              <a:ext cx="93220" cy="142802"/>
            </a:xfrm>
            <a:custGeom>
              <a:rect b="b" l="l" r="r" t="t"/>
              <a:pathLst>
                <a:path extrusionOk="0" h="3315" w="2164">
                  <a:moveTo>
                    <a:pt x="0" y="1"/>
                  </a:moveTo>
                  <a:lnTo>
                    <a:pt x="0" y="3315"/>
                  </a:lnTo>
                  <a:lnTo>
                    <a:pt x="2163" y="3315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-711689" y="2202796"/>
              <a:ext cx="177092" cy="142802"/>
            </a:xfrm>
            <a:custGeom>
              <a:rect b="b" l="l" r="r" t="t"/>
              <a:pathLst>
                <a:path extrusionOk="0" h="3315" w="4111">
                  <a:moveTo>
                    <a:pt x="0" y="1"/>
                  </a:moveTo>
                  <a:lnTo>
                    <a:pt x="0" y="3315"/>
                  </a:lnTo>
                  <a:lnTo>
                    <a:pt x="4110" y="3315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DB2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-826493" y="2298989"/>
              <a:ext cx="413027" cy="21840"/>
            </a:xfrm>
            <a:custGeom>
              <a:rect b="b" l="l" r="r" t="t"/>
              <a:pathLst>
                <a:path extrusionOk="0" h="507" w="9588">
                  <a:moveTo>
                    <a:pt x="0" y="0"/>
                  </a:moveTo>
                  <a:lnTo>
                    <a:pt x="0" y="506"/>
                  </a:lnTo>
                  <a:lnTo>
                    <a:pt x="9587" y="506"/>
                  </a:lnTo>
                  <a:lnTo>
                    <a:pt x="9587" y="0"/>
                  </a:lnTo>
                  <a:close/>
                </a:path>
              </a:pathLst>
            </a:custGeom>
            <a:solidFill>
              <a:srgbClr val="FF5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-803015" y="2320787"/>
              <a:ext cx="363273" cy="342768"/>
            </a:xfrm>
            <a:custGeom>
              <a:rect b="b" l="l" r="r" t="t"/>
              <a:pathLst>
                <a:path extrusionOk="0" h="7957" w="8433">
                  <a:moveTo>
                    <a:pt x="1030" y="1541"/>
                  </a:moveTo>
                  <a:lnTo>
                    <a:pt x="1986" y="2514"/>
                  </a:lnTo>
                  <a:lnTo>
                    <a:pt x="1372" y="3094"/>
                  </a:lnTo>
                  <a:cubicBezTo>
                    <a:pt x="1272" y="2484"/>
                    <a:pt x="1155" y="1969"/>
                    <a:pt x="1030" y="1541"/>
                  </a:cubicBezTo>
                  <a:close/>
                  <a:moveTo>
                    <a:pt x="7394" y="1541"/>
                  </a:moveTo>
                  <a:cubicBezTo>
                    <a:pt x="7268" y="1969"/>
                    <a:pt x="7152" y="2484"/>
                    <a:pt x="7052" y="3094"/>
                  </a:cubicBezTo>
                  <a:lnTo>
                    <a:pt x="6438" y="2514"/>
                  </a:lnTo>
                  <a:lnTo>
                    <a:pt x="7394" y="1541"/>
                  </a:lnTo>
                  <a:close/>
                  <a:moveTo>
                    <a:pt x="3210" y="1718"/>
                  </a:moveTo>
                  <a:lnTo>
                    <a:pt x="4037" y="2475"/>
                  </a:lnTo>
                  <a:lnTo>
                    <a:pt x="3228" y="3418"/>
                  </a:lnTo>
                  <a:lnTo>
                    <a:pt x="2354" y="2523"/>
                  </a:lnTo>
                  <a:lnTo>
                    <a:pt x="3210" y="1718"/>
                  </a:lnTo>
                  <a:close/>
                  <a:moveTo>
                    <a:pt x="5213" y="1718"/>
                  </a:moveTo>
                  <a:lnTo>
                    <a:pt x="6070" y="2523"/>
                  </a:lnTo>
                  <a:lnTo>
                    <a:pt x="5196" y="3418"/>
                  </a:lnTo>
                  <a:lnTo>
                    <a:pt x="4387" y="2475"/>
                  </a:lnTo>
                  <a:lnTo>
                    <a:pt x="5213" y="1718"/>
                  </a:lnTo>
                  <a:close/>
                  <a:moveTo>
                    <a:pt x="2163" y="2696"/>
                  </a:moveTo>
                  <a:lnTo>
                    <a:pt x="3059" y="3613"/>
                  </a:lnTo>
                  <a:lnTo>
                    <a:pt x="2388" y="4400"/>
                  </a:lnTo>
                  <a:lnTo>
                    <a:pt x="1454" y="3366"/>
                  </a:lnTo>
                  <a:lnTo>
                    <a:pt x="2163" y="2696"/>
                  </a:lnTo>
                  <a:close/>
                  <a:moveTo>
                    <a:pt x="6260" y="2696"/>
                  </a:moveTo>
                  <a:lnTo>
                    <a:pt x="6970" y="3366"/>
                  </a:lnTo>
                  <a:lnTo>
                    <a:pt x="6035" y="4400"/>
                  </a:lnTo>
                  <a:lnTo>
                    <a:pt x="5365" y="3613"/>
                  </a:lnTo>
                  <a:lnTo>
                    <a:pt x="6260" y="2696"/>
                  </a:lnTo>
                  <a:close/>
                  <a:moveTo>
                    <a:pt x="4240" y="2661"/>
                  </a:moveTo>
                  <a:lnTo>
                    <a:pt x="4283" y="2696"/>
                  </a:lnTo>
                  <a:lnTo>
                    <a:pt x="5058" y="3600"/>
                  </a:lnTo>
                  <a:lnTo>
                    <a:pt x="4283" y="4387"/>
                  </a:lnTo>
                  <a:lnTo>
                    <a:pt x="4231" y="4422"/>
                  </a:lnTo>
                  <a:lnTo>
                    <a:pt x="3418" y="3600"/>
                  </a:lnTo>
                  <a:lnTo>
                    <a:pt x="4240" y="2661"/>
                  </a:lnTo>
                  <a:close/>
                  <a:moveTo>
                    <a:pt x="1471" y="3769"/>
                  </a:moveTo>
                  <a:lnTo>
                    <a:pt x="2220" y="4595"/>
                  </a:lnTo>
                  <a:lnTo>
                    <a:pt x="1623" y="5296"/>
                  </a:lnTo>
                  <a:cubicBezTo>
                    <a:pt x="1584" y="4738"/>
                    <a:pt x="1532" y="4227"/>
                    <a:pt x="1471" y="3769"/>
                  </a:cubicBezTo>
                  <a:close/>
                  <a:moveTo>
                    <a:pt x="6953" y="3769"/>
                  </a:moveTo>
                  <a:cubicBezTo>
                    <a:pt x="6892" y="4227"/>
                    <a:pt x="6840" y="4738"/>
                    <a:pt x="6801" y="5296"/>
                  </a:cubicBezTo>
                  <a:lnTo>
                    <a:pt x="6204" y="4595"/>
                  </a:lnTo>
                  <a:lnTo>
                    <a:pt x="6953" y="3769"/>
                  </a:lnTo>
                  <a:close/>
                  <a:moveTo>
                    <a:pt x="3241" y="3795"/>
                  </a:moveTo>
                  <a:lnTo>
                    <a:pt x="4037" y="4608"/>
                  </a:lnTo>
                  <a:lnTo>
                    <a:pt x="3314" y="5421"/>
                  </a:lnTo>
                  <a:lnTo>
                    <a:pt x="2561" y="4591"/>
                  </a:lnTo>
                  <a:lnTo>
                    <a:pt x="3241" y="3795"/>
                  </a:lnTo>
                  <a:close/>
                  <a:moveTo>
                    <a:pt x="5183" y="3795"/>
                  </a:moveTo>
                  <a:lnTo>
                    <a:pt x="5862" y="4591"/>
                  </a:lnTo>
                  <a:lnTo>
                    <a:pt x="5110" y="5421"/>
                  </a:lnTo>
                  <a:lnTo>
                    <a:pt x="4387" y="4608"/>
                  </a:lnTo>
                  <a:lnTo>
                    <a:pt x="5183" y="3795"/>
                  </a:lnTo>
                  <a:close/>
                  <a:moveTo>
                    <a:pt x="4240" y="4794"/>
                  </a:moveTo>
                  <a:lnTo>
                    <a:pt x="4283" y="4829"/>
                  </a:lnTo>
                  <a:lnTo>
                    <a:pt x="4980" y="5612"/>
                  </a:lnTo>
                  <a:lnTo>
                    <a:pt x="4283" y="6377"/>
                  </a:lnTo>
                  <a:lnTo>
                    <a:pt x="4231" y="6412"/>
                  </a:lnTo>
                  <a:lnTo>
                    <a:pt x="3496" y="5612"/>
                  </a:lnTo>
                  <a:lnTo>
                    <a:pt x="4240" y="4794"/>
                  </a:lnTo>
                  <a:close/>
                  <a:moveTo>
                    <a:pt x="2393" y="4785"/>
                  </a:moveTo>
                  <a:lnTo>
                    <a:pt x="3141" y="5612"/>
                  </a:lnTo>
                  <a:lnTo>
                    <a:pt x="2371" y="6477"/>
                  </a:lnTo>
                  <a:lnTo>
                    <a:pt x="1674" y="5625"/>
                  </a:lnTo>
                  <a:lnTo>
                    <a:pt x="2393" y="4785"/>
                  </a:lnTo>
                  <a:close/>
                  <a:moveTo>
                    <a:pt x="6031" y="4785"/>
                  </a:moveTo>
                  <a:lnTo>
                    <a:pt x="6749" y="5625"/>
                  </a:lnTo>
                  <a:lnTo>
                    <a:pt x="6053" y="6477"/>
                  </a:lnTo>
                  <a:lnTo>
                    <a:pt x="5283" y="5612"/>
                  </a:lnTo>
                  <a:lnTo>
                    <a:pt x="6031" y="4785"/>
                  </a:lnTo>
                  <a:close/>
                  <a:moveTo>
                    <a:pt x="1661" y="6014"/>
                  </a:moveTo>
                  <a:lnTo>
                    <a:pt x="2202" y="6667"/>
                  </a:lnTo>
                  <a:lnTo>
                    <a:pt x="1696" y="7234"/>
                  </a:lnTo>
                  <a:cubicBezTo>
                    <a:pt x="1692" y="6806"/>
                    <a:pt x="1679" y="6399"/>
                    <a:pt x="1661" y="6014"/>
                  </a:cubicBezTo>
                  <a:close/>
                  <a:moveTo>
                    <a:pt x="6762" y="6014"/>
                  </a:moveTo>
                  <a:lnTo>
                    <a:pt x="6762" y="6014"/>
                  </a:lnTo>
                  <a:cubicBezTo>
                    <a:pt x="6745" y="6399"/>
                    <a:pt x="6732" y="6806"/>
                    <a:pt x="6728" y="7234"/>
                  </a:cubicBezTo>
                  <a:lnTo>
                    <a:pt x="6221" y="6667"/>
                  </a:lnTo>
                  <a:lnTo>
                    <a:pt x="6762" y="6014"/>
                  </a:lnTo>
                  <a:close/>
                  <a:moveTo>
                    <a:pt x="3314" y="5802"/>
                  </a:moveTo>
                  <a:lnTo>
                    <a:pt x="4041" y="6607"/>
                  </a:lnTo>
                  <a:lnTo>
                    <a:pt x="3258" y="7554"/>
                  </a:lnTo>
                  <a:lnTo>
                    <a:pt x="2535" y="6676"/>
                  </a:lnTo>
                  <a:lnTo>
                    <a:pt x="3314" y="5802"/>
                  </a:lnTo>
                  <a:close/>
                  <a:moveTo>
                    <a:pt x="5110" y="5802"/>
                  </a:moveTo>
                  <a:lnTo>
                    <a:pt x="5888" y="6676"/>
                  </a:lnTo>
                  <a:lnTo>
                    <a:pt x="5166" y="7554"/>
                  </a:lnTo>
                  <a:lnTo>
                    <a:pt x="4383" y="6607"/>
                  </a:lnTo>
                  <a:lnTo>
                    <a:pt x="5110" y="5802"/>
                  </a:lnTo>
                  <a:close/>
                  <a:moveTo>
                    <a:pt x="0" y="0"/>
                  </a:moveTo>
                  <a:cubicBezTo>
                    <a:pt x="437" y="723"/>
                    <a:pt x="1315" y="2670"/>
                    <a:pt x="1315" y="7732"/>
                  </a:cubicBezTo>
                  <a:cubicBezTo>
                    <a:pt x="1315" y="7835"/>
                    <a:pt x="1402" y="7935"/>
                    <a:pt x="1510" y="7935"/>
                  </a:cubicBezTo>
                  <a:cubicBezTo>
                    <a:pt x="1614" y="7935"/>
                    <a:pt x="1700" y="7853"/>
                    <a:pt x="1700" y="7749"/>
                  </a:cubicBezTo>
                  <a:cubicBezTo>
                    <a:pt x="1700" y="7701"/>
                    <a:pt x="1700" y="7662"/>
                    <a:pt x="1700" y="7615"/>
                  </a:cubicBezTo>
                  <a:lnTo>
                    <a:pt x="2367" y="6866"/>
                  </a:lnTo>
                  <a:lnTo>
                    <a:pt x="3258" y="7957"/>
                  </a:lnTo>
                  <a:lnTo>
                    <a:pt x="4231" y="6806"/>
                  </a:lnTo>
                  <a:lnTo>
                    <a:pt x="4283" y="6845"/>
                  </a:lnTo>
                  <a:lnTo>
                    <a:pt x="5187" y="7957"/>
                  </a:lnTo>
                  <a:lnTo>
                    <a:pt x="6057" y="6871"/>
                  </a:lnTo>
                  <a:lnTo>
                    <a:pt x="6723" y="7619"/>
                  </a:lnTo>
                  <a:cubicBezTo>
                    <a:pt x="6723" y="7662"/>
                    <a:pt x="6723" y="7710"/>
                    <a:pt x="6723" y="7753"/>
                  </a:cubicBezTo>
                  <a:cubicBezTo>
                    <a:pt x="6723" y="7861"/>
                    <a:pt x="6810" y="7948"/>
                    <a:pt x="6914" y="7948"/>
                  </a:cubicBezTo>
                  <a:cubicBezTo>
                    <a:pt x="7022" y="7948"/>
                    <a:pt x="7108" y="7835"/>
                    <a:pt x="7108" y="7732"/>
                  </a:cubicBezTo>
                  <a:cubicBezTo>
                    <a:pt x="7108" y="2700"/>
                    <a:pt x="7995" y="723"/>
                    <a:pt x="8432" y="0"/>
                  </a:cubicBezTo>
                  <a:lnTo>
                    <a:pt x="7982" y="0"/>
                  </a:lnTo>
                  <a:cubicBezTo>
                    <a:pt x="7853" y="217"/>
                    <a:pt x="7710" y="563"/>
                    <a:pt x="7563" y="978"/>
                  </a:cubicBezTo>
                  <a:lnTo>
                    <a:pt x="6252" y="2328"/>
                  </a:lnTo>
                  <a:lnTo>
                    <a:pt x="5343" y="1458"/>
                  </a:lnTo>
                  <a:cubicBezTo>
                    <a:pt x="5361" y="1047"/>
                    <a:pt x="5577" y="433"/>
                    <a:pt x="5715" y="0"/>
                  </a:cubicBezTo>
                  <a:lnTo>
                    <a:pt x="5443" y="0"/>
                  </a:lnTo>
                  <a:cubicBezTo>
                    <a:pt x="5300" y="433"/>
                    <a:pt x="5127" y="1039"/>
                    <a:pt x="5110" y="1458"/>
                  </a:cubicBezTo>
                  <a:lnTo>
                    <a:pt x="4283" y="2259"/>
                  </a:lnTo>
                  <a:lnTo>
                    <a:pt x="4231" y="2289"/>
                  </a:lnTo>
                  <a:lnTo>
                    <a:pt x="3349" y="1458"/>
                  </a:lnTo>
                  <a:cubicBezTo>
                    <a:pt x="3331" y="1039"/>
                    <a:pt x="3124" y="433"/>
                    <a:pt x="2981" y="0"/>
                  </a:cubicBezTo>
                  <a:lnTo>
                    <a:pt x="2708" y="0"/>
                  </a:lnTo>
                  <a:cubicBezTo>
                    <a:pt x="2847" y="433"/>
                    <a:pt x="3063" y="1052"/>
                    <a:pt x="3081" y="1463"/>
                  </a:cubicBezTo>
                  <a:lnTo>
                    <a:pt x="2172" y="2328"/>
                  </a:lnTo>
                  <a:lnTo>
                    <a:pt x="861" y="969"/>
                  </a:lnTo>
                  <a:cubicBezTo>
                    <a:pt x="714" y="558"/>
                    <a:pt x="571" y="217"/>
                    <a:pt x="4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ketball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0BF1A"/>
      </a:accent1>
      <a:accent2>
        <a:srgbClr val="F8812F"/>
      </a:accent2>
      <a:accent3>
        <a:srgbClr val="FF5714"/>
      </a:accent3>
      <a:accent4>
        <a:srgbClr val="DB271B"/>
      </a:accent4>
      <a:accent5>
        <a:srgbClr val="00B7B3"/>
      </a:accent5>
      <a:accent6>
        <a:srgbClr val="0054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