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729A26EEF1A4FB3D0CB8778504990" ma:contentTypeVersion="9" ma:contentTypeDescription="Create a new document." ma:contentTypeScope="" ma:versionID="354152565a6765d7ab8053733d315a57">
  <xsd:schema xmlns:xsd="http://www.w3.org/2001/XMLSchema" xmlns:xs="http://www.w3.org/2001/XMLSchema" xmlns:p="http://schemas.microsoft.com/office/2006/metadata/properties" xmlns:ns2="6fe3759d-58b3-4ef3-95c5-062015b55973" xmlns:ns3="9118144e-083c-46f8-a33b-43d1963b946b" targetNamespace="http://schemas.microsoft.com/office/2006/metadata/properties" ma:root="true" ma:fieldsID="954c8e14d77037b89a7cf4b040ca99cb" ns2:_="" ns3:_="">
    <xsd:import namespace="6fe3759d-58b3-4ef3-95c5-062015b55973"/>
    <xsd:import namespace="9118144e-083c-46f8-a33b-43d1963b94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3759d-58b3-4ef3-95c5-062015b55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a1ab900-2ec0-4401-a445-b65711cd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8144e-083c-46f8-a33b-43d1963b946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81204b7-cc89-4293-9665-07c7d1b3ffa6}" ma:internalName="TaxCatchAll" ma:showField="CatchAllData" ma:web="9118144e-083c-46f8-a33b-43d1963b94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8144e-083c-46f8-a33b-43d1963b946b" xsi:nil="true"/>
    <lcf76f155ced4ddcb4097134ff3c332f xmlns="6fe3759d-58b3-4ef3-95c5-062015b5597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5E7B30-3EB1-4772-9940-49EDC0977812}"/>
</file>

<file path=customXml/itemProps2.xml><?xml version="1.0" encoding="utf-8"?>
<ds:datastoreItem xmlns:ds="http://schemas.openxmlformats.org/officeDocument/2006/customXml" ds:itemID="{6D46879D-E376-43E7-A614-F358BF6017A9}"/>
</file>

<file path=customXml/itemProps3.xml><?xml version="1.0" encoding="utf-8"?>
<ds:datastoreItem xmlns:ds="http://schemas.openxmlformats.org/officeDocument/2006/customXml" ds:itemID="{5EE290CC-BC27-4A32-B51C-151F9EA205F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2022-12-01T22:53:58Z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0x010100085729A26EEF1A4FB3D0CB8778504990</vt:lpwstr>
  </property>
</Properties>
</file>