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45dd368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45dd368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3c7cc1e8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3c7cc1e8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f5aba508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f5aba508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f5aba508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f5aba508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f5aba508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f5aba508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f5aba508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f5aba508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f5aba508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f5aba508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f5aba508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f5aba508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f5aba508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f5aba508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5aba508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f5aba508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f5aba508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f5aba508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5aba508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f5aba508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f5aba508b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f5aba508b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45dd368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45dd368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481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/>
              <a:t>KeywordPulse</a:t>
            </a:r>
            <a:endParaRPr b="1" i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SEO Keyword Tracker and Analyzer</a:t>
            </a:r>
            <a:endParaRPr u="sng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3962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Team 3 - Algo Wizards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CPSC 535: Advanced Algorithms (Fall 2023)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Project 3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06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45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205500"/>
            <a:ext cx="75057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23"/>
              <a:t>The available algorithms include:</a:t>
            </a:r>
            <a:endParaRPr sz="5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23"/>
              <a:t>KMP (Knuth-Morris-Pratt): This algorithm efficiently searches for keywords within text and is particularly suited for finding exact matches.</a:t>
            </a:r>
            <a:endParaRPr sz="5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23"/>
              <a:t>Naive Keyword Extraction: This method extracts keywords based on word frequency in the text.</a:t>
            </a:r>
            <a:endParaRPr sz="5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23"/>
              <a:t>Rabin-Karp: This algorithm employs hashing techniques to search for keywords in text, making it suitable for partial and approximate keyword matching.</a:t>
            </a:r>
            <a:endParaRPr sz="5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23"/>
              <a:t>Suffix Array: Suffix arrays are used for substring searching in a text efficiently. They can quickly locate all occurrences of a pattern in the given text. </a:t>
            </a:r>
            <a:endParaRPr sz="5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23"/>
              <a:t>Suffix Tree: Suffix trees allow for efficient substring search in a given text. They can determine if a particular string is a substring of the given text in O(m) time, where m is the length of the substring to be searched. </a:t>
            </a:r>
            <a:endParaRPr sz="52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44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073250"/>
            <a:ext cx="75057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rgbClr val="000000"/>
                </a:solidFill>
              </a:rPr>
              <a:t>1. Unit Testing: Evaluated individual components and algorithms to ensure functionality.</a:t>
            </a:r>
            <a:endParaRPr sz="6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rgbClr val="000000"/>
                </a:solidFill>
              </a:rPr>
              <a:t>2. Integration Testing: Verified seamless collaboration among user interface, algorithms, and data processing.</a:t>
            </a:r>
            <a:endParaRPr sz="6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rgbClr val="000000"/>
                </a:solidFill>
              </a:rPr>
              <a:t>3. Functional Testing: Assessed the tool's alignment with its functional requirements and criteria.</a:t>
            </a:r>
            <a:endParaRPr sz="6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rgbClr val="000000"/>
                </a:solidFill>
              </a:rPr>
              <a:t>4. User Testing: Obtained valuable user feedback on user experience, data input, and result interpretation.</a:t>
            </a:r>
            <a:endParaRPr sz="6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50">
                <a:solidFill>
                  <a:srgbClr val="000000"/>
                </a:solidFill>
              </a:rPr>
              <a:t>5. Performance Testing: Measured tool responsiveness and efficiency in handling varying data volumes.</a:t>
            </a:r>
            <a:endParaRPr sz="61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72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349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006150"/>
            <a:ext cx="75057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Creating the "SEO Keyword Tracker and Analyzer" project involved overcoming specific challenges, including the integration of five distinct algorithms.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Implementing and coordinating five different algorithms for keyword tracking and analysis demanded careful planning and precise execution.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Ensuring the tool remained easy to use while incorporating multiple algorithms was a balancing act, requiring an intuitive user interface.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Guaranteeing the accuracy of each algorithm's performance was vital. Rigorous testing and debugging were conducted to iron out any algorithmic errors.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75" y="3362025"/>
            <a:ext cx="5832275" cy="14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52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To sum it up, our SEO Keyword Tracker and Analyzer project is a game-changer for SEO tasks. It offers a user-friendly tool that empowers digital marketers, webmasters, and content creators with valuable keyword insights.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simplifies SEO strategies and boosts online visibility. With its user-friendly features, potential for enhancements, and diverse applications, it becomes a crucial asset in the realm of digital marketing.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326886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/>
              <a:t>Thank you! Any Questions?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/>
              <a:t>Group 3 - Algo Wizards </a:t>
            </a:r>
            <a:r>
              <a:rPr lang="en-GB" sz="3400"/>
              <a:t> </a:t>
            </a:r>
            <a:endParaRPr sz="3400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525"/>
              <a:t>Anthony Martinez | James kim</a:t>
            </a:r>
            <a:endParaRPr sz="15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/>
              <a:t>Anshika Khandelwal | Pravallika Bahadur</a:t>
            </a:r>
            <a:endParaRPr sz="15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/>
              <a:t>Tejashwa Tiwari | Rishitha Bathini</a:t>
            </a:r>
            <a:endParaRPr sz="15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525"/>
              <a:t>Param Venkat Vivek Kesireddy</a:t>
            </a:r>
            <a:endParaRPr sz="15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&amp; Roles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42075" y="1278775"/>
            <a:ext cx="89232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70"/>
              <a:t>GUI Developers - </a:t>
            </a:r>
            <a:r>
              <a:rPr b="1" lang="en-GB" sz="3670"/>
              <a:t>James Kim &amp; Tejashwa Tiwari</a:t>
            </a:r>
            <a:endParaRPr b="1" sz="367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70"/>
              <a:t>Algorithm Specialists - </a:t>
            </a:r>
            <a:r>
              <a:rPr b="1" lang="en-GB" sz="3670"/>
              <a:t>Param Venkat Vivek Kesireddy, Pravallika Bahadur &amp;  Rishitha Bathini</a:t>
            </a:r>
            <a:endParaRPr b="1" sz="367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70"/>
              <a:t>Testing &amp; Analysis Expert - </a:t>
            </a:r>
            <a:r>
              <a:rPr b="1" lang="en-GB" sz="3670"/>
              <a:t>Anthony Martinez </a:t>
            </a:r>
            <a:endParaRPr b="1" sz="367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70"/>
              <a:t>Designing &amp; Planning Heads - </a:t>
            </a:r>
            <a:r>
              <a:rPr b="1" lang="en-GB" sz="3670"/>
              <a:t>Param Venkat Vivek Kesireddy &amp; Anshika Khandelwal</a:t>
            </a:r>
            <a:endParaRPr b="1" sz="367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70"/>
              <a:t>Documentation Lead - </a:t>
            </a:r>
            <a:r>
              <a:rPr b="1" lang="en-GB" sz="3670"/>
              <a:t>Rishitha Bathini </a:t>
            </a:r>
            <a:endParaRPr b="1" sz="367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670"/>
              <a:t>Project Coordinator - </a:t>
            </a:r>
            <a:r>
              <a:rPr b="1" lang="en-GB" sz="3670"/>
              <a:t>Tejashwa Tiwari </a:t>
            </a:r>
            <a:endParaRPr b="1" sz="36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oftware Development &amp; Project Management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42100" y="3537800"/>
            <a:ext cx="77481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81"/>
              <a:t>We used Kanban Board &amp; GitHub - They offer a complete solution for software development teams, enabling team members to work more productively, maintain order, and produce high-quality software.</a:t>
            </a:r>
            <a:endParaRPr sz="25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89625"/>
            <a:ext cx="1540449" cy="154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700" y="1580800"/>
            <a:ext cx="2344134" cy="17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720" y="1585913"/>
            <a:ext cx="3520848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389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 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091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6"/>
          <p:cNvSpPr txBox="1"/>
          <p:nvPr/>
        </p:nvSpPr>
        <p:spPr>
          <a:xfrm flipH="1">
            <a:off x="789150" y="1091900"/>
            <a:ext cx="75657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"SEO Keyword Tracker and Analyzer" project is an innovative initiative with the goal of revolutionizing the tracking and analysis of SEO keywords within website content.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With the help of the "SEO Keyword Tracker and Analyzer" project, users can precisely analyze keyword performance, enabling data-driven decisions to enhance their online visibility and engagement.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189" y="2397625"/>
            <a:ext cx="2965623" cy="23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42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&amp; Overview 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998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The SEO Keyword Analyzer utilizes a Flask (Python) backend for its core functionality and a React.js framework with the Material UI design library for its user-friendly front-end interface. It integrates a variety of cutting-edge sorting algorithms and charting libraries to visualize keyword extraction efficiency. The Flask server, responsible for serving the static build generated by the React app, is run on local.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00" y="2745875"/>
            <a:ext cx="3973000" cy="2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554075" y="352000"/>
            <a:ext cx="832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Model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5" y="1400375"/>
            <a:ext cx="7916100" cy="24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40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Users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076900"/>
            <a:ext cx="75057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57"/>
              <a:t>The SEO Keyword Analyzer is designed for digital marketers, webmasters, content creators, and SEO specialists seeking to optimize their online content and improve search engine rankings.</a:t>
            </a:r>
            <a:endParaRPr sz="61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919350" y="189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919350" y="2704475"/>
            <a:ext cx="7505700" cy="19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Content Optimization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Keyword Research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Competitor Analysis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SEO Strategy Improvement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Web Page Visibility Assessment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Data-Driven Decision-Making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Keyword Monitoring</a:t>
            </a:r>
            <a:endParaRPr sz="6000">
              <a:highlight>
                <a:schemeClr val="dk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>
                <a:highlight>
                  <a:schemeClr val="dk1"/>
                </a:highlight>
              </a:rPr>
              <a:t>Online Marketing Campaigns</a:t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1" y="2194675"/>
            <a:ext cx="2350653" cy="22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203950" y="351100"/>
            <a:ext cx="37092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38" y="1034800"/>
            <a:ext cx="6400519" cy="380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8150"/>
            <a:ext cx="8839202" cy="406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