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24" autoAdjust="0"/>
  </p:normalViewPr>
  <p:slideViewPr>
    <p:cSldViewPr snapToGrid="0">
      <p:cViewPr varScale="1">
        <p:scale>
          <a:sx n="59" d="100"/>
          <a:sy n="59" d="100"/>
        </p:scale>
        <p:origin x="9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64665648"/>
        <c:axId val="-1364667824"/>
        <c:axId val="0"/>
      </c:bar3DChart>
      <c:catAx>
        <c:axId val="-136466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4667824"/>
        <c:crosses val="autoZero"/>
        <c:auto val="1"/>
        <c:lblAlgn val="ctr"/>
        <c:lblOffset val="100"/>
        <c:noMultiLvlLbl val="0"/>
      </c:catAx>
      <c:valAx>
        <c:axId val="-136466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466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64654224"/>
        <c:axId val="-1364656944"/>
      </c:lineChart>
      <c:catAx>
        <c:axId val="-13646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4656944"/>
        <c:crosses val="autoZero"/>
        <c:auto val="1"/>
        <c:lblAlgn val="ctr"/>
        <c:lblOffset val="100"/>
        <c:noMultiLvlLbl val="0"/>
      </c:catAx>
      <c:valAx>
        <c:axId val="-13646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465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6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AB1C-ABF9-4C67-88C3-4310C41CD5EE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0FA7-97E3-43B1-9E9A-E2227B03C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0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 Machine Learning Approach</a:t>
            </a:r>
          </a:p>
          <a:p>
            <a:pPr algn="r"/>
            <a:r>
              <a:rPr lang="en-US" dirty="0" smtClean="0"/>
              <a:t>-By pravalika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5018" y="1768667"/>
            <a:ext cx="842089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Random Forest model provided reasonable predictions for market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tuning and feature selection could improve the model's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be used to predict future market prices based on historical data. </a:t>
            </a:r>
          </a:p>
        </p:txBody>
      </p:sp>
    </p:spTree>
    <p:extLst>
      <p:ext uri="{BB962C8B-B14F-4D97-AF65-F5344CB8AC3E}">
        <p14:creationId xmlns:p14="http://schemas.microsoft.com/office/powerpoint/2010/main" val="15086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2489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Dataset: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217"/>
            <a:ext cx="10515600" cy="49547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Background:</a:t>
            </a:r>
          </a:p>
          <a:p>
            <a:r>
              <a:rPr lang="en-US" dirty="0" smtClean="0"/>
              <a:t>In the realm of market analysis and forecasting, understanding the intricate patterns within time series</a:t>
            </a:r>
          </a:p>
          <a:p>
            <a:r>
              <a:rPr lang="en-US" dirty="0" smtClean="0"/>
              <a:t>data is paramount for informed decision-making. With the advent of machine learning techniques, it's</a:t>
            </a:r>
          </a:p>
          <a:p>
            <a:r>
              <a:rPr lang="en-US" dirty="0" smtClean="0"/>
              <a:t>now possible to delve deeper into historical market data to predict future trends accurately. In this</a:t>
            </a:r>
          </a:p>
          <a:p>
            <a:r>
              <a:rPr lang="en-US" dirty="0" smtClean="0"/>
              <a:t>context, we have at our disposal a dataset containing monthly market data spanning multiple years,</a:t>
            </a:r>
          </a:p>
          <a:p>
            <a:r>
              <a:rPr lang="en-US" dirty="0" smtClean="0"/>
              <a:t>encompassing various regions, commodities, and pricing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r>
              <a:rPr lang="en-US" dirty="0" smtClean="0"/>
              <a:t>The primary objective of this project is to develop a robust time series machine learning model capable of</a:t>
            </a:r>
          </a:p>
          <a:p>
            <a:r>
              <a:rPr lang="en-US" dirty="0" smtClean="0"/>
              <a:t>accurately forecasting market trends based on historical data. By leveraging advanced algorithms, we aim</a:t>
            </a:r>
          </a:p>
          <a:p>
            <a:r>
              <a:rPr lang="en-US" dirty="0" smtClean="0"/>
              <a:t>to predict the quantity and prices of commodities for future months, empowering stakeholders to make</a:t>
            </a:r>
          </a:p>
          <a:p>
            <a:r>
              <a:rPr lang="en-US" dirty="0" smtClean="0"/>
              <a:t>proactive decisions regarding production, procurement, pricing strategies, and resource allocation.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Description: </a:t>
            </a:r>
          </a:p>
          <a:p>
            <a:r>
              <a:rPr lang="en-US" dirty="0" smtClean="0"/>
              <a:t>The dataset contains market price data with columns such as market, month, year, quantity, priceMin, priceMax, priceMod, state, city, and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67008" y="1690688"/>
            <a:ext cx="51914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variables into numerical format using Label Encoding.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month and year from the date column.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relevant features and target variable.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 (80-20 split).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9264655"/>
              </p:ext>
            </p:extLst>
          </p:nvPr>
        </p:nvGraphicFramePr>
        <p:xfrm>
          <a:off x="5658416" y="1113576"/>
          <a:ext cx="5695384" cy="506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</a:t>
            </a:r>
            <a:r>
              <a:rPr lang="en-US" dirty="0" smtClean="0"/>
              <a:t>priceMod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" y="1463040"/>
            <a:ext cx="11360076" cy="5228216"/>
          </a:xfrm>
        </p:spPr>
      </p:pic>
    </p:spTree>
    <p:extLst>
      <p:ext uri="{BB962C8B-B14F-4D97-AF65-F5344CB8AC3E}">
        <p14:creationId xmlns:p14="http://schemas.microsoft.com/office/powerpoint/2010/main" val="2892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5624"/>
            <a:ext cx="10972800" cy="4951693"/>
          </a:xfrm>
        </p:spPr>
      </p:pic>
    </p:spTree>
    <p:extLst>
      <p:ext uri="{BB962C8B-B14F-4D97-AF65-F5344CB8AC3E}">
        <p14:creationId xmlns:p14="http://schemas.microsoft.com/office/powerpoint/2010/main" val="32850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7" name="Content Placeholder 3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1912077"/>
              </p:ext>
            </p:extLst>
          </p:nvPr>
        </p:nvGraphicFramePr>
        <p:xfrm>
          <a:off x="838200" y="1294646"/>
          <a:ext cx="5181600" cy="488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2797521"/>
            <a:ext cx="4927349" cy="1403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Extracted features for model training:</a:t>
            </a:r>
          </a:p>
          <a:p>
            <a:pPr marL="0" indent="0">
              <a:buNone/>
            </a:pPr>
            <a:r>
              <a:rPr lang="en-US" sz="1800" dirty="0" smtClean="0"/>
              <a:t>market, month, year, quantity, priceMin, priceMax, state, city, month_num.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6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2055"/>
          </a:xfrm>
        </p:spPr>
        <p:txBody>
          <a:bodyPr/>
          <a:lstStyle/>
          <a:p>
            <a:r>
              <a:rPr lang="en-US" dirty="0" smtClean="0"/>
              <a:t>Model Training: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>
          <a:xfrm>
            <a:off x="839788" y="6097038"/>
            <a:ext cx="10033424" cy="575366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Trained a Random Forest Regressor model with parameters: n_estimators=100, random_state=42.</a:t>
            </a:r>
          </a:p>
          <a:p>
            <a:pPr lvl="0"/>
            <a:endParaRPr lang="en-US" sz="1800" dirty="0" smtClean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7" b="6827"/>
          <a:stretch>
            <a:fillRect/>
          </a:stretch>
        </p:blipFill>
        <p:spPr>
          <a:xfrm>
            <a:off x="525101" y="1141334"/>
            <a:ext cx="10719303" cy="4873625"/>
          </a:xfrm>
        </p:spPr>
      </p:pic>
    </p:spTree>
    <p:extLst>
      <p:ext uri="{BB962C8B-B14F-4D97-AF65-F5344CB8AC3E}">
        <p14:creationId xmlns:p14="http://schemas.microsoft.com/office/powerpoint/2010/main" val="25262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380"/>
            <a:ext cx="3932237" cy="1010652"/>
          </a:xfrm>
        </p:spPr>
        <p:txBody>
          <a:bodyPr/>
          <a:lstStyle/>
          <a:p>
            <a:r>
              <a:rPr lang="en-US" dirty="0" smtClean="0"/>
              <a:t>Model Evaluation: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5225" y="4387551"/>
            <a:ext cx="113594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performance using the test set: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(MAE): 53.7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(MSE): 14614.20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Mean Squared Error (RMSE): 120.89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" y="920618"/>
            <a:ext cx="11208190" cy="3162495"/>
          </a:xfrm>
        </p:spPr>
      </p:pic>
    </p:spTree>
    <p:extLst>
      <p:ext uri="{BB962C8B-B14F-4D97-AF65-F5344CB8AC3E}">
        <p14:creationId xmlns:p14="http://schemas.microsoft.com/office/powerpoint/2010/main" val="3778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for feature </a:t>
            </a:r>
            <a:r>
              <a:rPr lang="en-US" dirty="0" smtClean="0"/>
              <a:t>importance: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9" y="1484554"/>
            <a:ext cx="10284310" cy="5282005"/>
          </a:xfrm>
        </p:spPr>
      </p:pic>
    </p:spTree>
    <p:extLst>
      <p:ext uri="{BB962C8B-B14F-4D97-AF65-F5344CB8AC3E}">
        <p14:creationId xmlns:p14="http://schemas.microsoft.com/office/powerpoint/2010/main" val="196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Market price prediction</vt:lpstr>
      <vt:lpstr>Introduction to the Dataset: </vt:lpstr>
      <vt:lpstr>Data Preprocessing:</vt:lpstr>
      <vt:lpstr>Histogram for priceMod:</vt:lpstr>
      <vt:lpstr>Correlation matrix:</vt:lpstr>
      <vt:lpstr>Feature Engineering: </vt:lpstr>
      <vt:lpstr>Model Training:</vt:lpstr>
      <vt:lpstr>Model Evaluation: </vt:lpstr>
      <vt:lpstr>Plot for feature importance: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price prediction</dc:title>
  <dc:creator>hp</dc:creator>
  <cp:lastModifiedBy>hp</cp:lastModifiedBy>
  <cp:revision>9</cp:revision>
  <dcterms:created xsi:type="dcterms:W3CDTF">2024-05-25T04:32:58Z</dcterms:created>
  <dcterms:modified xsi:type="dcterms:W3CDTF">2024-05-25T07:35:54Z</dcterms:modified>
</cp:coreProperties>
</file>