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7" r:id="rId2"/>
    <p:sldId id="258" r:id="rId3"/>
    <p:sldId id="262" r:id="rId4"/>
    <p:sldId id="259" r:id="rId5"/>
    <p:sldId id="260" r:id="rId6"/>
    <p:sldId id="261" r:id="rId7"/>
    <p:sldId id="263" r:id="rId8"/>
    <p:sldId id="265" r:id="rId9"/>
    <p:sldId id="267" r:id="rId10"/>
    <p:sldId id="270" r:id="rId11"/>
    <p:sldId id="272" r:id="rId12"/>
    <p:sldId id="273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24" autoAdjust="0"/>
  </p:normalViewPr>
  <p:slideViewPr>
    <p:cSldViewPr>
      <p:cViewPr varScale="1">
        <p:scale>
          <a:sx n="74" d="100"/>
          <a:sy n="74" d="100"/>
        </p:scale>
        <p:origin x="126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41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luru Munilakshmi" userId="e60a10da35dc21a7" providerId="LiveId" clId="{DB820208-A831-4A36-BFEE-083751799E93}"/>
    <pc:docChg chg="undo custSel modSld sldOrd">
      <pc:chgData name="Veluru Munilakshmi" userId="e60a10da35dc21a7" providerId="LiveId" clId="{DB820208-A831-4A36-BFEE-083751799E93}" dt="2025-05-04T06:19:55.302" v="2074" actId="14100"/>
      <pc:docMkLst>
        <pc:docMk/>
      </pc:docMkLst>
      <pc:sldChg chg="modSp mod">
        <pc:chgData name="Veluru Munilakshmi" userId="e60a10da35dc21a7" providerId="LiveId" clId="{DB820208-A831-4A36-BFEE-083751799E93}" dt="2025-05-04T06:16:02.142" v="2053" actId="207"/>
        <pc:sldMkLst>
          <pc:docMk/>
          <pc:sldMk cId="0" sldId="258"/>
        </pc:sldMkLst>
        <pc:spChg chg="mod">
          <ac:chgData name="Veluru Munilakshmi" userId="e60a10da35dc21a7" providerId="LiveId" clId="{DB820208-A831-4A36-BFEE-083751799E93}" dt="2025-05-04T06:15:36.112" v="2052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Veluru Munilakshmi" userId="e60a10da35dc21a7" providerId="LiveId" clId="{DB820208-A831-4A36-BFEE-083751799E93}" dt="2025-05-04T06:16:02.142" v="2053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Veluru Munilakshmi" userId="e60a10da35dc21a7" providerId="LiveId" clId="{DB820208-A831-4A36-BFEE-083751799E93}" dt="2025-05-04T06:17:12.647" v="2056" actId="207"/>
        <pc:sldMkLst>
          <pc:docMk/>
          <pc:sldMk cId="0" sldId="259"/>
        </pc:sldMkLst>
        <pc:spChg chg="mod">
          <ac:chgData name="Veluru Munilakshmi" userId="e60a10da35dc21a7" providerId="LiveId" clId="{DB820208-A831-4A36-BFEE-083751799E93}" dt="2025-05-04T06:16:53.456" v="2055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Veluru Munilakshmi" userId="e60a10da35dc21a7" providerId="LiveId" clId="{DB820208-A831-4A36-BFEE-083751799E93}" dt="2025-05-04T06:17:12.647" v="2056" actId="20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Veluru Munilakshmi" userId="e60a10da35dc21a7" providerId="LiveId" clId="{DB820208-A831-4A36-BFEE-083751799E93}" dt="2025-05-04T06:17:54.373" v="2061" actId="207"/>
        <pc:sldMkLst>
          <pc:docMk/>
          <pc:sldMk cId="0" sldId="260"/>
        </pc:sldMkLst>
        <pc:spChg chg="mod">
          <ac:chgData name="Veluru Munilakshmi" userId="e60a10da35dc21a7" providerId="LiveId" clId="{DB820208-A831-4A36-BFEE-083751799E93}" dt="2025-05-04T06:17:27.384" v="2060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Veluru Munilakshmi" userId="e60a10da35dc21a7" providerId="LiveId" clId="{DB820208-A831-4A36-BFEE-083751799E93}" dt="2025-05-04T06:17:54.373" v="2061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Veluru Munilakshmi" userId="e60a10da35dc21a7" providerId="LiveId" clId="{DB820208-A831-4A36-BFEE-083751799E93}" dt="2025-05-04T06:19:55.302" v="2074" actId="14100"/>
        <pc:sldMkLst>
          <pc:docMk/>
          <pc:sldMk cId="0" sldId="261"/>
        </pc:sldMkLst>
        <pc:spChg chg="mod">
          <ac:chgData name="Veluru Munilakshmi" userId="e60a10da35dc21a7" providerId="LiveId" clId="{DB820208-A831-4A36-BFEE-083751799E93}" dt="2025-05-04T06:19:35.916" v="2073" actId="27636"/>
          <ac:spMkLst>
            <pc:docMk/>
            <pc:sldMk cId="0" sldId="261"/>
            <ac:spMk id="2" creationId="{00000000-0000-0000-0000-000000000000}"/>
          </ac:spMkLst>
        </pc:spChg>
        <pc:spChg chg="mod">
          <ac:chgData name="Veluru Munilakshmi" userId="e60a10da35dc21a7" providerId="LiveId" clId="{DB820208-A831-4A36-BFEE-083751799E93}" dt="2025-05-04T06:19:55.302" v="2074" actId="14100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mod ord chgLayout">
        <pc:chgData name="Veluru Munilakshmi" userId="e60a10da35dc21a7" providerId="LiveId" clId="{DB820208-A831-4A36-BFEE-083751799E93}" dt="2025-05-04T06:16:23.631" v="2054" actId="207"/>
        <pc:sldMkLst>
          <pc:docMk/>
          <pc:sldMk cId="0" sldId="262"/>
        </pc:sldMkLst>
        <pc:spChg chg="mod ord">
          <ac:chgData name="Veluru Munilakshmi" userId="e60a10da35dc21a7" providerId="LiveId" clId="{DB820208-A831-4A36-BFEE-083751799E93}" dt="2025-05-04T06:14:13.237" v="2048" actId="27636"/>
          <ac:spMkLst>
            <pc:docMk/>
            <pc:sldMk cId="0" sldId="262"/>
            <ac:spMk id="2" creationId="{00000000-0000-0000-0000-000000000000}"/>
          </ac:spMkLst>
        </pc:spChg>
        <pc:spChg chg="mod ord">
          <ac:chgData name="Veluru Munilakshmi" userId="e60a10da35dc21a7" providerId="LiveId" clId="{DB820208-A831-4A36-BFEE-083751799E93}" dt="2025-05-04T06:16:23.631" v="2054" actId="207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Veluru Munilakshmi" userId="e60a10da35dc21a7" providerId="LiveId" clId="{DB820208-A831-4A36-BFEE-083751799E93}" dt="2025-05-04T06:14:13.096" v="2047" actId="6264"/>
          <ac:spMkLst>
            <pc:docMk/>
            <pc:sldMk cId="0" sldId="262"/>
            <ac:spMk id="4" creationId="{08722533-B1FF-C4C8-4BB9-D04C54556C3E}"/>
          </ac:spMkLst>
        </pc:spChg>
        <pc:spChg chg="add del mod">
          <ac:chgData name="Veluru Munilakshmi" userId="e60a10da35dc21a7" providerId="LiveId" clId="{DB820208-A831-4A36-BFEE-083751799E93}" dt="2025-05-04T06:14:13.096" v="2047" actId="6264"/>
          <ac:spMkLst>
            <pc:docMk/>
            <pc:sldMk cId="0" sldId="262"/>
            <ac:spMk id="5" creationId="{87F2AF62-F33C-6729-A91A-744336CE0EB8}"/>
          </ac:spMkLst>
        </pc:spChg>
      </pc:sldChg>
      <pc:sldChg chg="modSp mod">
        <pc:chgData name="Veluru Munilakshmi" userId="e60a10da35dc21a7" providerId="LiveId" clId="{DB820208-A831-4A36-BFEE-083751799E93}" dt="2025-05-04T06:07:34.215" v="1905" actId="20577"/>
        <pc:sldMkLst>
          <pc:docMk/>
          <pc:sldMk cId="0" sldId="265"/>
        </pc:sldMkLst>
        <pc:spChg chg="mod">
          <ac:chgData name="Veluru Munilakshmi" userId="e60a10da35dc21a7" providerId="LiveId" clId="{DB820208-A831-4A36-BFEE-083751799E93}" dt="2025-05-04T06:07:34.215" v="1905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 mod">
        <pc:chgData name="Veluru Munilakshmi" userId="e60a10da35dc21a7" providerId="LiveId" clId="{DB820208-A831-4A36-BFEE-083751799E93}" dt="2025-05-04T06:01:45.739" v="1838" actId="20577"/>
        <pc:sldMkLst>
          <pc:docMk/>
          <pc:sldMk cId="0" sldId="272"/>
        </pc:sldMkLst>
        <pc:spChg chg="mod">
          <ac:chgData name="Veluru Munilakshmi" userId="e60a10da35dc21a7" providerId="LiveId" clId="{DB820208-A831-4A36-BFEE-083751799E93}" dt="2025-05-04T06:01:45.739" v="1838" actId="20577"/>
          <ac:spMkLst>
            <pc:docMk/>
            <pc:sldMk cId="0" sldId="272"/>
            <ac:spMk id="2" creationId="{00000000-0000-0000-0000-000000000000}"/>
          </ac:spMkLst>
        </pc:spChg>
      </pc:sldChg>
      <pc:sldChg chg="modSp mod">
        <pc:chgData name="Veluru Munilakshmi" userId="e60a10da35dc21a7" providerId="LiveId" clId="{DB820208-A831-4A36-BFEE-083751799E93}" dt="2025-05-04T06:02:25.732" v="1841" actId="122"/>
        <pc:sldMkLst>
          <pc:docMk/>
          <pc:sldMk cId="0" sldId="273"/>
        </pc:sldMkLst>
        <pc:spChg chg="mod">
          <ac:chgData name="Veluru Munilakshmi" userId="e60a10da35dc21a7" providerId="LiveId" clId="{DB820208-A831-4A36-BFEE-083751799E93}" dt="2025-05-04T06:02:25.732" v="1841" actId="122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Veluru Munilakshmi" userId="e60a10da35dc21a7" providerId="LiveId" clId="{DB820208-A831-4A36-BFEE-083751799E93}" dt="2025-05-04T06:04:25.645" v="1845" actId="2711"/>
        <pc:sldMkLst>
          <pc:docMk/>
          <pc:sldMk cId="0" sldId="274"/>
        </pc:sldMkLst>
        <pc:spChg chg="mod">
          <ac:chgData name="Veluru Munilakshmi" userId="e60a10da35dc21a7" providerId="LiveId" clId="{DB820208-A831-4A36-BFEE-083751799E93}" dt="2025-05-04T06:04:25.645" v="1845" actId="2711"/>
          <ac:spMkLst>
            <pc:docMk/>
            <pc:sldMk cId="0" sldId="274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688C9-AA64-4A92-8902-BF63A6F67ED5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75E24-F9DB-46EC-B740-E816F05B5B9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AE59A62-FEC7-440F-9054-88051A3F5DC7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9335EC5-7157-494D-8605-D335C5020A0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928670"/>
            <a:ext cx="8715436" cy="550072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dirty="0"/>
              <a:t>N.SAI PRAVALLIKA          24KB1A05BP</a:t>
            </a:r>
          </a:p>
          <a:p>
            <a:pPr algn="ctr">
              <a:buNone/>
            </a:pPr>
            <a:r>
              <a:rPr lang="en-IN" sz="2000" dirty="0"/>
              <a:t>N.ANUSHKA                   24KB1A05BF                   </a:t>
            </a:r>
          </a:p>
          <a:p>
            <a:pPr algn="ctr">
              <a:buNone/>
            </a:pPr>
            <a:r>
              <a:rPr lang="en-IN" sz="2000" dirty="0"/>
              <a:t>N.RUPA SRI                    24KB1A05BV</a:t>
            </a:r>
          </a:p>
          <a:p>
            <a:pPr algn="ctr">
              <a:buNone/>
            </a:pPr>
            <a:r>
              <a:rPr lang="en-IN" sz="2000" dirty="0"/>
              <a:t>N.DIVYA LAKSHMI         24KB1A05CF</a:t>
            </a:r>
          </a:p>
          <a:p>
            <a:pPr algn="ctr">
              <a:buNone/>
            </a:pPr>
            <a:endParaRPr lang="en-IN" sz="2000" dirty="0"/>
          </a:p>
          <a:p>
            <a:pPr algn="ctr">
              <a:buNone/>
            </a:pPr>
            <a:r>
              <a:rPr lang="en-IN" sz="2000" i="1" dirty="0">
                <a:solidFill>
                  <a:schemeClr val="accent2"/>
                </a:solidFill>
              </a:rPr>
              <a:t>Bachelor Of Technology </a:t>
            </a:r>
          </a:p>
          <a:p>
            <a:pPr algn="ctr">
              <a:buNone/>
            </a:pPr>
            <a:r>
              <a:rPr lang="en-IN" sz="2000" i="1" dirty="0">
                <a:solidFill>
                  <a:schemeClr val="accent2"/>
                </a:solidFill>
              </a:rPr>
              <a:t>In</a:t>
            </a:r>
          </a:p>
          <a:p>
            <a:pPr algn="ctr">
              <a:buNone/>
            </a:pPr>
            <a:r>
              <a:rPr lang="en-IN" sz="2000" i="1" dirty="0">
                <a:solidFill>
                  <a:schemeClr val="accent2"/>
                </a:solidFill>
              </a:rPr>
              <a:t>Computer Science And Engineering</a:t>
            </a:r>
          </a:p>
          <a:p>
            <a:pPr algn="ctr">
              <a:buNone/>
            </a:pPr>
            <a:r>
              <a:rPr lang="en-IN" sz="2000" i="1" dirty="0">
                <a:solidFill>
                  <a:srgbClr val="00B050"/>
                </a:solidFill>
              </a:rPr>
              <a:t>SECTION :-B</a:t>
            </a:r>
          </a:p>
          <a:p>
            <a:pPr algn="ctr">
              <a:buNone/>
            </a:pPr>
            <a:endParaRPr lang="en-IN" sz="2800" i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>
              <a:buNone/>
            </a:pPr>
            <a:r>
              <a:rPr lang="en-IN" sz="2800" b="1" i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NBKR INSTITUTE OF SCIENCE AND TECHNOLOGY</a:t>
            </a:r>
          </a:p>
          <a:p>
            <a:pPr>
              <a:buNone/>
            </a:pPr>
            <a:r>
              <a:rPr lang="en-IN" sz="2000" i="1" dirty="0"/>
              <a:t>                        (AN AUTONOMOUS INSTITUTE)</a:t>
            </a:r>
          </a:p>
          <a:p>
            <a:pPr>
              <a:buNone/>
            </a:pPr>
            <a:endParaRPr lang="en-IN" sz="2000" i="1" dirty="0"/>
          </a:p>
          <a:p>
            <a:pPr algn="ctr">
              <a:buNone/>
            </a:pPr>
            <a:r>
              <a:rPr lang="en-IN" sz="1800" b="1" dirty="0"/>
              <a:t>VIDYANAGAR-524 413 , TIRUPATI  DISTRICT : AP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71546"/>
          </a:xfrm>
        </p:spPr>
        <p:txBody>
          <a:bodyPr>
            <a:normAutofit/>
          </a:bodyPr>
          <a:lstStyle/>
          <a:p>
            <a:r>
              <a:rPr lang="en-IN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H0TEL ROOM BOOKING SYSTEM</a:t>
            </a:r>
            <a:endParaRPr lang="en-US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071546"/>
            <a:ext cx="5214974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Hotel Room Online Booking System significantly enhances the efficiency and convenience of hotel management and guest reservation processes.</a:t>
            </a:r>
          </a:p>
          <a:p>
            <a:r>
              <a:rPr lang="en-US" dirty="0"/>
              <a:t> By providing an easy-to-use platform for customers to check availability, compare room options, and book accommodations online.</a:t>
            </a:r>
          </a:p>
          <a:p>
            <a:r>
              <a:rPr lang="en-US" dirty="0"/>
              <a:t>The system reduces the dependency on manual processes and minimizes human error.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 </a:t>
            </a:r>
          </a:p>
          <a:p>
            <a:pPr>
              <a:buNone/>
            </a:pPr>
            <a:endParaRPr lang="en-IN" dirty="0"/>
          </a:p>
          <a:p>
            <a:pPr algn="ctr">
              <a:buNone/>
            </a:pPr>
            <a:r>
              <a:rPr lang="en-IN" dirty="0"/>
              <a:t>Feel free to ask any questions about the project!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54098"/>
          </a:xfrm>
        </p:spPr>
        <p:txBody>
          <a:bodyPr/>
          <a:lstStyle/>
          <a:p>
            <a:r>
              <a:rPr lang="en-IN" dirty="0"/>
              <a:t>ANY QUERIES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96953"/>
            <a:ext cx="8229600" cy="165618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5400" b="1" u="sng" dirty="0">
                <a:solidFill>
                  <a:srgbClr val="0070C0"/>
                </a:solidFill>
                <a:latin typeface="Algerian" panose="04020705040A02060702" pitchFamily="82" charset="0"/>
              </a:rPr>
              <a:t>THANK YOU..........</a:t>
            </a:r>
            <a:endParaRPr lang="en-US" sz="5400" b="1" u="sng" dirty="0">
              <a:solidFill>
                <a:srgbClr val="0070C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Autofit/>
          </a:bodyPr>
          <a:lstStyle/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rapid advancement of information technology has significantly transformed the way businesses operate across various industries, including hospitality. </a:t>
            </a:r>
          </a:p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One of the most impactful innovations in this sector is the development of Hotel Room Online Booking Systems. These systems provide a platform through which customers can conveniently browse available accommodations, compare prices, view amenities, and make reservations from anywhere at any time . </a:t>
            </a:r>
          </a:p>
          <a:p>
            <a:pPr algn="just"/>
            <a:r>
              <a:rPr lang="en-US" sz="2000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Hotel Room Online Booking System is designed to automate and streamline the reservation process, eliminating the need for manual booking via phone calls or in-person visits.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/>
          <a:lstStyle/>
          <a:p>
            <a:pPr algn="ctr"/>
            <a:r>
              <a:rPr lang="en-IN" i="1" u="sng" dirty="0">
                <a:solidFill>
                  <a:schemeClr val="bg2">
                    <a:lumMod val="50000"/>
                  </a:schemeClr>
                </a:solidFill>
              </a:rPr>
              <a:t>INTRODUCTION ON PROJECT</a:t>
            </a:r>
            <a:endParaRPr lang="en-US" i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hotel room online booking system is a software platform that allows customers to reserve rooms in hotels over the internet. </a:t>
            </a:r>
          </a:p>
          <a:p>
            <a:r>
              <a:rPr lang="en-US" dirty="0"/>
              <a:t>Main Features  for Guests :Search and Filter: Find hotels by location, dates, price, amenities, etc.</a:t>
            </a:r>
          </a:p>
          <a:p>
            <a:r>
              <a:rPr lang="en-US" dirty="0"/>
              <a:t>Room Selection: View room types, prices, photos, and </a:t>
            </a:r>
            <a:r>
              <a:rPr lang="en-US" dirty="0" err="1"/>
              <a:t>availability.Booking</a:t>
            </a:r>
            <a:r>
              <a:rPr lang="en-US" dirty="0"/>
              <a:t> and Payment: Securely reserve rooms and pay using credit/debit cards or other payment gateways.</a:t>
            </a:r>
          </a:p>
          <a:p>
            <a:r>
              <a:rPr lang="en-US" dirty="0"/>
              <a:t>Confirmation and Email Receipts: Immediate booking confirmation sent to </a:t>
            </a:r>
            <a:r>
              <a:rPr lang="en-US" dirty="0" err="1"/>
              <a:t>email.User</a:t>
            </a:r>
            <a:r>
              <a:rPr lang="en-US" dirty="0"/>
              <a:t> Accounts: Allows guests to manage bookings, cancelations, and preferences.</a:t>
            </a:r>
          </a:p>
          <a:p>
            <a:r>
              <a:rPr lang="en-US" dirty="0"/>
              <a:t>Main Features for Hotel Staff/</a:t>
            </a:r>
            <a:r>
              <a:rPr lang="en-US" dirty="0" err="1"/>
              <a:t>Admins:Room</a:t>
            </a:r>
            <a:r>
              <a:rPr lang="en-US" dirty="0"/>
              <a:t> Management: Add/edit room types, availability, pricing.</a:t>
            </a:r>
          </a:p>
          <a:p>
            <a:r>
              <a:rPr lang="en-US" dirty="0"/>
              <a:t>Booking Management: View, modify, or cancel </a:t>
            </a:r>
            <a:r>
              <a:rPr lang="en-US" dirty="0" err="1"/>
              <a:t>reservations.Customer</a:t>
            </a:r>
            <a:r>
              <a:rPr lang="en-US" dirty="0"/>
              <a:t> Management: Store guest details, preferences, and history.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bg2">
                    <a:lumMod val="50000"/>
                  </a:schemeClr>
                </a:solidFill>
              </a:rPr>
              <a:t>Hotel Room Booking System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4282" y="1071546"/>
            <a:ext cx="8643998" cy="493574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</a:rPr>
              <a:t>Frontend (User Interface)</a:t>
            </a:r>
          </a:p>
          <a:p>
            <a:pPr>
              <a:buFont typeface="Wingdings" pitchFamily="2" charset="2"/>
              <a:buChar char="Ø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</a:rPr>
              <a:t>Backend (Server-side Logic)</a:t>
            </a:r>
          </a:p>
          <a:p>
            <a:pPr>
              <a:buFont typeface="Wingdings" pitchFamily="2" charset="2"/>
              <a:buChar char="Ø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</a:rPr>
              <a:t>Database</a:t>
            </a:r>
          </a:p>
          <a:p>
            <a:pPr>
              <a:buFont typeface="Wingdings" pitchFamily="2" charset="2"/>
              <a:buChar char="Ø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</a:rPr>
              <a:t>Authentication And Security</a:t>
            </a:r>
          </a:p>
          <a:p>
            <a:pPr>
              <a:buFont typeface="Wingdings" pitchFamily="2" charset="2"/>
              <a:buChar char="Ø"/>
            </a:pPr>
            <a:r>
              <a:rPr lang="en-US" sz="3200" i="1" dirty="0" err="1">
                <a:solidFill>
                  <a:schemeClr val="bg2">
                    <a:lumMod val="25000"/>
                  </a:schemeClr>
                </a:solidFill>
              </a:rPr>
              <a:t>Apis</a:t>
            </a:r>
            <a:r>
              <a:rPr lang="en-US" sz="3200" i="1" dirty="0">
                <a:solidFill>
                  <a:schemeClr val="bg2">
                    <a:lumMod val="25000"/>
                  </a:schemeClr>
                </a:solidFill>
              </a:rPr>
              <a:t> &amp; Integrations</a:t>
            </a:r>
          </a:p>
          <a:p>
            <a:pPr>
              <a:buFont typeface="Wingdings" pitchFamily="2" charset="2"/>
              <a:buChar char="Ø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</a:rPr>
              <a:t>Booking Logic</a:t>
            </a:r>
          </a:p>
          <a:p>
            <a:pPr>
              <a:buFont typeface="Wingdings" pitchFamily="2" charset="2"/>
              <a:buChar char="Ø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</a:rPr>
              <a:t>Hosting &amp; Deployment</a:t>
            </a:r>
          </a:p>
          <a:p>
            <a:pPr>
              <a:buFont typeface="Wingdings" pitchFamily="2" charset="2"/>
              <a:buChar char="Ø"/>
            </a:pPr>
            <a:r>
              <a:rPr lang="en-US" sz="3200" i="1" dirty="0">
                <a:solidFill>
                  <a:schemeClr val="bg2">
                    <a:lumMod val="25000"/>
                  </a:schemeClr>
                </a:solidFill>
              </a:rPr>
              <a:t>Optional Advanced Features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85794"/>
          </a:xfrm>
        </p:spPr>
        <p:txBody>
          <a:bodyPr/>
          <a:lstStyle/>
          <a:p>
            <a:pPr algn="ctr"/>
            <a:r>
              <a:rPr lang="en-IN" i="1" u="sng" spc="600" dirty="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Previous Projects</a:t>
            </a:r>
            <a:endParaRPr lang="en-US" i="1" u="sng" spc="600" dirty="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285860"/>
            <a:ext cx="8929718" cy="5572140"/>
          </a:xfrm>
        </p:spPr>
        <p:txBody>
          <a:bodyPr>
            <a:normAutofit/>
          </a:bodyPr>
          <a:lstStyle/>
          <a:p>
            <a:pPr marL="109728" indent="0" algn="just">
              <a:buNone/>
            </a:pPr>
            <a:r>
              <a:rPr lang="en-US" dirty="0"/>
              <a:t>     </a:t>
            </a:r>
            <a:r>
              <a:rPr lang="en-US" sz="2200" dirty="0"/>
              <a:t>Technologies used: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2200" dirty="0"/>
              <a:t>   Handles business logic, user authentication, and database </a:t>
            </a:r>
          </a:p>
          <a:p>
            <a:pPr algn="ctr">
              <a:buFont typeface="Wingdings" panose="05000000000000000000" pitchFamily="2" charset="2"/>
              <a:buChar char="ü"/>
            </a:pPr>
            <a:r>
              <a:rPr lang="en-US" sz="2200" dirty="0"/>
              <a:t>   Data base Stores hotel listings, bookings, user information,            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/>
              <a:t>   Relational Databases: MySQL, </a:t>
            </a:r>
            <a:r>
              <a:rPr lang="en-US" sz="2200" dirty="0" err="1"/>
              <a:t>PostgreSQLNoSQL</a:t>
            </a:r>
            <a:r>
              <a:rPr lang="en-US" sz="2200" dirty="0"/>
              <a:t> 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200" dirty="0"/>
              <a:t>   Databases: Mongo DB (if flexibility is needed)</a:t>
            </a:r>
          </a:p>
          <a:p>
            <a:pPr marL="109728" indent="0" algn="just">
              <a:buNone/>
            </a:pPr>
            <a:r>
              <a:rPr lang="en-US" sz="2200" dirty="0"/>
              <a:t> 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u="sng" dirty="0">
                <a:solidFill>
                  <a:schemeClr val="bg2">
                    <a:lumMod val="50000"/>
                  </a:schemeClr>
                </a:solidFill>
              </a:rPr>
              <a:t>Technologies</a:t>
            </a:r>
            <a:endParaRPr lang="en-US" i="1" u="sng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1916832"/>
            <a:ext cx="8489144" cy="280131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  Hosting &amp; </a:t>
            </a:r>
            <a:r>
              <a:rPr lang="en-US" dirty="0" err="1"/>
              <a:t>DeploymentCloud</a:t>
            </a:r>
            <a:r>
              <a:rPr lang="en-US" dirty="0"/>
              <a:t> Providers: AWS, Google Cloud, Microsoft </a:t>
            </a:r>
            <a:r>
              <a:rPr lang="en-US" dirty="0" err="1"/>
              <a:t>AzurePaaS</a:t>
            </a:r>
            <a:r>
              <a:rPr lang="en-US" dirty="0"/>
              <a:t>: Heroku, </a:t>
            </a:r>
            <a:r>
              <a:rPr lang="en-US" dirty="0" err="1"/>
              <a:t>Vercel</a:t>
            </a:r>
            <a:r>
              <a:rPr lang="en-US" dirty="0"/>
              <a:t>, Netlify (for front-end)CI/CD Tools: GitHub Actions, Jenkins8. Optional Advanced </a:t>
            </a:r>
            <a:r>
              <a:rPr lang="en-US" dirty="0" err="1"/>
              <a:t>FeaturesAI</a:t>
            </a:r>
            <a:r>
              <a:rPr lang="en-US" dirty="0"/>
              <a:t> </a:t>
            </a:r>
            <a:r>
              <a:rPr lang="en-US" dirty="0" err="1"/>
              <a:t>Chatbot</a:t>
            </a:r>
            <a:r>
              <a:rPr lang="en-US" dirty="0"/>
              <a:t> for customer service (e.g., </a:t>
            </a:r>
            <a:r>
              <a:rPr lang="en-US" dirty="0" err="1"/>
              <a:t>Dialogflow</a:t>
            </a:r>
            <a:r>
              <a:rPr lang="en-US" dirty="0"/>
              <a:t>)Mobile App (React Native, Flutter)Admin dashboard (using React Admin or custom solution)</a:t>
            </a:r>
            <a:endParaRPr lang="en-US" sz="2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287" y="-171400"/>
            <a:ext cx="8489144" cy="265429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</a:rPr>
              <a:t>DEVELOPMENT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00108"/>
            <a:ext cx="4214842" cy="32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000108"/>
            <a:ext cx="4271972" cy="323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24/7 Accessibility</a:t>
            </a:r>
            <a:r>
              <a:rPr lang="en-US" dirty="0"/>
              <a:t>: Guests can book rooms anytime, from anywhere, without depending on front desk hours.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Real-Time Availability</a:t>
            </a:r>
            <a:r>
              <a:rPr lang="en-US" dirty="0"/>
              <a:t>: The system updates room availability instantly, reducing the risk of overbooking . 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Convenient User Experience</a:t>
            </a:r>
            <a:r>
              <a:rPr lang="en-US" dirty="0"/>
              <a:t>: Customers can easily compare rooms, prices, and amenities through an intuitive interface 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Increased Bookings</a:t>
            </a:r>
            <a:r>
              <a:rPr lang="en-US" dirty="0"/>
              <a:t>: Online exposure attracts a wider audience, including international.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Payment Integration</a:t>
            </a:r>
            <a:r>
              <a:rPr lang="en-US" dirty="0"/>
              <a:t>: Secure, upfront payment options reduce cancellations and streamline the check-in process .</a:t>
            </a:r>
          </a:p>
          <a:p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Cost and Time Efficiency</a:t>
            </a:r>
            <a:r>
              <a:rPr lang="en-US" dirty="0"/>
              <a:t>: Automates reservation handling, reducing manual work and human error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accent2"/>
                </a:solidFill>
              </a:rPr>
              <a:t>ADVANTAGES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4572032" cy="367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571612"/>
            <a:ext cx="4429124" cy="3671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161</TotalTime>
  <Words>619</Words>
  <Application>Microsoft Office PowerPoint</Application>
  <PresentationFormat>On-screen Show (4:3)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Calibri</vt:lpstr>
      <vt:lpstr>Lucida Sans Unicode</vt:lpstr>
      <vt:lpstr>Verdana</vt:lpstr>
      <vt:lpstr>Wingdings</vt:lpstr>
      <vt:lpstr>Wingdings 2</vt:lpstr>
      <vt:lpstr>Wingdings 3</vt:lpstr>
      <vt:lpstr>Concourse</vt:lpstr>
      <vt:lpstr>H0TEL ROOM BOOKING SYSTEM</vt:lpstr>
      <vt:lpstr>INTRODUCTION ON PROJECT</vt:lpstr>
      <vt:lpstr>Hotel Room Booking System</vt:lpstr>
      <vt:lpstr>Previous Projects</vt:lpstr>
      <vt:lpstr>Technologies</vt:lpstr>
      <vt:lpstr>DEVELOPMENT</vt:lpstr>
      <vt:lpstr>PowerPoint Presentation</vt:lpstr>
      <vt:lpstr>ADVANTAGES</vt:lpstr>
      <vt:lpstr>PowerPoint Presentation</vt:lpstr>
      <vt:lpstr>OUTPUT</vt:lpstr>
      <vt:lpstr>Conclusion</vt:lpstr>
      <vt:lpstr>ANY QUERIES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Lenovo</dc:creator>
  <cp:lastModifiedBy>Veluru Munilakshmi</cp:lastModifiedBy>
  <cp:revision>14</cp:revision>
  <dcterms:created xsi:type="dcterms:W3CDTF">2025-05-03T05:22:34Z</dcterms:created>
  <dcterms:modified xsi:type="dcterms:W3CDTF">2025-05-04T06:20:33Z</dcterms:modified>
</cp:coreProperties>
</file>