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Spam Email Classifier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Mini Project using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the rise of digital communication, a significant percentage of emails are spam, which wastes user time and can be harmful.</a:t>
            </a:r>
          </a:p>
          <a:p/>
          <a:p>
            <a:r>
              <a:t>Objective: Build a machine learning model to classify emails as Spam or Ham.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Preprocess email text data</a:t>
            </a:r>
          </a:p>
          <a:p>
            <a:r>
              <a:t>- Convert text into numerical features (TF-IDF)</a:t>
            </a:r>
          </a:p>
          <a:p>
            <a:r>
              <a:t>- Train a Naive Bayes classifier</a:t>
            </a:r>
          </a:p>
          <a:p>
            <a:r>
              <a:t>- Evaluate model using accuracy, precision, recall, F1-score</a:t>
            </a:r>
          </a:p>
          <a:p>
            <a:r>
              <a:t>- Build a reusable pipeline for classifying emails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Dataset Collection (SMS Spam Dataset)</a:t>
            </a:r>
          </a:p>
          <a:p>
            <a:r>
              <a:t>2. Data Preprocessing</a:t>
            </a:r>
          </a:p>
          <a:p>
            <a:r>
              <a:t>3. Feature Extraction (TF-IDF)</a:t>
            </a:r>
          </a:p>
          <a:p>
            <a:r>
              <a:t>4. Model Selection (Naive Bayes)</a:t>
            </a:r>
          </a:p>
          <a:p>
            <a:r>
              <a:t>5. Training &amp; Testing (80-20 split)</a:t>
            </a:r>
          </a:p>
          <a:p>
            <a:r>
              <a:t>6. Evaluation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Used Python with scikit-learn</a:t>
            </a:r>
          </a:p>
          <a:p>
            <a:r>
              <a:t>- Preprocessed dataset (ham=0, spam=1)</a:t>
            </a:r>
          </a:p>
          <a:p>
            <a:r>
              <a:t>- TF-IDF Vectorizer for feature extraction</a:t>
            </a:r>
          </a:p>
          <a:p>
            <a:r>
              <a:t>- Multinomial Naive Bayes for classification</a:t>
            </a:r>
          </a:p>
          <a:p>
            <a:r>
              <a:t>- Evaluated with accuracy &amp; classification report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Achieved ~96% accuracy on test data</a:t>
            </a:r>
          </a:p>
          <a:p>
            <a:r>
              <a:t>- High precision and recall for spam detection</a:t>
            </a:r>
          </a:p>
          <a:p>
            <a:r>
              <a:t>- Example metrics:</a:t>
            </a:r>
          </a:p>
          <a:p>
            <a:r>
              <a:t>  • Accuracy: 0.965</a:t>
            </a:r>
          </a:p>
          <a:p>
            <a:r>
              <a:t>  • Precision (Spam): 0.94</a:t>
            </a:r>
          </a:p>
          <a:p>
            <a:r>
              <a:t>  • Recall (Spam): 0.92</a:t>
            </a:r>
          </a:p>
          <a:p>
            <a:r>
              <a:t>  • F1-score: 0.93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Successfully built a spam email classifier</a:t>
            </a:r>
          </a:p>
          <a:p>
            <a:r>
              <a:t>- Naive Bayes effective for text classification</a:t>
            </a:r>
          </a:p>
          <a:p>
            <a:r>
              <a:t>- TF-IDF improved accuracy</a:t>
            </a:r>
          </a:p>
          <a:p>
            <a:r>
              <a:t>- Can be extended with Deep Learning models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Deploy as a web app (Flask/Django)</a:t>
            </a:r>
          </a:p>
          <a:p>
            <a:r>
              <a:t>- Extend dataset with real email data</a:t>
            </a:r>
          </a:p>
          <a:p>
            <a:r>
              <a:t>- Explore deep learning models (LSTM, BERT)</a:t>
            </a:r>
          </a:p>
          <a:p>
            <a:r>
              <a:t>- Implement real-time spam filtering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