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8FE5-3313-DFC6-324C-623B87DE0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77C1F-F393-FAB5-8E3E-040B054A4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7833-D815-4A5E-013B-C9EA223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739E-E12E-FC39-97E2-7AF7BF1B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E5322-6D12-6E32-9B16-8B7ABC58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2C10-9381-8AA9-6A81-E4C27F31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173E5-9D71-1664-B73A-105CC3899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F876-A224-B6D5-F57C-141BC4EA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F075-09A6-F601-D7F1-99849165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6F39-F8D3-8B66-CB4F-976F29CE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0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24690-158A-4FD1-6EE8-A6397CE6E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DE0DE-9976-FADF-C974-31B85800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4744-8007-69D9-F108-2373BF9D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35DF5-6FF9-BACD-91CB-883FB48B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0732-1E7A-F805-22FE-54F46DFF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401A-69DF-C0D3-C883-DA6910E3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1AC0-3398-DF68-2018-A147ACB6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C909-B900-53BA-9E22-761C5B1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F66E-00D7-A8D9-04AC-C9407F4E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B192-3D6C-CB89-1686-3952731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8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9CE5-B951-EFF1-C5A3-31D480C4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05A4E-E17A-069C-B309-D0252B21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F78C-8DB2-3779-F67C-A065F5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DFF7-C72A-4049-4375-38F3D34E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DB3B-146A-9AA4-0E82-D06DFE01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B4F6-01ED-EA02-4C3F-429A803C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7BBD-DABA-7692-15E6-5ACD57B46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8B368-E5A8-3BD9-5F72-EF4A60B75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82DDE-4352-28F7-C3CE-108C2A10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6C99B-2A54-C5D9-C946-7B1FDFBB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628F-C596-A159-762A-824A6792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4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A49F-EADB-774B-3C80-4123DC2F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F49-0852-EB33-105E-82A1598E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A9C5F-4E9F-1081-C7AF-19DCC657F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027E0-214B-15C3-7932-0E904B29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1A8FB-8734-68CF-898F-8A9F9E47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E6F12-7ED2-FAE4-F4A4-F07548B6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1E5B-C9B8-B1B2-1DE1-6F92452B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5C989-00B9-E71E-A878-FEA2628E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9FC0-D1A2-8A9C-AEBB-6445C222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F9800-738B-41D4-C6AE-FAA47211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EC44D-E7D5-5AED-CDBC-D81E389F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BD6A3-99F6-EC89-C562-750A84C2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CA23F-DEEA-17AA-6588-652911F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889B4-A542-6CD8-C315-B06C8365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9C4D-65A5-1E61-DA7B-76EB2D8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6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A730-2B0D-A1B0-7E5B-A5B8B70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3754-0C6D-CDD5-E710-420A8BA2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F1E9D-9301-164B-31F3-CA5A9BB0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416A-B9B7-0CD3-D4B6-8A0C9B50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3775-F8B9-B968-D3C7-DA5EDAD9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AD42-9CB7-881C-4927-542A5D9C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D6D2-541F-756C-26C5-F932EA97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00428-9016-2D34-0BA6-49F75E46C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1D12-C634-A6B0-1B26-7DEDBB292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B61ED-4AC6-CC63-F0E9-D7E29F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957C-63DA-AE69-B701-890C8532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6C19-3536-CB86-4F2B-6FECC4C7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4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02EC5-3529-CD82-3ECB-F11B5979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3926-1367-4260-DFF1-B88C67D0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A396-5A18-874E-21DD-40EEC8BD9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CADD-4E09-4EEF-B9C1-12EF1680F0B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ABFB-E0F2-CB11-E127-DDFDC2488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B470-472F-BC43-8314-F84C133C8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2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4A4179-2D0A-7C49-7251-BFB0A484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93" y="1963271"/>
            <a:ext cx="10802471" cy="453614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                                                                     TEAM MEMBERS: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Proj_224783_Team_6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MANCHU PALLAVI(113321104055)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MANNEM HEMA SRI(113321104056)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MEESALA PRAVALLIKA(113321104057)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MEGHAA V(113321104058)</a:t>
            </a:r>
          </a:p>
          <a:p>
            <a:pPr algn="r"/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F60590-24B5-0CF5-C8E4-46023CB6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22" y="403413"/>
            <a:ext cx="9294660" cy="1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87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4040-B4E1-1358-96DF-60DCA64D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706"/>
            <a:ext cx="10515600" cy="5827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DEVELOPMENT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8D5B-0893-E1EE-80CB-65DFE14D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0"/>
            <a:ext cx="10515600" cy="543261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5"/>
              </a:spcBef>
              <a:buNone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3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sz="3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3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3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Design:</a:t>
            </a:r>
            <a:endParaRPr lang="en-IN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5306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 let's work on the user interface (UI) design. This is crucial because our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user-friendly.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We'll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maps, incident reporting,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navigation.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33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r>
              <a:rPr lang="en-US" sz="33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33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Integration:</a:t>
            </a:r>
            <a:endParaRPr lang="en-IN" sz="3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7975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real-time traffic information, we'll integrate our app with data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cameras,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feeds.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up-to-date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33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  <a:r>
              <a:rPr lang="en-US" sz="33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n-US" sz="33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US" sz="33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353060" algn="just">
              <a:lnSpc>
                <a:spcPct val="107000"/>
              </a:lnSpc>
              <a:spcBef>
                <a:spcPts val="95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Traffic Data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We'll develop the functionality to collect and display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map,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including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congestion,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accidents,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01040" algn="just">
              <a:lnSpc>
                <a:spcPct val="107000"/>
              </a:lnSpc>
              <a:spcBef>
                <a:spcPts val="800"/>
              </a:spcBef>
              <a:buSzPts val="1400"/>
              <a:tabLst>
                <a:tab pos="15875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Navigation:</a:t>
            </a:r>
            <a:r>
              <a:rPr lang="en-US" sz="2400" b="1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We'll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updates,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suggesting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alternate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routes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avoid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21945" algn="just">
              <a:lnSpc>
                <a:spcPct val="107000"/>
              </a:lnSpc>
              <a:spcBef>
                <a:spcPts val="800"/>
              </a:spcBef>
              <a:buSzPts val="1400"/>
              <a:tabLst>
                <a:tab pos="15875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Incident</a:t>
            </a:r>
            <a:r>
              <a:rPr lang="en-US" sz="2400" b="1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incidents,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potholes, by uploading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photos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 tags.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10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795F-A56C-0DAB-B316-9CD4630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IMPLEMENTATION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3E89-3CC2-0007-9DEB-74B0FECF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/>
          <a:lstStyle/>
          <a:p>
            <a:pPr marL="0" indent="0">
              <a:spcBef>
                <a:spcPts val="97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Collecting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4417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first thing we need to do is gather historical traffic data. This data will be our foundation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provided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authorities 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third-party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this data.</a:t>
            </a:r>
          </a:p>
          <a:p>
            <a:pPr marL="63500" marR="34417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59BBCAAF-EBD4-B7DA-15D5-EC6DBC4D70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6047" y="2913529"/>
            <a:ext cx="8713693" cy="35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4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8516-96A6-F6C9-6F1C-3ABCED78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spcBef>
                <a:spcPts val="12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9250" indent="-285750" algn="just">
              <a:lnSpc>
                <a:spcPct val="107000"/>
              </a:lnSpc>
              <a:spcBef>
                <a:spcPts val="91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let's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model.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cleaning,</a:t>
            </a:r>
            <a:r>
              <a:rPr lang="en-US" sz="20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transforming,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structuring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it's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suitable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B5036B29-ED31-C93E-6FF4-C8BB5F9323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6047" y="1999129"/>
            <a:ext cx="8597153" cy="44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7DEC-802F-D6EB-0DA5-2B53F281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852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indent="457200" algn="just">
              <a:lnSpc>
                <a:spcPct val="107000"/>
              </a:lnSpc>
              <a:spcBef>
                <a:spcPts val="91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Next, we need to create relevant features from our data that will help our machine-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predictions.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day,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week,</a:t>
            </a:r>
            <a:r>
              <a:rPr lang="en-US" sz="20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conditions, 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372987D4-D524-4772-2417-B605405B64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7765" y="2384613"/>
            <a:ext cx="8274423" cy="40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C29A-1129-5CAE-E322-39C87794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953"/>
            <a:ext cx="10515600" cy="5657010"/>
          </a:xfrm>
        </p:spPr>
        <p:txBody>
          <a:bodyPr/>
          <a:lstStyle/>
          <a:p>
            <a:pPr marL="0" indent="0">
              <a:spcBef>
                <a:spcPts val="12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4: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the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indent="45720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sets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model's</a:t>
            </a:r>
            <a:r>
              <a:rPr lang="en-US" sz="20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E0156A1F-C1E3-A04A-509D-B8CF3BA20F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435" y="1837766"/>
            <a:ext cx="8346141" cy="46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8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747F-1AD0-72A2-13D7-34C8BF46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6" y="690142"/>
            <a:ext cx="10515600" cy="54777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07975" indent="45720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let's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model.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we'll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regressor.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6.jpeg">
            <a:extLst>
              <a:ext uri="{FF2B5EF4-FFF2-40B4-BE49-F238E27FC236}">
                <a16:creationId xmlns:a16="http://schemas.microsoft.com/office/drawing/2014/main" id="{5380B8A4-443F-6A18-6E5C-AD746583C1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0541" y="2172520"/>
            <a:ext cx="8700247" cy="43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80F2-D00D-74DE-0A81-2A3F4DF1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5" y="663387"/>
            <a:ext cx="10515600" cy="5593977"/>
          </a:xfrm>
        </p:spPr>
        <p:txBody>
          <a:bodyPr/>
          <a:lstStyle/>
          <a:p>
            <a:pPr marL="292735" indent="0">
              <a:spcBef>
                <a:spcPts val="12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6: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1335" algn="just">
              <a:spcBef>
                <a:spcPts val="9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Finally,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image7.jpeg">
            <a:extLst>
              <a:ext uri="{FF2B5EF4-FFF2-40B4-BE49-F238E27FC236}">
                <a16:creationId xmlns:a16="http://schemas.microsoft.com/office/drawing/2014/main" id="{B8D1E99B-67E0-489D-A4C0-A954262B1B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026024"/>
            <a:ext cx="8861612" cy="4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C6D2-CE65-E921-F7B9-BCFA0C98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71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354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6C18-6411-BEFF-D92D-54A551EF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79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C6A7-0C5A-27EC-54F9-4EDDC92BF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058522"/>
          </a:xfrm>
        </p:spPr>
        <p:txBody>
          <a:bodyPr>
            <a:normAutofit/>
          </a:bodyPr>
          <a:lstStyle/>
          <a:p>
            <a:pPr marL="0" marR="307975" indent="0" algn="just">
              <a:lnSpc>
                <a:spcPct val="107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objectives of a traffic management project typically revolve around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the flow of traffic, enhancing safety, reducing congestion, and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infrastructure.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for</a:t>
            </a:r>
            <a:r>
              <a:rPr lang="en-US" sz="1800" spc="-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1800" spc="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7985" algn="just">
              <a:lnSpc>
                <a:spcPct val="107000"/>
              </a:lnSpc>
              <a:spcBef>
                <a:spcPts val="800"/>
              </a:spcBef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Congestion: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primary objectives is to alleviate traffic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</a:t>
            </a:r>
            <a:r>
              <a:rPr lang="en-US" sz="1800" spc="-6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areas.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en-US" sz="1800" spc="-6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traffic signal control, lane management, and congestion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44805" lvl="0" algn="just">
              <a:lnSpc>
                <a:spcPct val="107000"/>
              </a:lnSpc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</a:t>
            </a:r>
            <a:r>
              <a:rPr lang="en-US" sz="1800" b="1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Safety:</a:t>
            </a:r>
            <a:r>
              <a:rPr lang="en-US" sz="1800" b="1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safety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critical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goal.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Projects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reduce accidents and fatalities through measures such as improved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1800" spc="-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design,</a:t>
            </a:r>
            <a:r>
              <a:rPr lang="en-US" sz="1800" spc="-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signage,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traffic</a:t>
            </a:r>
            <a:r>
              <a:rPr lang="en-US" sz="1800" spc="-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calming measures.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84200" lvl="0" algn="just">
              <a:lnSpc>
                <a:spcPct val="107000"/>
              </a:lnSpc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Traffic Flow: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may seek to optimize the flow of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6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adaptive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systems.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sz="1800" spc="-1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travel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 and fuel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consumption.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65760" lvl="0" algn="just">
              <a:lnSpc>
                <a:spcPct val="107000"/>
              </a:lnSpc>
              <a:spcBef>
                <a:spcPts val="395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Promote Sustainable Transportation: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Encourage the use of public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transportation,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cycling,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walking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vehicles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</a:t>
            </a:r>
            <a:r>
              <a:rPr lang="en-US" sz="1800" spc="-1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r>
              <a:rPr lang="en-US" sz="1800" spc="-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484505" lvl="0" algn="just">
              <a:lnSpc>
                <a:spcPct val="107000"/>
              </a:lnSpc>
              <a:spcBef>
                <a:spcPts val="30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Emissions: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measures to reduce vehicle emissions,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encouraging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electric vehicles,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promoting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carpooling,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1800" spc="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reduce</a:t>
            </a:r>
            <a:r>
              <a:rPr lang="en-US" sz="1800" spc="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idle</a:t>
            </a:r>
            <a:r>
              <a:rPr lang="en-US" sz="1800" spc="-1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54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4AB4-FE1F-E600-B9CE-C8C2D21D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9536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SENSOR SETUP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B61CEA66-0376-19D5-96B3-8EB1B45106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6094" y="1663923"/>
            <a:ext cx="9538447" cy="44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46B-23DF-DA03-CD61-0ABB70F9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647" y="394447"/>
            <a:ext cx="9816353" cy="92336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4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sz="4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4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7AE1E-E4EA-FD26-66A4-D914094E2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87" y="1317812"/>
            <a:ext cx="10425953" cy="4858870"/>
          </a:xfrm>
        </p:spPr>
        <p:txBody>
          <a:bodyPr>
            <a:normAutofit fontScale="92500"/>
          </a:bodyPr>
          <a:lstStyle/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Cameras: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cameras capture real-time images or video of</a:t>
            </a:r>
            <a:r>
              <a:rPr lang="en-US" sz="22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22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conditions,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includingtraffic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flow,</a:t>
            </a:r>
            <a:r>
              <a:rPr lang="en-US" sz="22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congestion,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accidents.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en-US" sz="22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 us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visually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z="22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44525" lvl="0" indent="-342900" algn="just">
              <a:lnSpc>
                <a:spcPct val="105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20700" algn="l"/>
                <a:tab pos="521335" algn="l"/>
              </a:tabLs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 Loop Sensors: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sensors are embedded in the road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surface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presence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vehicles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measuring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changes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ininductance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They're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commonly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intersections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signals.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15290" lvl="0" indent="-342900" algn="just">
              <a:lnSpc>
                <a:spcPct val="106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20700" algn="l"/>
                <a:tab pos="521335" algn="l"/>
              </a:tabLs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Acoustic Sensors: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Acoustic sensors use sound waves to detect vehicle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congestion.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placed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lampposts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bridges</a:t>
            </a:r>
            <a:r>
              <a:rPr lang="en-US" sz="2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2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z="22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2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physical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96570" lvl="0" indent="-342900" algn="just">
              <a:lnSpc>
                <a:spcPct val="107000"/>
              </a:lnSpc>
              <a:spcBef>
                <a:spcPts val="3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20700" algn="l"/>
                <a:tab pos="521335" algn="l"/>
              </a:tabLs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Radar</a:t>
            </a:r>
            <a:r>
              <a:rPr lang="en-US" sz="22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Sensors:</a:t>
            </a:r>
            <a:r>
              <a:rPr lang="en-US" sz="22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Radar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waves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 of vehicles. They're useful for monitoring traffic speed 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hotspots.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9895" lvl="0" indent="-342900" algn="just">
              <a:lnSpc>
                <a:spcPct val="107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20700" algn="l"/>
                <a:tab pos="521335" algn="l"/>
              </a:tabLs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z="2200" b="1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Apps:</a:t>
            </a:r>
            <a:r>
              <a:rPr lang="en-US" sz="22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vehicles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equipped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 devices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mobile apps with location services. Collecting data from these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 can provide valuable information about traffic patterns 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76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A875-C13F-86B9-C7D5-856E720D9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588" y="654423"/>
            <a:ext cx="9547412" cy="1461247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49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r>
              <a:rPr lang="en-US" sz="49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49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C9C4C-0E28-453F-296E-90AD6DEC1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094" y="1739152"/>
            <a:ext cx="9421906" cy="3971365"/>
          </a:xfrm>
        </p:spPr>
        <p:txBody>
          <a:bodyPr/>
          <a:lstStyle/>
          <a:p>
            <a:pPr marL="63500" marR="307975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we've selected our sensors, we need a way to collect data from them.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typically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setting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transmit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 data</a:t>
            </a:r>
            <a:r>
              <a:rPr lang="en-US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8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cameras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460375" lvl="1" indent="-342900" algn="just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acoustic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transmit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wirelessly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 receiver.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1051560" lvl="1" indent="-342900" algn="just">
              <a:lnSpc>
                <a:spcPct val="106000"/>
              </a:lnSpc>
              <a:spcBef>
                <a:spcPts val="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Radar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capabilities.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55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DED4-26DB-ED59-6621-19B6428A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7124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7994-5C90-7AFD-4A08-89639884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>
            <a:noAutofit/>
          </a:bodyPr>
          <a:lstStyle/>
          <a:p>
            <a:pPr marL="63500" marR="271780" algn="just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we're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collecting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it.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magic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happens! We can use machine learning algorithms and data analytics to turn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valuable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30860" lvl="1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US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</a:t>
            </a:r>
            <a:r>
              <a:rPr lang="en-US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congestion,</a:t>
            </a:r>
            <a:r>
              <a:rPr lang="en-US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accidents,</a:t>
            </a:r>
            <a:r>
              <a:rPr lang="en-US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traffic</a:t>
            </a:r>
            <a:r>
              <a:rPr lang="en-US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51790" lvl="1" algn="just">
              <a:lnSpc>
                <a:spcPct val="107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helps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adjust</a:t>
            </a:r>
            <a:r>
              <a:rPr lang="en-US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signal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timings.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098550" lvl="1" algn="just">
              <a:lnSpc>
                <a:spcPct val="107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Acoustic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honking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unusual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sounds</a:t>
            </a:r>
            <a:r>
              <a:rPr lang="en-US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Radar</a:t>
            </a:r>
            <a:r>
              <a:rPr lang="en-US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processed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density.</a:t>
            </a:r>
          </a:p>
          <a:p>
            <a:pPr marR="588010" lvl="1" algn="just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588010" lvl="1" indent="-285750" algn="just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-"/>
              <a:tabLst>
                <a:tab pos="749300" algn="l"/>
                <a:tab pos="749935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13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69FE-660A-B95C-BDF9-E48FE2D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4: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b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B4CF-86E5-75EF-B367-7AD9F0D3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sense of the data, we need user-friendly interfaces. This can include</a:t>
            </a:r>
            <a:r>
              <a:rPr lang="en-US" sz="32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3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dashboards,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en-US" sz="3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apps,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signs.</a:t>
            </a:r>
            <a:r>
              <a:rPr lang="en-US" sz="3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en-US" sz="32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3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managers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informed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decisions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2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</a:t>
            </a:r>
            <a:r>
              <a:rPr lang="en-US" sz="3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drivers.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3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319E-3716-D1F4-D153-0B58BEB0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059"/>
            <a:ext cx="10515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pc="-6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D20-910A-280D-EC1D-F67147E8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48860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07975" algn="just">
              <a:lnSpc>
                <a:spcPct val="107000"/>
              </a:lnSpc>
              <a:spcBef>
                <a:spcPts val="95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is a small, affordable computer that we can use to enhance our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management system. It's like a tiny brain that can help us collect 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sensors.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Here's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z="20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271780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sensors.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 be the ones we mentioned earlier, such as cameras, inductive loop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sensors, or even weather sensors. We do this by attaching the sensors to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Pi's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GPIO pins 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USB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67665" algn="just">
              <a:lnSpc>
                <a:spcPct val="107000"/>
              </a:lnSpc>
              <a:spcBef>
                <a:spcPts val="78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cameras,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Pi's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USB ports. If we're using inductive loop sensors, we connect them to the GPIO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05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4B8C-DC5C-A7E4-5C5E-1385E527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423"/>
            <a:ext cx="10515600" cy="58629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34010" algn="just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that our Raspberry Pi is connected to the sensors, it can start collecting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cameras,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captures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road.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inductiveloop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sensors,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presence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counts.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0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Pi's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memory.</a:t>
            </a:r>
          </a:p>
          <a:p>
            <a:pPr marL="0" marR="334010" indent="0" algn="just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4: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271780" algn="just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it.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programs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languages like Python to analyze the data. For example, we can use image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 algorithms to detect traffic congestion in camera images 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inductive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data.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27178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don't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 to external storage devices, like external hard drives or cloud storage. This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way,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12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1350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PROJECT OBJECTIVES</vt:lpstr>
      <vt:lpstr>IOT SENSOR SETUP </vt:lpstr>
      <vt:lpstr>Step 1: Sensor Selection</vt:lpstr>
      <vt:lpstr>Step 2: Data Collection </vt:lpstr>
      <vt:lpstr>Step 3: Data Processing </vt:lpstr>
      <vt:lpstr>Step 4: Visualization and Control </vt:lpstr>
      <vt:lpstr>Raspberry Pi integration </vt:lpstr>
      <vt:lpstr>PowerPoint Presentation</vt:lpstr>
      <vt:lpstr>MOBILE APP DEVELOPMENT </vt:lpstr>
      <vt:lpstr>CODE 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Mannem Hemasri</dc:creator>
  <cp:lastModifiedBy>Mannem Hemasri</cp:lastModifiedBy>
  <cp:revision>1</cp:revision>
  <dcterms:created xsi:type="dcterms:W3CDTF">2023-10-10T15:45:09Z</dcterms:created>
  <dcterms:modified xsi:type="dcterms:W3CDTF">2023-10-10T16:50:56Z</dcterms:modified>
</cp:coreProperties>
</file>