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27BC-B989-1579-741F-C6F042AA4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B197-B0D1-16F4-1E4F-E467CA6DE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9B79-AA9B-B5C7-8359-FB5DF8C6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C57CE-78F4-CB60-8BC2-B53C1AF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CB36-20CD-6C1B-29FC-1401DC9E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6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2CFD-46EE-0B98-3B98-DC8E3C86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3D665-3E08-55B4-0448-09FC694C9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F09A-8C63-828F-7C59-E7B8C32F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1BA2-1023-7BEF-5D05-E615D9D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8366-4DA6-2CA9-67B7-D8A4AF8F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7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AD832-1F72-BF6C-0FC1-B4EB5B6A2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9D79E-1044-F8CB-FF13-412F15D21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AF7C-2384-3B3F-0974-448E7C80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1317-91FE-1225-30FC-7E16960D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F4AD-5C6D-82DD-5D53-51D6272D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0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F5C0-41A3-6E66-FD8B-892F763C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5278-0A8A-D577-1F89-BB44749B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E1034-C2D0-2297-C79C-44E65F43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EDB1-A9B7-9772-C956-65B78FCA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A58B-2D68-3357-28B8-28C1D4F4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3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731A-98C8-AFE0-52C4-C25095B4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97EF6-C5DF-F3C8-BF0D-8BA55A74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CD7C-DA38-A386-5B0A-9FE094FD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202EC-5BDC-F9DB-5AE9-5CBD782A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1-B27D-96A3-FFB8-0AA88D24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7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CDF7-4227-7C91-3908-A924A550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71CD-0803-9784-A13E-191A25B29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C24B8-2548-FF5D-090A-0D7F39378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06AF4-1889-C669-6D86-5DA3E1D6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602DC-5E7D-D594-915A-E625BE08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D1C10-9549-EBD1-2053-54A6907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72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B2CF-24A8-777F-093F-AC1D7038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E4BA-CAD2-7F10-20A7-85AA2D0E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B1652-CC66-2435-F43D-9E6FED67A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F465A-F0B1-713B-E517-1C8DB237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70F3-44D0-353A-9D93-B015F78ED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A67BA-A327-4D93-B6A1-FB6CE92B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9E031-642D-1587-AF24-CA18D8A6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A845-E7D5-78A0-4C57-453552FE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8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A1B7-82B6-24A3-872E-A19E3C6B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652C6-108D-9E30-2E93-06AA6A2E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93D5B-D089-04E8-62F7-295CC5B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3CD8A-1BA3-33DB-F3C6-1D3D5BC9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74AFC-EACE-B221-61C2-7F2BF0B6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D2D-0F1F-6860-9D1F-14D32C16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3871B-5419-6102-BF5A-4BDC73CF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59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4B51-D7E8-4372-2E47-05B4DE08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BBE5-324A-7B64-1B05-7BDF5432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6E1D6-3F55-3CAB-12F0-C4882DFC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EFFB-CD75-6AFF-781A-53D4E960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509C4-9089-3BED-6730-F3016D8F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B432D-51A9-30EE-1B6E-D46C5DB1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4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E5A5-BC43-6705-1294-3026132D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953FD-91D8-C02D-B057-1DDD4D63F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6CEB0-B53D-D3F9-EBBE-ECEE4C6B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3EE7D-481D-89A2-BEC8-D16FC877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405FB-BAB7-4072-3655-E7653215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069C8-FA29-4FA8-A9F8-D9AB41A9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71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5C563-EE24-2BFE-AA85-606392E1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3A46-9F0C-FC00-CD11-1BBE67E4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658C-D19E-CD8B-3975-C11F65C33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F356-771C-4B20-BF5D-343487956C8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42B7-CBDF-583A-367A-D62FEDC5E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2EDE-F547-19C1-9B2F-9B689311D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E8DBE-F0EA-442C-89FA-3A3B0430C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4A4179-2D0A-7C49-7251-BFB0A484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93" y="1963271"/>
            <a:ext cx="10802471" cy="453614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                                                                     TEAM MEMBERS:</a:t>
            </a: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Proj_224783_Team_6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MANCHU PALLAVI(113321104055)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MANNEM HEMA SRI(113321104056)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MEESALA PRAVALLIKA(113321104057)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MEGHAA V(113321104058)</a:t>
            </a:r>
          </a:p>
          <a:p>
            <a:pPr algn="r"/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F60590-24B5-0CF5-C8E4-46023CB6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3" y="188259"/>
            <a:ext cx="9294660" cy="12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87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3311-36A9-ECC8-A563-5699BB63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247"/>
            <a:ext cx="10515600" cy="5477716"/>
          </a:xfrm>
        </p:spPr>
        <p:txBody>
          <a:bodyPr>
            <a:normAutofit/>
          </a:bodyPr>
          <a:lstStyle/>
          <a:p>
            <a:pPr marL="12700" marR="875665" algn="just">
              <a:lnSpc>
                <a:spcPct val="117000"/>
              </a:lnSpc>
              <a:spcBef>
                <a:spcPts val="100"/>
              </a:spcBef>
            </a:pPr>
            <a:r>
              <a:rPr lang="en-IN"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IN" sz="2600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IN" sz="2600" spc="-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often include</a:t>
            </a:r>
            <a:r>
              <a:rPr lang="en-IN" sz="26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public-facing components such</a:t>
            </a:r>
            <a:r>
              <a:rPr lang="en-IN" sz="26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websites and mobile apps </a:t>
            </a:r>
            <a:r>
              <a:rPr lang="en-IN" sz="26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2600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IN" sz="2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</a:t>
            </a:r>
            <a:r>
              <a:rPr lang="en-IN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IN" sz="2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updates,</a:t>
            </a:r>
            <a:r>
              <a:rPr lang="en-IN" sz="26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</a:t>
            </a:r>
            <a:r>
              <a:rPr lang="en-IN" sz="26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suggestions,</a:t>
            </a:r>
            <a:r>
              <a:rPr lang="en-IN" sz="26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information on incidents and road </a:t>
            </a:r>
            <a:r>
              <a:rPr lang="en-IN" sz="2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closures.</a:t>
            </a:r>
            <a:r>
              <a:rPr lang="en-IN" sz="26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keep the </a:t>
            </a:r>
            <a:r>
              <a:rPr lang="en-IN" sz="2600" spc="-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informed and engaged.</a:t>
            </a:r>
          </a:p>
          <a:p>
            <a:pPr marL="12700" marR="5080" algn="just">
              <a:lnSpc>
                <a:spcPct val="113900"/>
              </a:lnSpc>
              <a:spcBef>
                <a:spcPts val="45"/>
              </a:spcBef>
            </a:pPr>
            <a:r>
              <a:rPr lang="en-IN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IN" sz="26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IN" sz="2600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IN" sz="26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collaborate </a:t>
            </a:r>
            <a:r>
              <a:rPr lang="en-IN" sz="26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emergency</a:t>
            </a:r>
            <a:r>
              <a:rPr lang="en-IN" sz="26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services,</a:t>
            </a:r>
            <a:r>
              <a:rPr lang="en-IN" sz="26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enablings</a:t>
            </a:r>
            <a:r>
              <a:rPr lang="en-IN" sz="2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wift</a:t>
            </a:r>
            <a:r>
              <a:rPr lang="en-IN" sz="2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IN" sz="26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esponse</a:t>
            </a:r>
            <a:r>
              <a:rPr lang="en-IN" sz="26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lang="en-IN" sz="2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lang="en-IN" sz="26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600" spc="-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incidents.</a:t>
            </a:r>
            <a:r>
              <a:rPr lang="en-IN" sz="26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IN" sz="26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control and coordination can be implemented</a:t>
            </a:r>
            <a:r>
              <a:rPr lang="en-IN" sz="2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6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priority</a:t>
            </a:r>
            <a:r>
              <a:rPr lang="en-IN" sz="26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emergency vehicles.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0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A59D-F1D2-529D-B95F-AB23026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588"/>
            <a:ext cx="10515600" cy="3881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383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D54C-B793-79D0-5CAC-B2005BA4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E768-5EC4-E9CB-5911-B12E964A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5920" marR="319405" algn="just">
              <a:lnSpc>
                <a:spcPts val="4029"/>
              </a:lnSpc>
              <a:spcBef>
                <a:spcPts val="190"/>
              </a:spcBef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begin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project. </a:t>
            </a:r>
            <a:r>
              <a:rPr lang="en-US" spc="-10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75920" marR="319405" algn="just">
              <a:lnSpc>
                <a:spcPts val="4029"/>
              </a:lnSpc>
              <a:spcBef>
                <a:spcPts val="190"/>
              </a:spcBef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375920" marR="319405" algn="just">
              <a:lnSpc>
                <a:spcPts val="4029"/>
              </a:lnSpc>
              <a:spcBef>
                <a:spcPts val="190"/>
              </a:spcBef>
            </a:pP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lang="en-US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sensors,</a:t>
            </a:r>
            <a:r>
              <a:rPr lang="en-US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cameras)</a:t>
            </a:r>
            <a:r>
              <a:rPr lang="en-US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en-US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</a:t>
            </a:r>
            <a:r>
              <a:rPr lang="en-US" spc="-10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5920" marR="5080" algn="just">
              <a:lnSpc>
                <a:spcPts val="4150"/>
              </a:lnSpc>
              <a:spcBef>
                <a:spcPts val="45"/>
              </a:spcBef>
            </a:pP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0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72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46AE-4BD6-E7C4-F0FF-9E1E4555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E74D-A50E-8683-0A57-CC60E645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76"/>
            <a:ext cx="10515600" cy="507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 are: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Devices: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Trafficflowsensors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Cameras(CCTV)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Inductiveloopdetectors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Radar sensors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Vehiclepresencesensors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Weather sensors(for monitoring road conditions)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17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DC8E-E322-268E-EA93-725FFC872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35"/>
            <a:ext cx="10515600" cy="616111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Signal Control Equipment: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Traffic signal controllers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Variable message signs(VMS)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Dynamic message signs(DMS)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Electronic road signs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Processing Software: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Software to collect data from sensors and cameras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Real-time data processing and analysis tools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for traffic prediction and optimization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Information Platform: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Centralized server or cloud-based platform to manage and process data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Traffic data storage and databases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APIs for data access and integration with other systems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76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2EA8-209B-208D-AA95-53139B5C8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6096000"/>
          </a:xfrm>
        </p:spPr>
        <p:txBody>
          <a:bodyPr/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Algorithms: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Traffic signal control algorithms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Route optimization algorithms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Incident detection and response algorithms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 and Visualization: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User interfaces for traffic management operators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Public-facing traffic information websites and apps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GIS-based visualization for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trafficmapping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Infrastructure: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Internet connectivity(Ethernet, Wi-Fi,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orcellular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Dedicated communication network for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trafficsignals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signalcontrol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Fiber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opticsor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otherhigh-speedcommunicationfor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interconnectivity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53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F7E7-4F2C-670F-3ED3-596FDBE5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1978-6746-3C97-F0A0-839B0890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82"/>
            <a:ext cx="10515600" cy="51929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600" dirty="0" err="1"/>
              <a:t>fromflaskimportFlask,render_template,request,jsonify</a:t>
            </a:r>
            <a:r>
              <a:rPr lang="en-IN" sz="2600" dirty="0"/>
              <a:t> </a:t>
            </a:r>
          </a:p>
          <a:p>
            <a:pPr marL="0" indent="0" algn="just">
              <a:buNone/>
            </a:pPr>
            <a:r>
              <a:rPr lang="en-IN" sz="2600" dirty="0"/>
              <a:t>import time</a:t>
            </a:r>
          </a:p>
          <a:p>
            <a:pPr marL="0" indent="0" algn="just">
              <a:buNone/>
            </a:pPr>
            <a:r>
              <a:rPr lang="en-IN" sz="2600" dirty="0"/>
              <a:t>app=Flask(__name__)</a:t>
            </a:r>
          </a:p>
          <a:p>
            <a:pPr marL="0" indent="0" algn="just">
              <a:buNone/>
            </a:pPr>
            <a:r>
              <a:rPr lang="en-IN" sz="2600" dirty="0"/>
              <a:t>#Initialtrafficlightstate  </a:t>
            </a:r>
          </a:p>
          <a:p>
            <a:pPr marL="0" indent="0" algn="just">
              <a:buNone/>
            </a:pPr>
            <a:r>
              <a:rPr lang="en-IN" sz="2600" dirty="0" err="1"/>
              <a:t>straffic_lights</a:t>
            </a:r>
            <a:r>
              <a:rPr lang="en-IN" sz="2600" dirty="0"/>
              <a:t>={</a:t>
            </a:r>
          </a:p>
          <a:p>
            <a:pPr marL="0" indent="0" algn="just">
              <a:buNone/>
            </a:pPr>
            <a:r>
              <a:rPr lang="en-IN" sz="2600" dirty="0"/>
              <a:t>      "light1":"red",</a:t>
            </a:r>
          </a:p>
          <a:p>
            <a:pPr marL="0" indent="0" algn="just">
              <a:buNone/>
            </a:pPr>
            <a:r>
              <a:rPr lang="en-IN" sz="2600" dirty="0"/>
              <a:t>      "light2":"red",</a:t>
            </a:r>
          </a:p>
          <a:p>
            <a:pPr marL="0" indent="0" algn="just">
              <a:buNone/>
            </a:pPr>
            <a:r>
              <a:rPr lang="en-IN" sz="2600" dirty="0"/>
              <a:t>}</a:t>
            </a:r>
          </a:p>
          <a:p>
            <a:pPr marL="0" indent="0" algn="just">
              <a:buNone/>
            </a:pPr>
            <a:r>
              <a:rPr lang="en-IN" sz="2600" dirty="0"/>
              <a:t>@app.route(‘/’)</a:t>
            </a:r>
          </a:p>
          <a:p>
            <a:pPr marL="0" indent="0" algn="just">
              <a:buNone/>
            </a:pPr>
            <a:r>
              <a:rPr lang="en-IN" sz="2600" dirty="0"/>
              <a:t>def index():</a:t>
            </a:r>
          </a:p>
          <a:p>
            <a:pPr algn="just"/>
            <a:endParaRPr lang="en-IN" sz="2600" dirty="0"/>
          </a:p>
          <a:p>
            <a:pPr algn="just"/>
            <a:endParaRPr lang="en-IN" sz="2600" dirty="0"/>
          </a:p>
          <a:p>
            <a:pPr marL="0" indent="0" algn="just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15694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EF07-AF61-06FC-1357-A990E953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609600"/>
            <a:ext cx="11566358" cy="606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('index.html',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traffic_lights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traffic_lights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@app.route('/control',methods=['POST'])  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control_traffic_lights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action=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['action’]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light_idintraffic_lightsandactionin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green","red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"]:         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traffic_lights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]=action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('index.html',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traffic_lights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traffic_lights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@app.route('/get_traffic_lights',methods=['GET'])  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get_traffic_lights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jsonify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traffic_lights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71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43EB-B734-0643-D40F-87499DB7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64682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update_traffic_lights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True: 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forlight_idintraffic_lights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iftraffic_lights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]=="green": 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traffic_lights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]="red"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traffic_lights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]="green"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(5)#Simulate5-secondintervalsfortrafficlightchanges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__name__=='__main__': 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threading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traffic_light_thread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threading.Thread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(target=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update_traffic_lights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traffic_light_thread.start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1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0E9F-D139-8572-50E8-5EF29A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0946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DD7B-7918-3D16-4ADD-8CAF7249F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718"/>
            <a:ext cx="10515600" cy="4581245"/>
          </a:xfrm>
        </p:spPr>
        <p:txBody>
          <a:bodyPr>
            <a:normAutofit fontScale="25000" lnSpcReduction="20000"/>
          </a:bodyPr>
          <a:lstStyle/>
          <a:p>
            <a:pPr marL="12700" marR="193675" algn="just">
              <a:lnSpc>
                <a:spcPct val="114900"/>
              </a:lnSpc>
              <a:spcBef>
                <a:spcPts val="95"/>
              </a:spcBef>
            </a:pPr>
            <a:r>
              <a:rPr lang="en-IN" sz="10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Inconclusion,</a:t>
            </a:r>
            <a:r>
              <a:rPr lang="en-IN" sz="10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04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IN" sz="104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IN" sz="104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a</a:t>
            </a:r>
            <a:r>
              <a:rPr lang="en-IN" sz="104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multifaceted</a:t>
            </a:r>
            <a:r>
              <a:rPr lang="en-IN" sz="104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undertaking that</a:t>
            </a:r>
            <a:r>
              <a:rPr lang="en-IN" sz="104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</a:t>
            </a:r>
            <a:r>
              <a:rPr lang="en-IN" sz="104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en-IN" sz="104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04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safety,</a:t>
            </a:r>
            <a:r>
              <a:rPr lang="en-IN" sz="104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efficiency, </a:t>
            </a:r>
            <a:r>
              <a:rPr lang="en-IN" sz="10400" spc="-7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effectiveness </a:t>
            </a:r>
            <a:r>
              <a:rPr lang="en-IN" sz="10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traffic </a:t>
            </a:r>
            <a:r>
              <a:rPr lang="en-IN" sz="10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within </a:t>
            </a:r>
            <a:r>
              <a:rPr lang="en-IN" sz="10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region </a:t>
            </a:r>
            <a:r>
              <a:rPr lang="en-IN" sz="10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urban </a:t>
            </a:r>
            <a:r>
              <a:rPr lang="en-IN" sz="10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area. </a:t>
            </a:r>
            <a:r>
              <a:rPr lang="en-IN" sz="10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projects include </a:t>
            </a:r>
            <a:r>
              <a:rPr lang="en-IN" sz="10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</a:t>
            </a:r>
            <a:r>
              <a:rPr lang="en-IN" sz="10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</a:t>
            </a:r>
            <a:r>
              <a:rPr lang="en-IN" sz="10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software,</a:t>
            </a:r>
            <a:r>
              <a:rPr lang="en-IN" sz="10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dataanalysis</a:t>
            </a: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coordination</a:t>
            </a: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</a:t>
            </a: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challenges</a:t>
            </a:r>
            <a:r>
              <a:rPr lang="en-IN" sz="10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posed by growing populations and </a:t>
            </a:r>
            <a:r>
              <a:rPr lang="en-IN" sz="10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traffic congestion.</a:t>
            </a:r>
            <a:r>
              <a:rPr lang="en-IN" sz="104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0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7310" algn="just">
              <a:lnSpc>
                <a:spcPct val="114700"/>
              </a:lnSpc>
              <a:spcBef>
                <a:spcPts val="70"/>
              </a:spcBef>
            </a:pPr>
            <a:r>
              <a:rPr lang="en-IN" sz="10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IN" sz="10400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IN" sz="104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rely</a:t>
            </a:r>
            <a:r>
              <a:rPr lang="en-IN" sz="104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0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IN" sz="104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04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</a:t>
            </a:r>
            <a:r>
              <a:rPr lang="en-IN" sz="104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variety</a:t>
            </a:r>
            <a:r>
              <a:rPr lang="en-IN" sz="104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sensors,</a:t>
            </a:r>
            <a:r>
              <a:rPr lang="en-IN" sz="104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cameras,</a:t>
            </a:r>
            <a:r>
              <a:rPr lang="en-IN" sz="10400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04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devices to </a:t>
            </a:r>
            <a:r>
              <a:rPr lang="en-IN" sz="10400" spc="-7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</a:t>
            </a:r>
            <a:r>
              <a:rPr lang="en-IN" sz="10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decision-making.</a:t>
            </a:r>
            <a:r>
              <a:rPr lang="en-IN" sz="10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is used to monitor traffic conditions,</a:t>
            </a:r>
            <a:r>
              <a:rPr lang="en-IN" sz="10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IN" sz="10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incidents,</a:t>
            </a:r>
            <a:r>
              <a:rPr lang="en-IN" sz="10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optimize</a:t>
            </a:r>
            <a:r>
              <a:rPr lang="en-IN" sz="10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trafficsignal</a:t>
            </a:r>
            <a:r>
              <a:rPr lang="en-IN" sz="10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timings.</a:t>
            </a:r>
            <a:endParaRPr lang="en-IN" sz="10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8145" algn="just">
              <a:lnSpc>
                <a:spcPct val="115399"/>
              </a:lnSpc>
              <a:spcBef>
                <a:spcPts val="45"/>
              </a:spcBef>
            </a:pP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control</a:t>
            </a:r>
            <a:r>
              <a:rPr lang="en-IN" sz="10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</a:t>
            </a:r>
            <a:r>
              <a:rPr lang="en-IN" sz="10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IN" sz="10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0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lang="en-IN" sz="10400" spc="-7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congestion,</a:t>
            </a:r>
            <a:r>
              <a:rPr lang="en-IN" sz="10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IN" sz="10400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</a:t>
            </a:r>
            <a:r>
              <a:rPr lang="en-IN" sz="10400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times,</a:t>
            </a:r>
            <a:r>
              <a:rPr lang="en-IN" sz="104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improve </a:t>
            </a:r>
            <a:r>
              <a:rPr lang="en-IN" sz="104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IN" sz="10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flow.</a:t>
            </a:r>
            <a:endParaRPr lang="en-IN" sz="10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39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755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PROJECT</vt:lpstr>
      <vt:lpstr>REQUIREMENTS</vt:lpstr>
      <vt:lpstr>PowerPoint Presentation</vt:lpstr>
      <vt:lpstr>PowerPoint Presentation</vt:lpstr>
      <vt:lpstr>PYTHON CODE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Mannem Hemasri</dc:creator>
  <cp:lastModifiedBy>Mannem Hemasri</cp:lastModifiedBy>
  <cp:revision>1</cp:revision>
  <dcterms:created xsi:type="dcterms:W3CDTF">2023-10-25T16:08:55Z</dcterms:created>
  <dcterms:modified xsi:type="dcterms:W3CDTF">2023-10-25T17:05:18Z</dcterms:modified>
</cp:coreProperties>
</file>