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68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07A91F-B541-4A87-A8D7-D61F619D895C}" type="datetimeFigureOut">
              <a:rPr lang="en-IN" smtClean="0"/>
              <a:pPr/>
              <a:t>04-03-2019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A9EB8D-FAAB-409E-AF7D-030E5E0132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9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7A91F-B541-4A87-A8D7-D61F619D895C}" type="datetimeFigureOut">
              <a:rPr lang="en-IN" smtClean="0">
                <a:solidFill>
                  <a:prstClr val="black"/>
                </a:solidFill>
              </a:rPr>
              <a:pPr/>
              <a:t>04-03-2019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A9EB8D-FAAB-409E-AF7D-030E5E0132D9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7A91F-B541-4A87-A8D7-D61F619D895C}" type="datetimeFigureOut">
              <a:rPr lang="en-IN" smtClean="0">
                <a:solidFill>
                  <a:prstClr val="black"/>
                </a:solidFill>
              </a:rPr>
              <a:pPr/>
              <a:t>04-03-2019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A9EB8D-FAAB-409E-AF7D-030E5E0132D9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3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7A91F-B541-4A87-A8D7-D61F619D895C}" type="datetimeFigureOut">
              <a:rPr lang="en-IN" smtClean="0">
                <a:solidFill>
                  <a:prstClr val="black"/>
                </a:solidFill>
              </a:rPr>
              <a:pPr/>
              <a:t>04-03-2019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A9EB8D-FAAB-409E-AF7D-030E5E0132D9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348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7A91F-B541-4A87-A8D7-D61F619D895C}" type="datetimeFigureOut">
              <a:rPr lang="en-IN" smtClean="0">
                <a:solidFill>
                  <a:prstClr val="white"/>
                </a:solidFill>
              </a:rPr>
              <a:pPr/>
              <a:t>04-03-2019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A9EB8D-FAAB-409E-AF7D-030E5E0132D9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7A91F-B541-4A87-A8D7-D61F619D895C}" type="datetimeFigureOut">
              <a:rPr lang="en-IN" smtClean="0">
                <a:solidFill>
                  <a:prstClr val="white"/>
                </a:solidFill>
              </a:rPr>
              <a:pPr/>
              <a:t>04-03-2019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A9EB8D-FAAB-409E-AF7D-030E5E0132D9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0668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7A91F-B541-4A87-A8D7-D61F619D895C}" type="datetimeFigureOut">
              <a:rPr lang="en-IN" smtClean="0">
                <a:solidFill>
                  <a:prstClr val="black"/>
                </a:solidFill>
              </a:rPr>
              <a:pPr/>
              <a:t>04-03-2019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A9EB8D-FAAB-409E-AF7D-030E5E0132D9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9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7A91F-B541-4A87-A8D7-D61F619D895C}" type="datetimeFigureOut">
              <a:rPr lang="en-IN" smtClean="0">
                <a:solidFill>
                  <a:prstClr val="white"/>
                </a:solidFill>
              </a:rPr>
              <a:pPr/>
              <a:t>04-03-2019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A9EB8D-FAAB-409E-AF7D-030E5E0132D9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8784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7A91F-B541-4A87-A8D7-D61F619D895C}" type="datetimeFigureOut">
              <a:rPr lang="en-IN" smtClean="0">
                <a:solidFill>
                  <a:prstClr val="black"/>
                </a:solidFill>
              </a:rPr>
              <a:pPr/>
              <a:t>04-03-2019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A9EB8D-FAAB-409E-AF7D-030E5E0132D9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7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07A91F-B541-4A87-A8D7-D61F619D895C}" type="datetimeFigureOut">
              <a:rPr lang="en-IN" smtClean="0">
                <a:solidFill>
                  <a:prstClr val="black"/>
                </a:solidFill>
              </a:rPr>
              <a:pPr/>
              <a:t>04-03-2019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A9EB8D-FAAB-409E-AF7D-030E5E0132D9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9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07A91F-B541-4A87-A8D7-D61F619D895C}" type="datetimeFigureOut">
              <a:rPr lang="en-IN" smtClean="0">
                <a:solidFill>
                  <a:prstClr val="white"/>
                </a:solidFill>
              </a:rPr>
              <a:pPr/>
              <a:t>04-03-2019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A9EB8D-FAAB-409E-AF7D-030E5E0132D9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07A91F-B541-4A87-A8D7-D61F619D895C}" type="datetimeFigureOut">
              <a:rPr lang="en-IN" smtClean="0">
                <a:solidFill>
                  <a:prstClr val="black"/>
                </a:solidFill>
              </a:rPr>
              <a:pPr/>
              <a:t>04-03-2019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A9EB8D-FAAB-409E-AF7D-030E5E0132D9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6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                             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marL="0" indent="0" algn="ctr">
              <a:buNone/>
            </a:pP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guidance of </a:t>
            </a:r>
          </a:p>
          <a:p>
            <a:pPr marL="0" indent="0" algn="ctr">
              <a:buNone/>
            </a:pPr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Mrs. SK.SALMA  BEGUM </a:t>
            </a:r>
            <a:r>
              <a:rPr lang="en-US" sz="2000" b="1" i="1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endParaRPr lang="en-US" sz="2000" b="1" i="1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Assistant Professor, Department of CSE</a:t>
            </a:r>
          </a:p>
          <a:p>
            <a:pPr marL="0" indent="0" algn="ctr">
              <a:buNone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 algn="ctr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N.L.Pravallika(15481A05F7) </a:t>
            </a: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P.Prashanth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(15481A05F8)</a:t>
            </a:r>
          </a:p>
          <a:p>
            <a:pPr marL="0" indent="0" algn="just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M.Yamuna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(15481A05C8)</a:t>
            </a:r>
          </a:p>
          <a:p>
            <a:pPr marL="0" indent="0" algn="just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Y.Ashok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(16485A0523)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 INTERNSHIP PROJECT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VALIDATION FORM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 descr="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68760"/>
            <a:ext cx="26670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9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41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9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4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109728" indent="0">
              <a:buNone/>
            </a:pPr>
            <a:r>
              <a:rPr lang="en-IN" dirty="0" smtClean="0"/>
              <a:t>  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 </a:t>
            </a:r>
          </a:p>
          <a:p>
            <a:pPr marL="109728" indent="0">
              <a:buNone/>
            </a:pPr>
            <a:r>
              <a:rPr lang="en-IN" dirty="0" smtClean="0"/>
              <a:t>               </a:t>
            </a:r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109728" indent="0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8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4176464"/>
          </a:xfrm>
        </p:spPr>
        <p:txBody>
          <a:bodyPr/>
          <a:lstStyle/>
          <a:p>
            <a:r>
              <a:rPr lang="en-US" sz="2400" dirty="0"/>
              <a:t>a validation form is which validates the name, password and Gmail, phone number is in the correct form or </a:t>
            </a:r>
            <a:r>
              <a:rPr lang="en-US" sz="2400" dirty="0" smtClean="0"/>
              <a:t>not.</a:t>
            </a:r>
          </a:p>
          <a:p>
            <a:r>
              <a:rPr lang="en-US" sz="2400" dirty="0" smtClean="0"/>
              <a:t>In recent period of time validation becomes more important.</a:t>
            </a:r>
          </a:p>
          <a:p>
            <a:r>
              <a:rPr lang="en-US" sz="2400" dirty="0" smtClean="0"/>
              <a:t>GitHub </a:t>
            </a:r>
            <a:r>
              <a:rPr lang="en-US" sz="2400" dirty="0"/>
              <a:t>is a web-based hosting service for version control, computer code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provides </a:t>
            </a:r>
            <a:r>
              <a:rPr lang="en-US" sz="2400" dirty="0"/>
              <a:t>a centralized, Cloud-based location to store, share, publish, test and collaborate </a:t>
            </a:r>
            <a:r>
              <a:rPr lang="en-US" sz="2400" dirty="0" smtClean="0"/>
              <a:t>for </a:t>
            </a:r>
            <a:r>
              <a:rPr lang="en-US" sz="2400" dirty="0"/>
              <a:t>web development projects. </a:t>
            </a: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Abstract: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1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The rapid increase of web applications leads to increase of validation of data and data format. </a:t>
            </a:r>
            <a:endParaRPr lang="en-IN" dirty="0" smtClean="0"/>
          </a:p>
          <a:p>
            <a:r>
              <a:rPr lang="en-IN" dirty="0" smtClean="0"/>
              <a:t>So</a:t>
            </a:r>
            <a:r>
              <a:rPr lang="en-IN" dirty="0"/>
              <a:t>, we are developing the validation form to validate the data with the help of java script. </a:t>
            </a:r>
            <a:endParaRPr lang="en-IN" dirty="0" smtClean="0"/>
          </a:p>
          <a:p>
            <a:r>
              <a:rPr lang="en-IN" dirty="0" smtClean="0"/>
              <a:t>After </a:t>
            </a:r>
            <a:r>
              <a:rPr lang="en-IN" dirty="0"/>
              <a:t>developing it we are pushing that form to the cloud provider named as github.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Objective: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5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Software Requirements</a:t>
            </a:r>
            <a:r>
              <a:rPr lang="en-IN" dirty="0" smtClean="0"/>
              <a:t>: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Languages     :  HTML, JavaScript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cloud used     :   GitHub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u="sng" dirty="0" smtClean="0"/>
              <a:t> Hardware Requirements:</a:t>
            </a:r>
          </a:p>
          <a:p>
            <a:pPr marL="109728" indent="0">
              <a:buNone/>
            </a:pPr>
            <a:r>
              <a:rPr lang="en-IN" dirty="0" smtClean="0"/>
              <a:t>  RAM                :  4GB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OS                   :  Windows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System Configurations: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6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Diagram: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Methodology: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05050"/>
            <a:ext cx="6624735" cy="37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Activity Diagram: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7" y="1988840"/>
            <a:ext cx="450624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Screenshots: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365" y="1481138"/>
            <a:ext cx="3627619" cy="346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1412777"/>
            <a:ext cx="4032447" cy="359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473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7584" y="1916832"/>
            <a:ext cx="7543270" cy="374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47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9" y="1481138"/>
            <a:ext cx="3376970" cy="396408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71612"/>
            <a:ext cx="4248472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6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214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A INTERNSHIP PROJECT ON VALIDATION FORM </vt:lpstr>
      <vt:lpstr>Abstract:</vt:lpstr>
      <vt:lpstr>Objective:</vt:lpstr>
      <vt:lpstr>System Configurations:</vt:lpstr>
      <vt:lpstr>Methodology:</vt:lpstr>
      <vt:lpstr>PowerPoint Presentation</vt:lpstr>
      <vt:lpstr>Screenshots: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INTERNSHIP PROJECT ON VALIDATION FORM</dc:title>
  <dc:creator>pravallika</dc:creator>
  <cp:lastModifiedBy>pravallika</cp:lastModifiedBy>
  <cp:revision>7</cp:revision>
  <dcterms:created xsi:type="dcterms:W3CDTF">2019-03-03T14:34:47Z</dcterms:created>
  <dcterms:modified xsi:type="dcterms:W3CDTF">2019-03-04T17:34:45Z</dcterms:modified>
</cp:coreProperties>
</file>