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4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4E22C-787E-4963-AC2F-B4C273E01635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94987-5592-48F7-BAAB-3A00D2DA5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8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94987-5592-48F7-BAAB-3A00D2DA584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508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61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138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663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43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9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2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477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9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26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50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165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22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16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877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44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69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517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A963-275C-FC85-8367-CE2C628992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6600" b="1" i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Cloud based video streaming application </a:t>
            </a:r>
            <a:endParaRPr lang="en-IN" sz="6600" b="1" i="1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49BB-D9EC-D928-268F-97DD15FAA7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Internship experience in backend and API development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089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9DEE-3E25-FA3A-F0CC-69BB7A24A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103632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Solutions &amp; 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3C9BBD-8F9D-0295-69BE-57C1FD35A1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22" y="1390614"/>
            <a:ext cx="10131425" cy="611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 traffic across multiple servers to ensure that no single server is overwhelmed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CDN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CloudFront, Akamai, or similar services to distribute video content globally, reducing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Caching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caching strategies at various levels (API, CDN) to minimize database load and reduce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API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asynchronous APIs and pagination to manage large datasets and reduce client-side wait times.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.Security Measures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HTTPS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OAuth and JWT for secure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Encryption of sensitive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81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F0DB-488E-4951-B10B-F6A73DD8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Conclusion &amp; Future Prospects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CA521F-6A98-A183-5872-517633234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81915"/>
            <a:ext cx="10131427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takeaway: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cloud and APIs play a critical role in making video streaming scalable and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AI/ML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Personalized recommendations, content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Video Compression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codecs for higher quality and faster streaming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Edge Computing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Placing resources closer to users for reduced latency.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246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188C3FE-2F1D-3A00-FAF0-BAC73802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412954"/>
            <a:ext cx="9969909" cy="5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4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198F0-D051-2339-823E-93AE16A27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86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676B-37EF-7B2D-5E21-A4C83493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INTRODUCTION TO VIDEO STREAMING:</a:t>
            </a:r>
            <a:b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860-1AF5-EEA1-93DF-55C833CFB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469571"/>
            <a:ext cx="10131425" cy="432162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Video streaming is the delivery of video content over the internet, allowing users to view videos in real-time without downloading them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Importance of Cloud Computing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cloud offers scalability, reliability, and on-demand resource management for video streaming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Internship Overview</a:t>
            </a:r>
            <a:r>
              <a:rPr lang="en-US" sz="2400" dirty="0">
                <a:solidFill>
                  <a:srgbClr val="002060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Role focused on backend and API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Contribution to designing and developing the infrastructure behind video streaming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Technologies Used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         . </a:t>
            </a:r>
            <a:r>
              <a:rPr lang="en-US" sz="2200" dirty="0"/>
              <a:t>Backend development, API integration, cloud-based services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333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2D7D9-57C2-BB86-1C8A-D4F9E965A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09601"/>
            <a:ext cx="10817226" cy="9252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rial Rounded MT Bold" panose="020F0704030504030204" pitchFamily="34" charset="0"/>
              </a:rPr>
              <a:t>What is Cloud-Based Video Streaming?</a:t>
            </a:r>
            <a:endParaRPr lang="en-IN" dirty="0">
              <a:solidFill>
                <a:schemeClr val="bg1"/>
              </a:solidFill>
              <a:highlight>
                <a:srgbClr val="800080"/>
              </a:highlight>
              <a:latin typeface="Arial Rounded MT Bold" panose="020F070403050403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C2EEE4A-2893-DE33-1461-7B52A220C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2443" y="1877786"/>
            <a:ext cx="5709557" cy="3913414"/>
          </a:xfrm>
          <a:prstGeom prst="roundRect">
            <a:avLst>
              <a:gd name="adj" fmla="val 50000"/>
            </a:avLst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CF1A684-0024-952B-E34D-A521E601078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2971800"/>
            <a:ext cx="616426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.DEFINITION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cloud-based video streaming service delivers video content through the internet, using cloud resources to store and distribute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Scalab</a:t>
            </a: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ility: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dirty="0">
                <a:solidFill>
                  <a:schemeClr val="tx1">
                    <a:lumMod val="75000"/>
                  </a:schemeClr>
                </a:solidFill>
                <a:latin typeface="Aptos Narrow" panose="020B0004020202020204" pitchFamily="34" charset="0"/>
              </a:rPr>
              <a:t>esources scale according to user demand.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/>
              <a:latin typeface="Aptos Narrow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Accessibility</a:t>
            </a:r>
            <a:r>
              <a:rPr lang="en-US" altLang="en-US" sz="2000" dirty="0">
                <a:solidFill>
                  <a:srgbClr val="92D050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</a:rPr>
              <a:t>Available on any device connected to the internet.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Reliability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is served from globally distributed servers, ensuring high uptime.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Popular Examples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Netflix, YouTube, Hulu, Amazon Prime Video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45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580C-740E-5769-E63D-F8E3C1F2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594360"/>
            <a:ext cx="10131425" cy="17961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Key Components of a Video Streaming Application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497242-AFF0-820E-F2C4-EC40AC5A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8" y="2390508"/>
            <a:ext cx="7604760" cy="365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for video playback, search, recommendations, and interactions.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Platforms like web apps, mobile apps, and smart TVs.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Server-side infrastructure that handles data processing, user management, and content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APIs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communication between the frontend and backend services (user authentication, video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232B-CA8F-8D32-2711-D309E584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722" y="3249385"/>
            <a:ext cx="4081449" cy="34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98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F1CF3-E758-64B0-7202-EDF13617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2" y="59436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Technologies Used in Cloud-Based Video Streaming</a:t>
            </a:r>
            <a:b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4DCCC1-5989-C661-7D3E-A762AFC88B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527631"/>
            <a:ext cx="10131426" cy="5740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Cloud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(Amazon Web Services), Google Cloud, Microsoft Azure.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 Languages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Node.js, Python, Java, 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 APIs, Graph 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MongoDB, Cassandra for scalable 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MySQL, PostgreSQL for relational data 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Video Transcoding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FFmpeg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transcoding video into different formats for adaptive streaming.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Elemental Media Convert for high-quality transcoding.</a:t>
            </a:r>
            <a:r>
              <a:rPr kumimoji="0" lang="en-I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1"/>
                </a:solidFill>
              </a:rPr>
              <a:t>.CDN</a:t>
            </a:r>
            <a:r>
              <a:rPr lang="en-IN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75000"/>
                  </a:schemeClr>
                </a:solidFill>
              </a:rPr>
              <a:t>.Amazon CloudFront, Akamai for fast global content delivery.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442D6-02BC-98B0-2C1D-DF9B936F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9" y="1273631"/>
            <a:ext cx="4016828" cy="35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14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16C-BAA9-7DFD-6982-C7EF182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.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</a:rPr>
              <a:t>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Backend Architecture for Video Streaming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    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9BC9-B8D1-8B73-7534-F5CBC45B7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39" y="1767840"/>
            <a:ext cx="8991601" cy="478536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bg1"/>
                </a:solidFill>
              </a:rPr>
              <a:t>Microservices Architecture</a:t>
            </a:r>
            <a:r>
              <a:rPr lang="en-IN" sz="4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Backend is divided into small, independent services for better maintainability.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Separate services for video management, user profiles, playback control</a:t>
            </a:r>
            <a:r>
              <a:rPr lang="en-IN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bg1"/>
                </a:solidFill>
              </a:rPr>
              <a:t>APIs</a:t>
            </a:r>
            <a:r>
              <a:rPr lang="en-IN" sz="4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Authentication API</a:t>
            </a:r>
            <a:r>
              <a:rPr lang="en-IN" sz="3200" dirty="0"/>
              <a:t>: Manages user authentication (JWT, OAuth).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Video Management API</a:t>
            </a:r>
            <a:r>
              <a:rPr lang="en-IN" sz="3200" dirty="0"/>
              <a:t>: Handles video uploads, metadata, and categorization.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b="1" dirty="0"/>
              <a:t>Streaming API</a:t>
            </a:r>
            <a:r>
              <a:rPr lang="en-IN" sz="3200" dirty="0"/>
              <a:t>: Delivers video content based on user requests using HLS (HTTP Live Streaming) or DASH (Dynamic Adaptive Streaming over HTTP).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bg1"/>
                </a:solidFill>
              </a:rPr>
              <a:t>Database Management</a:t>
            </a:r>
            <a:r>
              <a:rPr lang="en-IN" sz="44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Stores video metadata, user profiles, and video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MongoDB or PostgreSQL for data storage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961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0926-7E60-1652-DAA1-5D72264B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API Development for Video Streaming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5297C-1C99-321A-6D3E-104CCF68A6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607728"/>
            <a:ext cx="1068324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Role of APIs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Authentication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Handles user registration, login, and token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Video Upload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Manages video metadata, categorization, and storage location.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Streaming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 Narrow" panose="020B00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Requests video chunks from the cloud and delivers them to the client in real-time.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Aptos Narrow" panose="020B00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475E82-BAD1-E832-64A2-70AC6BBA4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2924834"/>
            <a:ext cx="1030223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Considerations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data transfer to reduce latency and improve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Securing APIs to prevent unauthorized access to sensitive user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to handle a large number of requests per second.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 Stack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 for API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for storing video metadata.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for secure token-based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553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4FE6B-9E6C-D09E-80C7-0191AF27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</a:rPr>
              <a:t>Challenges in Backend/API Development</a:t>
            </a:r>
            <a:endParaRPr lang="en-IN" dirty="0">
              <a:solidFill>
                <a:schemeClr val="bg1"/>
              </a:solidFill>
              <a:highlight>
                <a:srgbClr val="80008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319F-1E36-F3FA-B7FD-5E4B58F3E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438065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Scalability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Handling millions of concurrent users, especially during peak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Latency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Minimizing video buffering to provide smooth playback.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Security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Ensuring content is protected from piracy, and user data is encrypted.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API Rate Limiting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Preventing overload and ensuring that APIs function without delay.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Integration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900" dirty="0"/>
              <a:t>Ensuring that APIs work smoothly across multiple devices and platforms (iOS, Android, Web).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03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205</TotalTime>
  <Words>811</Words>
  <Application>Microsoft Office PowerPoint</Application>
  <PresentationFormat>Widescreen</PresentationFormat>
  <Paragraphs>100</Paragraphs>
  <Slides>12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Aptos Narrow</vt:lpstr>
      <vt:lpstr>Arial</vt:lpstr>
      <vt:lpstr>Arial Black</vt:lpstr>
      <vt:lpstr>Arial Rounded MT Bold</vt:lpstr>
      <vt:lpstr>Calibri</vt:lpstr>
      <vt:lpstr>Calibri Light</vt:lpstr>
      <vt:lpstr>Celestial</vt:lpstr>
      <vt:lpstr>Cloud based video streaming application </vt:lpstr>
      <vt:lpstr>PowerPoint Presentation</vt:lpstr>
      <vt:lpstr>INTRODUCTION TO VIDEO STREAMING: </vt:lpstr>
      <vt:lpstr>What is Cloud-Based Video Streaming?</vt:lpstr>
      <vt:lpstr>Key Components of a Video Streaming Application </vt:lpstr>
      <vt:lpstr>Technologies Used in Cloud-Based Video Streaming </vt:lpstr>
      <vt:lpstr> . Backend Architecture for Video Streaming      </vt:lpstr>
      <vt:lpstr>API Development for Video Streaming </vt:lpstr>
      <vt:lpstr>Challenges in Backend/API Development</vt:lpstr>
      <vt:lpstr>Solutions &amp; Best Practices</vt:lpstr>
      <vt:lpstr>Conclusion &amp; Future Prospects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PAMPANA POOJITHA</dc:creator>
  <cp:lastModifiedBy>PAMPANA POOJITHA</cp:lastModifiedBy>
  <cp:revision>3</cp:revision>
  <dcterms:created xsi:type="dcterms:W3CDTF">2025-02-18T05:19:26Z</dcterms:created>
  <dcterms:modified xsi:type="dcterms:W3CDTF">2025-02-18T09:25:42Z</dcterms:modified>
</cp:coreProperties>
</file>