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CBE51-AA0B-412B-951B-ADBDAF941B50}" type="datetimeFigureOut">
              <a:rPr lang="en-US" smtClean="0"/>
              <a:t>6/15/2019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36C1719-6BE5-4180-811B-D9AF2DBF1B9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130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CBE51-AA0B-412B-951B-ADBDAF941B50}"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C1719-6BE5-4180-811B-D9AF2DBF1B9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31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CBE51-AA0B-412B-951B-ADBDAF941B50}"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C1719-6BE5-4180-811B-D9AF2DBF1B9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2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CBE51-AA0B-412B-951B-ADBDAF941B50}"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C1719-6BE5-4180-811B-D9AF2DBF1B9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05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5CBE51-AA0B-412B-951B-ADBDAF941B50}"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C1719-6BE5-4180-811B-D9AF2DBF1B9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228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CBE51-AA0B-412B-951B-ADBDAF941B50}"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C1719-6BE5-4180-811B-D9AF2DBF1B9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425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CBE51-AA0B-412B-951B-ADBDAF941B50}" type="datetimeFigureOut">
              <a:rPr lang="en-US" smtClean="0"/>
              <a:t>6/15/2019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C1719-6BE5-4180-811B-D9AF2DBF1B9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153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CBE51-AA0B-412B-951B-ADBDAF941B50}" type="datetimeFigureOut">
              <a:rPr lang="en-US" smtClean="0"/>
              <a:t>6/15/2019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C1719-6BE5-4180-811B-D9AF2DBF1B9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951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CBE51-AA0B-412B-951B-ADBDAF941B50}" type="datetimeFigureOut">
              <a:rPr lang="en-US" smtClean="0"/>
              <a:t>6/15/2019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C1719-6BE5-4180-811B-D9AF2DBF1B9A}" type="slidenum">
              <a:rPr lang="en-US" smtClean="0"/>
              <a:t>‹#›</a:t>
            </a:fld>
            <a:endParaRPr lang="en-US"/>
          </a:p>
        </p:txBody>
      </p:sp>
    </p:spTree>
    <p:extLst>
      <p:ext uri="{BB962C8B-B14F-4D97-AF65-F5344CB8AC3E}">
        <p14:creationId xmlns:p14="http://schemas.microsoft.com/office/powerpoint/2010/main" val="277790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5CBE51-AA0B-412B-951B-ADBDAF941B50}"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C1719-6BE5-4180-811B-D9AF2DBF1B9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85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5CBE51-AA0B-412B-951B-ADBDAF941B50}" type="datetimeFigureOut">
              <a:rPr lang="en-US" smtClean="0"/>
              <a:t>6/15/2019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36C1719-6BE5-4180-811B-D9AF2DBF1B9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96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5CBE51-AA0B-412B-951B-ADBDAF941B50}" type="datetimeFigureOut">
              <a:rPr lang="en-US" smtClean="0"/>
              <a:t>6/15/2019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36C1719-6BE5-4180-811B-D9AF2DBF1B9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31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health.ny.gov/statistics/cancer/registry/appendix/neighborhoods.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1963-FB93-44C8-898F-AE4F5638BBA4}"/>
              </a:ext>
            </a:extLst>
          </p:cNvPr>
          <p:cNvSpPr>
            <a:spLocks noGrp="1"/>
          </p:cNvSpPr>
          <p:nvPr>
            <p:ph type="ctrTitle"/>
          </p:nvPr>
        </p:nvSpPr>
        <p:spPr>
          <a:xfrm>
            <a:off x="960933" y="960241"/>
            <a:ext cx="6849699" cy="4203872"/>
          </a:xfrm>
        </p:spPr>
        <p:txBody>
          <a:bodyPr anchor="ctr">
            <a:normAutofit/>
          </a:bodyPr>
          <a:lstStyle/>
          <a:p>
            <a:pPr algn="r"/>
            <a:r>
              <a:rPr lang="en-US" sz="4200" dirty="0"/>
              <a:t>BUSINESS ANALYSIS USING FOURSQUARE API and MACHINE LEARNING ALGORITHM using PYTHON</a:t>
            </a:r>
            <a:br>
              <a:rPr lang="en-US" sz="4200" dirty="0"/>
            </a:br>
            <a:endParaRPr lang="en-US" sz="4200" dirty="0"/>
          </a:p>
        </p:txBody>
      </p:sp>
      <p:sp>
        <p:nvSpPr>
          <p:cNvPr id="3" name="Subtitle 2">
            <a:extLst>
              <a:ext uri="{FF2B5EF4-FFF2-40B4-BE49-F238E27FC236}">
                <a16:creationId xmlns:a16="http://schemas.microsoft.com/office/drawing/2014/main" id="{E8CA94D6-D60D-4B5A-A906-7E7DC977A38A}"/>
              </a:ext>
            </a:extLst>
          </p:cNvPr>
          <p:cNvSpPr>
            <a:spLocks noGrp="1"/>
          </p:cNvSpPr>
          <p:nvPr>
            <p:ph type="subTitle" idx="1"/>
          </p:nvPr>
        </p:nvSpPr>
        <p:spPr>
          <a:xfrm>
            <a:off x="8453071" y="964028"/>
            <a:ext cx="2770873" cy="4196299"/>
          </a:xfrm>
        </p:spPr>
        <p:txBody>
          <a:bodyPr anchor="ctr">
            <a:normAutofit/>
          </a:bodyPr>
          <a:lstStyle/>
          <a:p>
            <a:r>
              <a:rPr lang="en-US"/>
              <a:t>IBM Data Science - Coursera</a:t>
            </a:r>
          </a:p>
          <a:p>
            <a:r>
              <a:rPr lang="en-US"/>
              <a:t>June, 2019</a:t>
            </a:r>
          </a:p>
          <a:p>
            <a:endParaRPr lang="en-US" dirty="0"/>
          </a:p>
        </p:txBody>
      </p:sp>
    </p:spTree>
    <p:extLst>
      <p:ext uri="{BB962C8B-B14F-4D97-AF65-F5344CB8AC3E}">
        <p14:creationId xmlns:p14="http://schemas.microsoft.com/office/powerpoint/2010/main" val="19898944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A2A2-3F98-4225-B464-5C35F57BBBD0}"/>
              </a:ext>
            </a:extLst>
          </p:cNvPr>
          <p:cNvSpPr>
            <a:spLocks noGrp="1"/>
          </p:cNvSpPr>
          <p:nvPr>
            <p:ph type="title"/>
          </p:nvPr>
        </p:nvSpPr>
        <p:spPr/>
        <p:txBody>
          <a:bodyPr/>
          <a:lstStyle/>
          <a:p>
            <a:r>
              <a:rPr lang="en-US" b="1" dirty="0"/>
              <a:t>BUSINESS PROBLEM</a:t>
            </a:r>
            <a:br>
              <a:rPr lang="en-US" dirty="0"/>
            </a:br>
            <a:endParaRPr lang="en-US" dirty="0"/>
          </a:p>
        </p:txBody>
      </p:sp>
      <p:sp>
        <p:nvSpPr>
          <p:cNvPr id="3" name="Content Placeholder 2">
            <a:extLst>
              <a:ext uri="{FF2B5EF4-FFF2-40B4-BE49-F238E27FC236}">
                <a16:creationId xmlns:a16="http://schemas.microsoft.com/office/drawing/2014/main" id="{3B49496A-1291-433D-8780-9CCBB6AA4E05}"/>
              </a:ext>
            </a:extLst>
          </p:cNvPr>
          <p:cNvSpPr>
            <a:spLocks noGrp="1"/>
          </p:cNvSpPr>
          <p:nvPr>
            <p:ph idx="1"/>
          </p:nvPr>
        </p:nvSpPr>
        <p:spPr/>
        <p:txBody>
          <a:bodyPr/>
          <a:lstStyle/>
          <a:p>
            <a:pPr lvl="0"/>
            <a:r>
              <a:rPr lang="en-US" b="1" dirty="0"/>
              <a:t>One of the biggest challenges for any New York City business is going to be the wide array of competition.</a:t>
            </a:r>
            <a:endParaRPr lang="en-US" dirty="0"/>
          </a:p>
          <a:p>
            <a:pPr lvl="0"/>
            <a:r>
              <a:rPr lang="en-US" b="1" dirty="0"/>
              <a:t>The cost of living is generally high throughout New York state, meaning employees require higher compensation in order to live. It also means the cost of doing business will be higher, as goods and services are significantly steeper than elsewhere.</a:t>
            </a:r>
            <a:endParaRPr lang="en-US" dirty="0"/>
          </a:p>
          <a:p>
            <a:pPr lvl="0"/>
            <a:r>
              <a:rPr lang="en-US" b="1" dirty="0"/>
              <a:t>This project recommends business that are advisable for entrepreneurs to go into and their location.</a:t>
            </a:r>
            <a:endParaRPr lang="en-US" dirty="0"/>
          </a:p>
          <a:p>
            <a:endParaRPr lang="en-US" dirty="0"/>
          </a:p>
        </p:txBody>
      </p:sp>
    </p:spTree>
    <p:extLst>
      <p:ext uri="{BB962C8B-B14F-4D97-AF65-F5344CB8AC3E}">
        <p14:creationId xmlns:p14="http://schemas.microsoft.com/office/powerpoint/2010/main" val="34410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8168-EA74-4EBD-8E36-D8E01637B667}"/>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5FE6C4F7-635B-428D-93AE-DB45F658614B}"/>
              </a:ext>
            </a:extLst>
          </p:cNvPr>
          <p:cNvSpPr>
            <a:spLocks noGrp="1"/>
          </p:cNvSpPr>
          <p:nvPr>
            <p:ph idx="1"/>
          </p:nvPr>
        </p:nvSpPr>
        <p:spPr/>
        <p:txBody>
          <a:bodyPr/>
          <a:lstStyle/>
          <a:p>
            <a:r>
              <a:rPr lang="en-US" dirty="0"/>
              <a:t>We extracted the ZIP Code Definitions of New York City Neighborhoods which is available from </a:t>
            </a:r>
            <a:r>
              <a:rPr lang="en-US" u="sng" dirty="0">
                <a:hlinkClick r:id="rId2"/>
              </a:rPr>
              <a:t>https://www.health.ny.gov/statistics/cancer/registry/appendix/neighborhoods.htm</a:t>
            </a:r>
            <a:r>
              <a:rPr lang="en-US" dirty="0"/>
              <a:t>. Created a csv file and uploaded to own server. To explore and target recommended locations across different venues according to the presence of amenities and essential facilities, we will access data through </a:t>
            </a:r>
            <a:r>
              <a:rPr lang="en-US" dirty="0" err="1"/>
              <a:t>FourSquare</a:t>
            </a:r>
            <a:r>
              <a:rPr lang="en-US" dirty="0"/>
              <a:t> API interface and arrange them as a </a:t>
            </a:r>
            <a:r>
              <a:rPr lang="en-US" dirty="0" err="1"/>
              <a:t>dataframe</a:t>
            </a:r>
            <a:r>
              <a:rPr lang="en-US" dirty="0"/>
              <a:t> for visualization. By merging data on New York City Zip Codes by neighborhood and data on venues and essential facilities surrounding such properties from </a:t>
            </a:r>
            <a:r>
              <a:rPr lang="en-US" dirty="0" err="1"/>
              <a:t>FourSquare</a:t>
            </a:r>
            <a:r>
              <a:rPr lang="en-US" dirty="0"/>
              <a:t> API interface.</a:t>
            </a:r>
          </a:p>
        </p:txBody>
      </p:sp>
    </p:spTree>
    <p:extLst>
      <p:ext uri="{BB962C8B-B14F-4D97-AF65-F5344CB8AC3E}">
        <p14:creationId xmlns:p14="http://schemas.microsoft.com/office/powerpoint/2010/main" val="371763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AE64-F39D-488D-8EF5-9E354B960500}"/>
              </a:ext>
            </a:extLst>
          </p:cNvPr>
          <p:cNvSpPr>
            <a:spLocks noGrp="1"/>
          </p:cNvSpPr>
          <p:nvPr>
            <p:ph type="title"/>
          </p:nvPr>
        </p:nvSpPr>
        <p:spPr/>
        <p:txBody>
          <a:bodyPr/>
          <a:lstStyle/>
          <a:p>
            <a:r>
              <a:rPr lang="en-US" dirty="0"/>
              <a:t>IDENTIFICATION OF NEIGHBORHOOD IN NY</a:t>
            </a:r>
          </a:p>
        </p:txBody>
      </p:sp>
      <p:pic>
        <p:nvPicPr>
          <p:cNvPr id="4" name="Content Placeholder 3">
            <a:extLst>
              <a:ext uri="{FF2B5EF4-FFF2-40B4-BE49-F238E27FC236}">
                <a16:creationId xmlns:a16="http://schemas.microsoft.com/office/drawing/2014/main" id="{FA65E605-A07E-43E9-8384-19C1075AA301}"/>
              </a:ext>
            </a:extLst>
          </p:cNvPr>
          <p:cNvPicPr>
            <a:picLocks noGrp="1" noChangeAspect="1"/>
          </p:cNvPicPr>
          <p:nvPr>
            <p:ph idx="1"/>
          </p:nvPr>
        </p:nvPicPr>
        <p:blipFill rotWithShape="1">
          <a:blip r:embed="rId2"/>
          <a:srcRect l="-1" t="5451" r="1" b="-2158"/>
          <a:stretch/>
        </p:blipFill>
        <p:spPr>
          <a:xfrm>
            <a:off x="3493452" y="2129741"/>
            <a:ext cx="5519420" cy="3336021"/>
          </a:xfrm>
          <a:prstGeom prst="rect">
            <a:avLst/>
          </a:prstGeom>
        </p:spPr>
      </p:pic>
    </p:spTree>
    <p:extLst>
      <p:ext uri="{BB962C8B-B14F-4D97-AF65-F5344CB8AC3E}">
        <p14:creationId xmlns:p14="http://schemas.microsoft.com/office/powerpoint/2010/main" val="10078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65E7-2DBF-44D5-8C71-5531C7AB7054}"/>
              </a:ext>
            </a:extLst>
          </p:cNvPr>
          <p:cNvSpPr>
            <a:spLocks noGrp="1"/>
          </p:cNvSpPr>
          <p:nvPr>
            <p:ph type="title"/>
          </p:nvPr>
        </p:nvSpPr>
        <p:spPr>
          <a:xfrm>
            <a:off x="1451579" y="804520"/>
            <a:ext cx="9603275" cy="32253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149BCD7-EA3A-4377-9335-CF12837A1550}"/>
              </a:ext>
            </a:extLst>
          </p:cNvPr>
          <p:cNvSpPr>
            <a:spLocks noGrp="1"/>
          </p:cNvSpPr>
          <p:nvPr>
            <p:ph idx="1"/>
          </p:nvPr>
        </p:nvSpPr>
        <p:spPr>
          <a:xfrm>
            <a:off x="1451579" y="1945758"/>
            <a:ext cx="9603275" cy="3520587"/>
          </a:xfrm>
        </p:spPr>
        <p:txBody>
          <a:bodyPr/>
          <a:lstStyle/>
          <a:p>
            <a:r>
              <a:rPr lang="en-US" dirty="0"/>
              <a:t>First step is to select the dataset of New York cities neighborhood to be used and read it in CSV data file and we convert into a </a:t>
            </a:r>
            <a:r>
              <a:rPr lang="en-US" dirty="0" err="1"/>
              <a:t>dataframe</a:t>
            </a:r>
            <a:r>
              <a:rPr lang="en-US" dirty="0"/>
              <a:t>.</a:t>
            </a:r>
          </a:p>
          <a:p>
            <a:r>
              <a:rPr lang="en-US" dirty="0"/>
              <a:t>After finding the list of neighborhoods, we then connect to the Foursquare API to gather information about venues inside each and every neighborhood. These Foursquare calls using the cities name and latitude and longitude values and in return they return venue data. With this new data analysis happens by grouping cities and taking the mean frequency of occurrence of each venue category. This is in preparation of clustering the data.</a:t>
            </a:r>
          </a:p>
          <a:p>
            <a:endParaRPr lang="en-US" dirty="0"/>
          </a:p>
        </p:txBody>
      </p:sp>
    </p:spTree>
    <p:extLst>
      <p:ext uri="{BB962C8B-B14F-4D97-AF65-F5344CB8AC3E}">
        <p14:creationId xmlns:p14="http://schemas.microsoft.com/office/powerpoint/2010/main" val="36037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A395-6715-4600-8293-9A58C058607E}"/>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E084E4C8-5535-4343-B165-621454008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024" y="2197678"/>
            <a:ext cx="8964276" cy="3086531"/>
          </a:xfrm>
        </p:spPr>
      </p:pic>
    </p:spTree>
    <p:extLst>
      <p:ext uri="{BB962C8B-B14F-4D97-AF65-F5344CB8AC3E}">
        <p14:creationId xmlns:p14="http://schemas.microsoft.com/office/powerpoint/2010/main" val="11296151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TotalTime>
  <Words>229</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BUSINESS ANALYSIS USING FOURSQUARE API and MACHINE LEARNING ALGORITHM using PYTHON </vt:lpstr>
      <vt:lpstr>BUSINESS PROBLEM </vt:lpstr>
      <vt:lpstr>DATA USED</vt:lpstr>
      <vt:lpstr>IDENTIFICATION OF NEIGHBORHOOD IN NY</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USING FOURSQUARE API and MACHINE LEARNING ALGORITHM using PYTHON</dc:title>
  <dc:creator>bayo ola</dc:creator>
  <cp:lastModifiedBy>bayo ola</cp:lastModifiedBy>
  <cp:revision>3</cp:revision>
  <dcterms:created xsi:type="dcterms:W3CDTF">2019-06-15T07:30:01Z</dcterms:created>
  <dcterms:modified xsi:type="dcterms:W3CDTF">2019-06-15T07:59:03Z</dcterms:modified>
</cp:coreProperties>
</file>