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4FA1-B157-7605-34E1-7A14BD7E6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9A9AD-2014-2CC9-6F4A-D9011AFDA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40B90-6B00-8966-64CC-BD3F2363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F0A13-DFA2-D357-804F-E95DABE3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0A58-5663-4146-F0DB-D2E284A2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3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08A0-3E98-009A-3420-488940E6D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4F41D-2B7D-0305-8172-A56D4D713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20961-E93E-6DE1-B2DD-78586BE7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95879-8BA0-7BCE-B70D-5603C020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2613-4C43-BA01-9F27-CA891BAC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63B4-A663-24E8-BFA3-DD02A0AFA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BFF73-40E7-BDA3-81FC-7C43AB7C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585F-375D-26FF-51BE-92A490FB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DBBC-AA64-0785-FDAD-CC055F8C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0F04-88D6-FA07-6BB0-98045479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29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640E-7522-459C-EEF1-119AA323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2596-C2E6-A302-78B5-2C08B30C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CA0FF-3EC8-50F4-B53A-BA30B0A0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B0F8-B4B1-D5F8-E0A2-E0380DC1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0230-DA6C-8A37-F227-34C4F398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E112-2F04-559F-E941-AC481759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74DF-7702-09E1-DC16-D7BA75EF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002D3-FC05-3C91-D22C-E6E78F59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752BE-0E08-ECE6-D4CD-70F10CFA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6F8DB-319A-4474-E8C3-3AEEC6E3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9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31D5-26CF-3BB9-1A23-609563F5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B215-9B19-9BF5-8756-731F1B7C4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C4FDC-5802-4486-112D-1E3B9DE29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98B6A-1921-271D-FED2-285C4160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68D27-2662-9B11-1FD4-1FF81AEF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340AF-EED1-D6E2-CCA1-4D0E531A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55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F133-BBDA-048C-6E6B-5AD908DF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D765B-F7E7-C631-6AE4-04310B824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AD45F-1155-5B7C-49F4-B91215A83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1CF8E-48A0-5C94-D330-5A4181738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2DDE3-7071-45CE-69D2-AD7311952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4DAF-8CA4-5E62-A14D-21F098EC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70FD8-DBC2-FD50-F2D6-BAC2B7A9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FC799-5B67-517A-9CBC-7AC42A58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5460-592A-72E4-90F8-7BA83B6F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9B899-6637-971A-0F7B-D91F57A4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F66C1-42F5-C39D-052D-32965B63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C74AB-4380-31FE-1F15-028B932A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0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40FDA-AA05-F631-E628-82956B12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84C0E-2573-0EAF-E33C-B171C5CE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2EFA-63F8-E0A2-E53E-B2E30315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DAF1-33A4-DA83-9633-BDCB1453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48B0-C945-CB3D-EC2E-685978B0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F7D54-B77B-00C3-FA6E-97D884181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69AA4-F0D0-0E91-70D1-90152FB1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9B7FB-3C66-4771-B80D-AC85CF51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A7EED-0112-EC16-03AC-3C44466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7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6AA1-A467-8D8C-B729-E0666AB6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F2421-059E-68E7-6B6B-ABC54556A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02F96-5F0C-6132-E1F1-4FC2D34C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4D37D-16FC-71C1-0A6D-F346116E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0528-91AD-E4F6-B3B1-6FF2B331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26C7E-B0EE-30CE-0506-124BB5F1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0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490CE-6A03-152D-2BA3-E4D3D0D7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B4F02-2752-2592-BBEB-1621FAEBB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17663-9B56-0F23-3469-1C84905AF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F371-917E-45A9-ACD2-51842923FE85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9F3A6-F177-0A5C-F8D9-60D6FFE5F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AD8D-65CC-508B-3BF6-F5C2F98EE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095E5-EE49-4146-B154-FC30AC287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8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82C483-5F2E-560D-DD68-51CB335C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08CF1-93B6-4C77-F4F8-D7C2E737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2D706D-AE0D-5F39-CD2C-E1530999F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0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F1B4-4536-D43B-C922-CC904FEF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24D3-1E8D-2C51-BDFA-5B3948D7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2787A-A8F4-9C30-8FDF-C9A397F9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8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737D-FF6E-59B0-7FB6-D6D20F80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B3F2-F953-8673-9C15-55C7896FE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267F3-B6D5-16AE-D7D6-6C3087E4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6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1AE6-2A77-EFE3-25B2-BC934AAC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44E5-8C77-A823-4E9D-70FBB260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01C8E-3A72-CA26-A6E4-809E774D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6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66E9-0FC5-507D-626F-D87B0D59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9628-A0BB-700C-03DA-01FD937A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90F38-60BC-FA43-1D72-9E106D189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0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5AFA-ABDF-6F5B-5109-493020B6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F3FC-DC70-EA5D-8A20-9B0A3D00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26C20-5A85-9F25-FFBC-94935C5D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75E45-D1BD-25A9-5F9A-110B7CFA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4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944A-1F66-A659-1B1A-0F9B3745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2061-CFA1-FE6A-92E9-B93DF481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CFB4C-99A4-B93D-4C06-A20DF5B9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8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7DE3-67E5-8656-C54B-F3F18641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851E-A80C-5830-E58A-39089897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486F3-1214-5FDA-4CA5-F770530D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3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2AAC-FE63-6A0C-BB91-E2062FCF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991F-CF02-893F-B89C-7CE39205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EAFE6-F59A-2DA3-36F3-E925F7A3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6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8504-7718-32AE-4CB7-129BD5DA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C8FE-EE76-6FF5-ABD7-A306D46A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4694F-A04F-37B9-7F53-9C63A58E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1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B448-F605-76DB-1D6D-006A8A51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EEDC-5780-FD67-687B-9C28270D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82B48-0181-D8B8-51C0-AC24F858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75190F-5CF5-E67E-B88C-4FD295D5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F17E-5F85-BC05-A8ED-11968D62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30C79-9839-CFEF-7F63-41EB68F2F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C1390-A4C3-DFE1-31C7-59BEF470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E6359-E8C6-A539-3D54-F62F96DF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9EF82A-8102-B10C-692C-9AE6AE67E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46534-A7BD-A7B7-B1A9-C49C906EE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1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4555-111D-F86B-9AED-47F828B1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4C74-ABBF-3B98-14E2-703CDF82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F12BE-14E6-58C3-74B0-18CC2FA2E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6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C6DF-3BDE-5921-2C03-C7A06CFB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DBA7-5C41-9B45-601F-2A0B1EF6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A1A14-FC5B-E6D2-88E1-B2276C97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CEB69C-DA71-2E46-87AA-6B882555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65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305E-B9D9-19CD-110A-76C34CF1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21B2-AC97-962A-C08A-277EF87F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0B1FF-FA1C-06B9-A2C6-4EAB161DD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2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632BE-0FFB-CE77-7301-86460C6AC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6475" y="3991769"/>
            <a:ext cx="19050" cy="19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CA9A5-4FAD-BF8D-693F-FE99E3F9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773B2B-9994-1AB4-F87C-41512C3F5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70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C390-E107-5337-3AA9-30185900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CA96-860C-26FF-234D-AE8C265A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83EC7-B8EF-A785-A35E-DFB4B0E1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4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FE1B-7532-BE5B-14AF-020F19B2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8FFA-99E2-D194-ED43-40763B27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20FDC-D88A-A1B7-22D2-52D118E2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6ECFA-1B22-4D28-F9CF-8E7C6BED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0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DACB-AB5E-F660-E392-30037F6B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1887-3F61-579E-8C49-1A726AA7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33307-BE38-F418-1B03-C2DAF6CA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4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3502-D6DC-4599-4364-E631557D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B93E-8FD7-5827-F18C-507C4DB4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1E307-B0DF-0DE3-3FEC-1F967071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BB36C-26A1-D1E4-FD60-0800E121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5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0614-AC19-EF9F-CE95-ADD7F3C7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DDF1-2788-580B-077C-06B0C44A8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5FBD0-B496-5904-1B52-03FA75A3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B3A0-4FA3-64BC-6962-0BF43642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912E-1482-9E91-A9CF-74D167F35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8C360-D1D8-8525-830D-3C42D6AF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8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7A63-B941-22B0-ADBD-AA705528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6FA9-D80C-4926-7DF4-E44350FF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F0CC5-B444-5CAC-6747-92DEEA73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9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1DC4-4C89-0EF1-01E6-9D84916D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D680C-4C0A-83F0-D8C5-92C9294CA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BB313-105C-9A9E-6F69-DCF46732E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12414-8538-CED5-8216-01EAB13E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0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sasib</dc:creator>
  <cp:lastModifiedBy>sasib</cp:lastModifiedBy>
  <cp:revision>3</cp:revision>
  <dcterms:created xsi:type="dcterms:W3CDTF">2022-05-01T16:36:24Z</dcterms:created>
  <dcterms:modified xsi:type="dcterms:W3CDTF">2022-05-02T04:09:10Z</dcterms:modified>
</cp:coreProperties>
</file>