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C808-5A1C-71C6-0FD0-CDAC6D92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104D0-2993-CF43-B01A-21AF7D8A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5278-FC5C-B402-D08C-73AA8E22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47B-5C3B-13B7-B956-00B994D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CA7C-9387-BAA6-71D7-BFE10634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6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E3C-15B5-74D8-AC9F-D8773AAC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76AD9-96AC-4F96-BDEF-92CFE5F3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8FDE-EE65-DC23-10C7-856E874F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406C-A4C1-BD7C-156A-99BFA2FF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CF5D-DC0F-1CA0-5EA0-0E1B2D10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1AC5E-3C43-0D96-F70D-2CF56C58E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279DA-3A7E-2097-8BB3-0BE34C9A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AED0-4BA3-9225-9479-405D0B0A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6BFA-D435-A81C-92AB-5C33B4F9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A39C-E310-A9AA-1307-3CC78B81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9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4437-C977-757A-E37A-24FBC3E2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7F94-08F1-8577-D151-A67097E2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E2BE-D34A-FC01-2A6E-CBF5C98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51A5-B812-FF27-D286-97CC7FA6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9B7D-5DBC-A524-EF32-3561B6A2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ED1C-DEDF-0099-E9FB-BEF01678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AE5FA-B8C0-A25E-90D8-286A3AEF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DF5-10E3-B46D-C2D3-E54A359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BB19-BF41-04F0-DBE3-362364F0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8407-E10A-7643-F99B-054672F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2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28CF-D02B-3A60-2B4C-304A04D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BF95-0CBB-BEFC-8279-F7C6B1F3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C55FE-F318-92A1-229C-C91D526E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73F4-1294-6885-6C45-7E60368C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E33B-579D-5B86-47DB-81F8E23F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2788-F884-4905-1831-35B7C17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5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F37A-375D-1D81-B923-43CB6049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AF5E-C5CE-808E-9197-128F9B89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6BE45-A7C4-8B92-A43C-482915B6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84172-CC96-E9A2-597C-C792D68C6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6ADB-E581-D81F-4442-67AF646AD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28FDD-8B9B-CAB5-6BFA-649A311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496E-C18E-2389-955A-1340121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FC5E6-8461-1DB4-1069-B181B41F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9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DDA-92AD-E591-440E-5627BFAF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7B11-4126-BE77-7BC4-FD37CA0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3C860-037E-0F0B-B846-3F684B8F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325-21E3-66DA-81C5-6A844E41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B7F34-89CA-5849-9378-E231ED26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73539-2A79-489B-4B70-BA9AB733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346D0-DF5E-EC6E-11B8-A665518E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9E6-51D4-63C0-C328-97AE07B9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9F2F-681F-49E7-B9D7-F26D915C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777AB-6191-B601-F399-07B38306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7B5A-2FAC-2DFE-4974-708FA36E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857D7-2737-92E8-DD45-9F801C75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B9BE-4023-91B1-DDFF-493826F7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0E3A-0712-9570-8B19-62E95BE7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215F2-D3BF-D588-8F8A-8D24FDC6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055A-BE29-0BC6-1C1E-561B7368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FEE18-4157-839B-5C18-CA712515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85711-5B3B-1493-5955-13A32E4F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8A0E7-E2BC-2B52-0B6B-3AEECB0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6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1A4A7-CF1C-08F8-5AF7-757D53D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F7BD-0D78-B624-D3DF-C724D63F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FD48-8C3C-6A8B-4770-8D515F3B6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ED31-FC09-4002-9CF0-09AC0F6DE435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7185-A581-53EB-000E-4A6DEBB1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1553-3C74-6CB3-A9A2-396808133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A12A-D5FB-4DC5-B00A-5D2CC0689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1BB0-BDC6-2B56-0655-47344BC54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Uploading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D955-A2EA-224E-75B7-1D2BB776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Pravallika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989E-9ED7-DF8D-5D88-D366CE84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A016-2CC2-68E6-1357-E40446BD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2AA0-81B0-80EB-324B-48FB6FAA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B4BC-B850-653B-DBAD-8F1B385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EFC9-8E8D-8899-6F8F-43079B7B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50881-056F-BC80-0D6A-1D8590A0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0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931-C09A-320E-8E21-6C761C0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BFDA-DCA4-EEBE-6D97-61DB4333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7DEC3-5F61-9423-07C7-C80BD30F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6B04-6F49-CFC8-29BE-9F05698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F355-52D7-C1F1-AC6C-150293AD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863D2-E0B2-5810-F47C-3FDA3A24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1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24E7-72D6-EDFF-30DA-F07FDB2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17C1-145E-AF3B-036B-344B0DA3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D9896-F076-46B8-0AD5-8D8DBAFD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E5DF-957C-3238-0FCD-FAF965B8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EBDE-44CD-93EB-0741-2B3A2146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711FB-2371-E316-ED9D-D3D9C8BE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7D5-18D3-6694-72CE-77C6EF25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1095-4095-AEA8-77BD-5A1DED8B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E84F4-B9FE-C0AB-37D0-43153C6B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A96-2385-1365-AFAB-2346CEBF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5D81-754B-983A-DEDA-31E688A4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10C5E-3C64-D733-6014-990437B8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0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9A47-8B05-C980-1BA4-6DEEEE56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BB4A-3B4A-055F-D3EE-CB566FAA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81271-284F-F882-6A35-963E256C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9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3EE1-F888-6417-9C0C-48079D4E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7780-DCD9-2439-385B-C7DC0E1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6C6B-708E-E80D-02E0-87A0F7EC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Uploading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Uploading</dc:title>
  <dc:creator>sasib</dc:creator>
  <cp:lastModifiedBy>sasib</cp:lastModifiedBy>
  <cp:revision>2</cp:revision>
  <dcterms:created xsi:type="dcterms:W3CDTF">2022-08-08T19:32:09Z</dcterms:created>
  <dcterms:modified xsi:type="dcterms:W3CDTF">2022-08-11T05:50:35Z</dcterms:modified>
</cp:coreProperties>
</file>