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5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7397-7C0A-45C7-8969-E76EFE3E04A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88DD-3F4B-435C-8CF7-6BAB8DC18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4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732BBC-C681-4610-BBED-7AE50647F191}"/>
              </a:ext>
            </a:extLst>
          </p:cNvPr>
          <p:cNvSpPr txBox="1"/>
          <p:nvPr/>
        </p:nvSpPr>
        <p:spPr>
          <a:xfrm>
            <a:off x="401983" y="259798"/>
            <a:ext cx="910203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50" b="1" dirty="0">
                <a:solidFill>
                  <a:srgbClr val="0070C0"/>
                </a:solidFill>
              </a:rPr>
              <a:t>Locked Me Flow 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3FE6F-47CA-4265-8A13-C1748194E462}"/>
              </a:ext>
            </a:extLst>
          </p:cNvPr>
          <p:cNvSpPr/>
          <p:nvPr/>
        </p:nvSpPr>
        <p:spPr>
          <a:xfrm>
            <a:off x="1086679" y="2285371"/>
            <a:ext cx="2147896" cy="87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Retrieve file names in ASC order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46F9EB-CCB3-4C61-9759-156E1198600E}"/>
              </a:ext>
            </a:extLst>
          </p:cNvPr>
          <p:cNvSpPr/>
          <p:nvPr/>
        </p:nvSpPr>
        <p:spPr>
          <a:xfrm>
            <a:off x="2769704" y="5436105"/>
            <a:ext cx="1184691" cy="41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Add 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71D37-956C-42D7-A2A5-4BA2A457C877}"/>
              </a:ext>
            </a:extLst>
          </p:cNvPr>
          <p:cNvSpPr/>
          <p:nvPr/>
        </p:nvSpPr>
        <p:spPr>
          <a:xfrm>
            <a:off x="4416285" y="5424529"/>
            <a:ext cx="1298714" cy="41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Delete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0E4E87-70D7-48F9-9AEB-F2E2C2CDA7F2}"/>
              </a:ext>
            </a:extLst>
          </p:cNvPr>
          <p:cNvSpPr/>
          <p:nvPr/>
        </p:nvSpPr>
        <p:spPr>
          <a:xfrm>
            <a:off x="6169991" y="5436106"/>
            <a:ext cx="1367645" cy="405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Search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B02C08-B8AA-4E66-B855-2A33C407D5D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985580" y="5071030"/>
            <a:ext cx="0" cy="3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0B09B45-8581-42B1-B800-5F6E07705C1E}"/>
              </a:ext>
            </a:extLst>
          </p:cNvPr>
          <p:cNvSpPr/>
          <p:nvPr/>
        </p:nvSpPr>
        <p:spPr>
          <a:xfrm>
            <a:off x="4081610" y="828401"/>
            <a:ext cx="1698479" cy="41821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Start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4FA0EDE-D115-42AE-B214-053F56559E9B}"/>
              </a:ext>
            </a:extLst>
          </p:cNvPr>
          <p:cNvSpPr/>
          <p:nvPr/>
        </p:nvSpPr>
        <p:spPr>
          <a:xfrm>
            <a:off x="3817180" y="2257185"/>
            <a:ext cx="2253973" cy="905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50" dirty="0"/>
              <a:t>User Options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454C5-D918-4D2B-8B13-3F1FC4D37BBD}"/>
              </a:ext>
            </a:extLst>
          </p:cNvPr>
          <p:cNvCxnSpPr>
            <a:cxnSpLocks/>
          </p:cNvCxnSpPr>
          <p:nvPr/>
        </p:nvCxnSpPr>
        <p:spPr>
          <a:xfrm>
            <a:off x="4944167" y="2047526"/>
            <a:ext cx="7179" cy="19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0A820F9-42A4-41B7-81FB-6FD68C536A26}"/>
              </a:ext>
            </a:extLst>
          </p:cNvPr>
          <p:cNvSpPr/>
          <p:nvPr/>
        </p:nvSpPr>
        <p:spPr>
          <a:xfrm>
            <a:off x="4016516" y="1537071"/>
            <a:ext cx="1938129" cy="5207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User Option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9F82C-27EE-4A1D-946B-C811E6122D87}"/>
              </a:ext>
            </a:extLst>
          </p:cNvPr>
          <p:cNvCxnSpPr>
            <a:cxnSpLocks/>
          </p:cNvCxnSpPr>
          <p:nvPr/>
        </p:nvCxnSpPr>
        <p:spPr>
          <a:xfrm>
            <a:off x="4931466" y="1281199"/>
            <a:ext cx="0" cy="24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65DB58-13A3-4EB0-83A6-6CDB43C70D41}"/>
              </a:ext>
            </a:extLst>
          </p:cNvPr>
          <p:cNvCxnSpPr>
            <a:cxnSpLocks/>
          </p:cNvCxnSpPr>
          <p:nvPr/>
        </p:nvCxnSpPr>
        <p:spPr>
          <a:xfrm>
            <a:off x="4951346" y="3952104"/>
            <a:ext cx="12702" cy="19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71ECCE3-8562-4387-816D-8ABC22886655}"/>
              </a:ext>
            </a:extLst>
          </p:cNvPr>
          <p:cNvSpPr/>
          <p:nvPr/>
        </p:nvSpPr>
        <p:spPr>
          <a:xfrm>
            <a:off x="3858593" y="3371494"/>
            <a:ext cx="2253973" cy="58297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</a:p>
          <a:p>
            <a:pPr algn="ctr"/>
            <a:r>
              <a:rPr lang="en-IN" dirty="0"/>
              <a:t>Business Option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88BEB1-70D3-4C81-BDF7-EF37132EED4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951346" y="3010609"/>
            <a:ext cx="34234" cy="3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10229E91-14DF-49B4-9B42-9BE9F39E0BF4}"/>
              </a:ext>
            </a:extLst>
          </p:cNvPr>
          <p:cNvSpPr/>
          <p:nvPr/>
        </p:nvSpPr>
        <p:spPr>
          <a:xfrm>
            <a:off x="3858594" y="4131340"/>
            <a:ext cx="2253972" cy="93969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  <a:p>
            <a:pPr algn="ctr"/>
            <a:r>
              <a:rPr lang="en-IN" dirty="0"/>
              <a:t>Options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69D2F6E-F61C-4606-A4A5-DB326205EFF9}"/>
              </a:ext>
            </a:extLst>
          </p:cNvPr>
          <p:cNvSpPr/>
          <p:nvPr/>
        </p:nvSpPr>
        <p:spPr>
          <a:xfrm>
            <a:off x="4416285" y="6228270"/>
            <a:ext cx="1298713" cy="41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01541-9AC2-4F06-88DB-1EC0AA8B0D56}"/>
              </a:ext>
            </a:extLst>
          </p:cNvPr>
          <p:cNvCxnSpPr>
            <a:cxnSpLocks/>
            <a:stCxn id="30" idx="2"/>
            <a:endCxn id="66" idx="0"/>
          </p:cNvCxnSpPr>
          <p:nvPr/>
        </p:nvCxnSpPr>
        <p:spPr>
          <a:xfrm>
            <a:off x="5065642" y="5841489"/>
            <a:ext cx="0" cy="38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66DA657-90EC-4AE4-A812-E11A76253808}"/>
              </a:ext>
            </a:extLst>
          </p:cNvPr>
          <p:cNvCxnSpPr>
            <a:cxnSpLocks/>
            <a:stCxn id="8" idx="3"/>
            <a:endCxn id="66" idx="3"/>
          </p:cNvCxnSpPr>
          <p:nvPr/>
        </p:nvCxnSpPr>
        <p:spPr>
          <a:xfrm flipH="1">
            <a:off x="5714998" y="2709738"/>
            <a:ext cx="356155" cy="3727013"/>
          </a:xfrm>
          <a:prstGeom prst="bentConnector3">
            <a:avLst>
              <a:gd name="adj1" fmla="val -473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C1D3752-F876-4E4A-A7AE-71818A7819F7}"/>
              </a:ext>
            </a:extLst>
          </p:cNvPr>
          <p:cNvCxnSpPr>
            <a:cxnSpLocks/>
            <a:stCxn id="29" idx="2"/>
            <a:endCxn id="31" idx="2"/>
          </p:cNvCxnSpPr>
          <p:nvPr/>
        </p:nvCxnSpPr>
        <p:spPr>
          <a:xfrm rot="5400000" flipH="1" flipV="1">
            <a:off x="5102144" y="4101395"/>
            <a:ext cx="11575" cy="3491764"/>
          </a:xfrm>
          <a:prstGeom prst="bentConnector3">
            <a:avLst>
              <a:gd name="adj1" fmla="val -1974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10CECF6-B131-4981-8C65-7F1F974E9C70}"/>
              </a:ext>
            </a:extLst>
          </p:cNvPr>
          <p:cNvCxnSpPr>
            <a:cxnSpLocks/>
            <a:stCxn id="29" idx="0"/>
            <a:endCxn id="31" idx="0"/>
          </p:cNvCxnSpPr>
          <p:nvPr/>
        </p:nvCxnSpPr>
        <p:spPr>
          <a:xfrm rot="16200000" flipH="1">
            <a:off x="5107931" y="3690223"/>
            <a:ext cx="1" cy="3491764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E182CC2-4E5E-445B-B05A-CAE7AC4D2044}"/>
              </a:ext>
            </a:extLst>
          </p:cNvPr>
          <p:cNvCxnSpPr>
            <a:stCxn id="23" idx="1"/>
            <a:endCxn id="18" idx="5"/>
          </p:cNvCxnSpPr>
          <p:nvPr/>
        </p:nvCxnSpPr>
        <p:spPr>
          <a:xfrm rot="10800000" flipH="1">
            <a:off x="3858593" y="1797451"/>
            <a:ext cx="223017" cy="2803734"/>
          </a:xfrm>
          <a:prstGeom prst="bentConnector3">
            <a:avLst>
              <a:gd name="adj1" fmla="val -140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A3112AE-4611-4335-A11C-13C25F038C4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234575" y="2709738"/>
            <a:ext cx="582605" cy="14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3CBF074-32D7-4A4C-BEDD-956DB2CB7234}"/>
              </a:ext>
            </a:extLst>
          </p:cNvPr>
          <p:cNvSpPr txBox="1"/>
          <p:nvPr/>
        </p:nvSpPr>
        <p:spPr>
          <a:xfrm>
            <a:off x="6666381" y="5122539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8CB633-6C26-4542-85EF-4BABCAA54A1B}"/>
              </a:ext>
            </a:extLst>
          </p:cNvPr>
          <p:cNvSpPr txBox="1"/>
          <p:nvPr/>
        </p:nvSpPr>
        <p:spPr>
          <a:xfrm>
            <a:off x="3257762" y="238733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F5F35A-CE65-4946-99CD-8033CE3862BC}"/>
              </a:ext>
            </a:extLst>
          </p:cNvPr>
          <p:cNvSpPr txBox="1"/>
          <p:nvPr/>
        </p:nvSpPr>
        <p:spPr>
          <a:xfrm>
            <a:off x="5012566" y="5138458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EFB48-5066-4960-AAC4-763EA5F5DDA1}"/>
              </a:ext>
            </a:extLst>
          </p:cNvPr>
          <p:cNvSpPr txBox="1"/>
          <p:nvPr/>
        </p:nvSpPr>
        <p:spPr>
          <a:xfrm>
            <a:off x="3428387" y="5167040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D8BDAC-4164-44E0-B981-D3C91410F56F}"/>
              </a:ext>
            </a:extLst>
          </p:cNvPr>
          <p:cNvSpPr txBox="1"/>
          <p:nvPr/>
        </p:nvSpPr>
        <p:spPr>
          <a:xfrm>
            <a:off x="5036391" y="3049750"/>
            <a:ext cx="64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94B11D-9EAC-4EBF-A600-C25C5ADBCF44}"/>
              </a:ext>
            </a:extLst>
          </p:cNvPr>
          <p:cNvSpPr txBox="1"/>
          <p:nvPr/>
        </p:nvSpPr>
        <p:spPr>
          <a:xfrm>
            <a:off x="6219179" y="2419717"/>
            <a:ext cx="66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opt=3</a:t>
            </a:r>
          </a:p>
        </p:txBody>
      </p:sp>
    </p:spTree>
    <p:extLst>
      <p:ext uri="{BB962C8B-B14F-4D97-AF65-F5344CB8AC3E}">
        <p14:creationId xmlns:p14="http://schemas.microsoft.com/office/powerpoint/2010/main" val="115910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46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sasib</dc:creator>
  <cp:lastModifiedBy>sasib</cp:lastModifiedBy>
  <cp:revision>4</cp:revision>
  <dcterms:created xsi:type="dcterms:W3CDTF">2022-03-21T17:51:43Z</dcterms:created>
  <dcterms:modified xsi:type="dcterms:W3CDTF">2022-03-25T17:57:11Z</dcterms:modified>
</cp:coreProperties>
</file>