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604F-A754-4D09-A7A2-54010BD18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56FE0-6186-422E-87C5-2A452C835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7513-7557-4088-9F0F-D992675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1E96-0AC1-4F16-B299-299AED67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C268B-05D7-4363-AF4D-E955E1D1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9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CD01-E144-46F9-B9B4-9F9B6CCB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F2051-F5DC-45BA-9BA7-395ACF550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B08AE-B641-4172-910B-C2D63433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224F-2E43-4E10-925E-8BD28DC4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73485-7797-415D-BEF1-005186ED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5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B440E-5290-4CE0-9BC8-FFD75687C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C7B4-2F4D-44A9-9D00-B4EA0C843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3ABCC-985B-4D0A-9561-C237810B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FB623-F596-48AC-88B5-5B8C4E24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8E756-9B3A-4C50-8CD0-5792C83E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20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673F-F2E6-4290-84AB-CDF15671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57875-1C22-4C1C-8C7F-A25C6BD00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291B4-95FB-4DCD-B9F1-477FB515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95867-E990-45D7-9AE1-576F4D99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5B4CA-EFFD-434D-95BE-25E7FAAA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72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DD3E-31C7-4394-948B-681848D2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D8779-B41C-4221-A243-80F92F5C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5B9D7-2783-43CF-AAB9-032596B5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397C-918D-4222-9763-AEAAB3AA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6AD0-4771-40EA-AE56-92E75A4A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0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E077-8F10-4217-A632-C9131663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BCA2B-23A9-42BB-901C-4CC73FCE1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9AF52-8880-45C6-91DD-4D7EC9B7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BA087-2B64-4B1E-9E70-46E5397C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5BB71-02D8-4AD5-AF37-4725FB32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69AA-4D00-43C8-8FF0-00FD2E9B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30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3617-1DA0-4E2E-82A1-34181F41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3734B-84EF-4913-BC34-AD1E80FB9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6CB0A-A7F2-4C5B-AE2F-3A658CCA9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AC825-CC77-4079-B890-ACA3405B9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8F29E-44A3-4A88-AE3E-6DD48E093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F0AF0-F4BE-4ADE-B3AE-305FE3EB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10091-7EC9-4966-B706-5E8016D8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CABDD-85B4-44B3-8D40-AF4AB2D1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7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F770-3E12-40B9-8CDF-B8DCDC34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A0BD1-1B3B-478B-84D0-5756C42F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20F2E-99E9-44CE-990F-4F1CFDBC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F2782-AFFA-4E3C-B425-BAFB7AAF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9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14925-9AE4-43D0-ADD6-A2A0A5D0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B4E58-C57A-470D-A0C1-80E52C5A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93A42-88A7-42C4-A509-2B8533E2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3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535E-61BD-445D-B501-25C8FA2B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E5E7-736E-4C67-96D0-C02B7467F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C2259-3E0E-4AC9-9F01-5C08349E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D589B-357A-44C4-B700-F5D1F2D1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F228C-8CF3-4035-9BD4-D8004D8C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5AB59-E4A2-4036-8AF5-873C7236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73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8B9D-313B-47F9-AA90-DA1F6D00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95754-478D-4BBB-B229-281CC79F4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AD3A5-8B53-4385-9AE2-7F8D27B5D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5C9BF-82F5-417E-8B97-C2414061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8974A-3110-4FD1-BD3F-CD12D793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359F-BEAC-486D-A6AF-F268D59B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35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58BFA-4BE3-41FB-AB6A-9C9E58CF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E090-EB98-44C9-8A99-1CDA80F8F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F2A8-3FF3-46E1-AAED-83FEE3904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7397-7C0A-45C7-8969-E76EFE3E04AC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A51D0-B47E-438F-A204-0A445C83F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1DEEF-E3AC-4961-AC41-7DCE06B2A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17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732BBC-C681-4610-BBED-7AE50647F191}"/>
              </a:ext>
            </a:extLst>
          </p:cNvPr>
          <p:cNvSpPr txBox="1"/>
          <p:nvPr/>
        </p:nvSpPr>
        <p:spPr>
          <a:xfrm>
            <a:off x="1895061" y="503582"/>
            <a:ext cx="84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Locked Me Flow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3A84F0-3E24-46F3-ABEB-FAA2688E3D63}"/>
              </a:ext>
            </a:extLst>
          </p:cNvPr>
          <p:cNvSpPr/>
          <p:nvPr/>
        </p:nvSpPr>
        <p:spPr>
          <a:xfrm>
            <a:off x="4558748" y="1406600"/>
            <a:ext cx="3366052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Options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C3FE6F-47CA-4265-8A13-C1748194E462}"/>
              </a:ext>
            </a:extLst>
          </p:cNvPr>
          <p:cNvSpPr/>
          <p:nvPr/>
        </p:nvSpPr>
        <p:spPr>
          <a:xfrm>
            <a:off x="583096" y="2496596"/>
            <a:ext cx="3366052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Retrieve file names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29E6ED-26FD-4FB8-A8FA-20A121CCE7E1}"/>
              </a:ext>
            </a:extLst>
          </p:cNvPr>
          <p:cNvSpPr/>
          <p:nvPr/>
        </p:nvSpPr>
        <p:spPr>
          <a:xfrm>
            <a:off x="4558748" y="2496596"/>
            <a:ext cx="3366052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 Options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CFC80-FD8A-4E01-93D6-57C39631564D}"/>
              </a:ext>
            </a:extLst>
          </p:cNvPr>
          <p:cNvSpPr/>
          <p:nvPr/>
        </p:nvSpPr>
        <p:spPr>
          <a:xfrm>
            <a:off x="8382000" y="2496596"/>
            <a:ext cx="3366052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3AEEB8-76C5-4DDF-9E91-703E397C7390}"/>
              </a:ext>
            </a:extLst>
          </p:cNvPr>
          <p:cNvCxnSpPr>
            <a:cxnSpLocks/>
          </p:cNvCxnSpPr>
          <p:nvPr/>
        </p:nvCxnSpPr>
        <p:spPr>
          <a:xfrm>
            <a:off x="2173356" y="2156936"/>
            <a:ext cx="7891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CF3227-3DB1-4810-A957-EF74D339C2E5}"/>
              </a:ext>
            </a:extLst>
          </p:cNvPr>
          <p:cNvCxnSpPr/>
          <p:nvPr/>
        </p:nvCxnSpPr>
        <p:spPr>
          <a:xfrm>
            <a:off x="2173356" y="2156936"/>
            <a:ext cx="0" cy="33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A356F7-0589-4FDC-9AB3-50B22876741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241774" y="1976444"/>
            <a:ext cx="0" cy="52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DD8672-5004-4CE0-9237-AC8DD2F4E9FD}"/>
              </a:ext>
            </a:extLst>
          </p:cNvPr>
          <p:cNvCxnSpPr>
            <a:endCxn id="11" idx="0"/>
          </p:cNvCxnSpPr>
          <p:nvPr/>
        </p:nvCxnSpPr>
        <p:spPr>
          <a:xfrm>
            <a:off x="10065026" y="2156936"/>
            <a:ext cx="0" cy="33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F46F9EB-CCB3-4C61-9759-156E1198600E}"/>
              </a:ext>
            </a:extLst>
          </p:cNvPr>
          <p:cNvSpPr/>
          <p:nvPr/>
        </p:nvSpPr>
        <p:spPr>
          <a:xfrm>
            <a:off x="3949148" y="4010803"/>
            <a:ext cx="1457739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971D37-956C-42D7-A2A5-4BA2A457C877}"/>
              </a:ext>
            </a:extLst>
          </p:cNvPr>
          <p:cNvSpPr/>
          <p:nvPr/>
        </p:nvSpPr>
        <p:spPr>
          <a:xfrm>
            <a:off x="5512904" y="4010803"/>
            <a:ext cx="1457739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Delete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0E4E87-70D7-48F9-9AEB-F2E2C2CDA7F2}"/>
              </a:ext>
            </a:extLst>
          </p:cNvPr>
          <p:cNvSpPr/>
          <p:nvPr/>
        </p:nvSpPr>
        <p:spPr>
          <a:xfrm>
            <a:off x="7089913" y="4006197"/>
            <a:ext cx="1457739" cy="5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B02C08-B8AA-4E66-B855-2A33C407D5D7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6241774" y="3066440"/>
            <a:ext cx="0" cy="94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4A245D-2DEA-48F3-9125-B227F9559F25}"/>
              </a:ext>
            </a:extLst>
          </p:cNvPr>
          <p:cNvCxnSpPr/>
          <p:nvPr/>
        </p:nvCxnSpPr>
        <p:spPr>
          <a:xfrm>
            <a:off x="4558748" y="3538621"/>
            <a:ext cx="3366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546A4E-3A7E-44B4-B1D4-F04F2F024F21}"/>
              </a:ext>
            </a:extLst>
          </p:cNvPr>
          <p:cNvCxnSpPr/>
          <p:nvPr/>
        </p:nvCxnSpPr>
        <p:spPr>
          <a:xfrm>
            <a:off x="4558748" y="3538621"/>
            <a:ext cx="0" cy="46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A633D3F-84A4-4C7E-A1AC-7D2527D94269}"/>
              </a:ext>
            </a:extLst>
          </p:cNvPr>
          <p:cNvCxnSpPr/>
          <p:nvPr/>
        </p:nvCxnSpPr>
        <p:spPr>
          <a:xfrm>
            <a:off x="7924800" y="3538621"/>
            <a:ext cx="0" cy="46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0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sasib</dc:creator>
  <cp:lastModifiedBy>sasib</cp:lastModifiedBy>
  <cp:revision>1</cp:revision>
  <dcterms:created xsi:type="dcterms:W3CDTF">2022-03-21T17:51:43Z</dcterms:created>
  <dcterms:modified xsi:type="dcterms:W3CDTF">2022-03-21T17:52:26Z</dcterms:modified>
</cp:coreProperties>
</file>