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 id="2147483963" r:id="rId2"/>
    <p:sldMasterId id="2147484200" r:id="rId3"/>
    <p:sldMasterId id="2147484218" r:id="rId4"/>
    <p:sldMasterId id="2147484235" r:id="rId5"/>
  </p:sldMasterIdLst>
  <p:sldIdLst>
    <p:sldId id="257" r:id="rId6"/>
    <p:sldId id="258" r:id="rId7"/>
    <p:sldId id="259" r:id="rId8"/>
    <p:sldId id="260" r:id="rId9"/>
    <p:sldId id="279" r:id="rId10"/>
    <p:sldId id="280" r:id="rId11"/>
    <p:sldId id="261" r:id="rId12"/>
    <p:sldId id="262" r:id="rId13"/>
    <p:sldId id="263" r:id="rId14"/>
    <p:sldId id="264" r:id="rId15"/>
    <p:sldId id="265" r:id="rId16"/>
    <p:sldId id="266" r:id="rId17"/>
    <p:sldId id="268" r:id="rId18"/>
    <p:sldId id="270" r:id="rId19"/>
    <p:sldId id="271" r:id="rId20"/>
    <p:sldId id="283" r:id="rId21"/>
    <p:sldId id="281" r:id="rId22"/>
    <p:sldId id="282" r:id="rId23"/>
    <p:sldId id="273"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E02F9-418C-431A-B230-016919D84763}"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91A7F78C-2074-4B43-AE28-65EAFEC44551}">
      <dgm:prSet phldrT="[Text]"/>
      <dgm:spPr/>
      <dgm:t>
        <a:bodyPr/>
        <a:lstStyle/>
        <a:p>
          <a:r>
            <a:rPr lang="en-US" dirty="0" smtClean="0"/>
            <a:t>First Classroom Computer, the Apple </a:t>
          </a:r>
          <a:r>
            <a:rPr lang="en-US" dirty="0" err="1" smtClean="0"/>
            <a:t>IIe</a:t>
          </a:r>
          <a:r>
            <a:rPr lang="en-US" dirty="0" smtClean="0"/>
            <a:t> (mid-1970S)</a:t>
          </a:r>
          <a:endParaRPr lang="en-US" dirty="0"/>
        </a:p>
      </dgm:t>
    </dgm:pt>
    <dgm:pt modelId="{67EE50F3-D462-412E-B739-709DB426C1EA}" type="parTrans" cxnId="{FD8C700D-41AE-4659-B50C-48DB1D1B1104}">
      <dgm:prSet/>
      <dgm:spPr/>
      <dgm:t>
        <a:bodyPr/>
        <a:lstStyle/>
        <a:p>
          <a:endParaRPr lang="en-US"/>
        </a:p>
      </dgm:t>
    </dgm:pt>
    <dgm:pt modelId="{E5836C37-7E7A-4C3A-9B3D-29B0B87A92BC}" type="sibTrans" cxnId="{FD8C700D-41AE-4659-B50C-48DB1D1B1104}">
      <dgm:prSet/>
      <dgm:spPr/>
      <dgm:t>
        <a:bodyPr/>
        <a:lstStyle/>
        <a:p>
          <a:endParaRPr lang="en-US"/>
        </a:p>
      </dgm:t>
    </dgm:pt>
    <dgm:pt modelId="{4CFB0177-4BED-46D2-8DAD-7C8E1B57A8BA}">
      <dgm:prSet phldrT="[Text]"/>
      <dgm:spPr/>
      <dgm:t>
        <a:bodyPr/>
        <a:lstStyle/>
        <a:p>
          <a:r>
            <a:rPr lang="en-US" dirty="0" smtClean="0"/>
            <a:t>Discovered Programming (Problem solving and Boolean Expressions)</a:t>
          </a:r>
          <a:endParaRPr lang="en-US" dirty="0"/>
        </a:p>
      </dgm:t>
    </dgm:pt>
    <dgm:pt modelId="{4F67CF01-AACB-4430-A3E3-B352F84898EE}" type="parTrans" cxnId="{0786FBB0-0508-48F5-8543-E4BAB1E2074D}">
      <dgm:prSet/>
      <dgm:spPr/>
      <dgm:t>
        <a:bodyPr/>
        <a:lstStyle/>
        <a:p>
          <a:endParaRPr lang="en-US"/>
        </a:p>
      </dgm:t>
    </dgm:pt>
    <dgm:pt modelId="{635E1FF7-7912-4954-B258-D288A26754FE}" type="sibTrans" cxnId="{0786FBB0-0508-48F5-8543-E4BAB1E2074D}">
      <dgm:prSet/>
      <dgm:spPr/>
      <dgm:t>
        <a:bodyPr/>
        <a:lstStyle/>
        <a:p>
          <a:endParaRPr lang="en-US"/>
        </a:p>
      </dgm:t>
    </dgm:pt>
    <dgm:pt modelId="{4F005A25-9726-4D3C-912A-CBBA420146CA}">
      <dgm:prSet phldrT="[Text]"/>
      <dgm:spPr/>
      <dgm:t>
        <a:bodyPr/>
        <a:lstStyle/>
        <a:p>
          <a:r>
            <a:rPr lang="en-US" dirty="0" smtClean="0"/>
            <a:t>Floor Turtle (LOGO Language)</a:t>
          </a:r>
          <a:endParaRPr lang="en-US" dirty="0"/>
        </a:p>
      </dgm:t>
    </dgm:pt>
    <dgm:pt modelId="{2FB48391-3917-4FBC-87C9-5AD32B459876}" type="parTrans" cxnId="{B392F9BA-F237-4371-A6E2-8B683FCAA66C}">
      <dgm:prSet/>
      <dgm:spPr/>
      <dgm:t>
        <a:bodyPr/>
        <a:lstStyle/>
        <a:p>
          <a:endParaRPr lang="en-US"/>
        </a:p>
      </dgm:t>
    </dgm:pt>
    <dgm:pt modelId="{2FDFB15E-9BE8-4CB1-A2C3-CC29FEDA92BD}" type="sibTrans" cxnId="{B392F9BA-F237-4371-A6E2-8B683FCAA66C}">
      <dgm:prSet/>
      <dgm:spPr/>
      <dgm:t>
        <a:bodyPr/>
        <a:lstStyle/>
        <a:p>
          <a:endParaRPr lang="en-US"/>
        </a:p>
      </dgm:t>
    </dgm:pt>
    <dgm:pt modelId="{6BD42236-3F78-4D94-B8A0-4E61E36813F2}">
      <dgm:prSet phldrT="[Text]"/>
      <dgm:spPr/>
      <dgm:t>
        <a:bodyPr/>
        <a:lstStyle/>
        <a:p>
          <a:r>
            <a:rPr lang="en-US" dirty="0" smtClean="0"/>
            <a:t>Network (Making Connection) “Token rings”</a:t>
          </a:r>
          <a:endParaRPr lang="en-US" dirty="0"/>
        </a:p>
      </dgm:t>
    </dgm:pt>
    <dgm:pt modelId="{6A70D4EC-067F-4E88-8293-8050D4CFEE41}" type="parTrans" cxnId="{AE756B2B-1DC8-4B53-B201-E5A6AEAC7B43}">
      <dgm:prSet/>
      <dgm:spPr/>
      <dgm:t>
        <a:bodyPr/>
        <a:lstStyle/>
        <a:p>
          <a:endParaRPr lang="en-US"/>
        </a:p>
      </dgm:t>
    </dgm:pt>
    <dgm:pt modelId="{4AD68908-9D4B-4853-BC27-A58EE609CE38}" type="sibTrans" cxnId="{AE756B2B-1DC8-4B53-B201-E5A6AEAC7B43}">
      <dgm:prSet/>
      <dgm:spPr/>
      <dgm:t>
        <a:bodyPr/>
        <a:lstStyle/>
        <a:p>
          <a:endParaRPr lang="en-US"/>
        </a:p>
      </dgm:t>
    </dgm:pt>
    <dgm:pt modelId="{F77C94BE-A558-4ECC-8DDC-4166E6633331}">
      <dgm:prSet phldrT="[Text]"/>
      <dgm:spPr/>
      <dgm:t>
        <a:bodyPr/>
        <a:lstStyle/>
        <a:p>
          <a:r>
            <a:rPr lang="en-US" dirty="0" smtClean="0"/>
            <a:t>CAI, CBE, CBL</a:t>
          </a:r>
          <a:endParaRPr lang="en-US" dirty="0"/>
        </a:p>
      </dgm:t>
    </dgm:pt>
    <dgm:pt modelId="{9F1DE0CA-EB1B-4996-AEA8-3C2DEDDD7553}" type="parTrans" cxnId="{ED1EFFC3-3FC0-42B2-A97D-06CED4CCC51B}">
      <dgm:prSet/>
      <dgm:spPr/>
      <dgm:t>
        <a:bodyPr/>
        <a:lstStyle/>
        <a:p>
          <a:endParaRPr lang="en-US"/>
        </a:p>
      </dgm:t>
    </dgm:pt>
    <dgm:pt modelId="{0C55C24D-C5F0-4902-9213-6FDAB12375E5}" type="sibTrans" cxnId="{ED1EFFC3-3FC0-42B2-A97D-06CED4CCC51B}">
      <dgm:prSet/>
      <dgm:spPr/>
      <dgm:t>
        <a:bodyPr/>
        <a:lstStyle/>
        <a:p>
          <a:endParaRPr lang="en-US"/>
        </a:p>
      </dgm:t>
    </dgm:pt>
    <dgm:pt modelId="{6D3E76C7-EB43-4F67-87E9-B8F3409C0A0A}">
      <dgm:prSet phldrT="[Text]"/>
      <dgm:spPr/>
      <dgm:t>
        <a:bodyPr/>
        <a:lstStyle/>
        <a:p>
          <a:r>
            <a:rPr lang="en-US" dirty="0" smtClean="0"/>
            <a:t>Enter Laptop Computer</a:t>
          </a:r>
          <a:endParaRPr lang="en-US" dirty="0"/>
        </a:p>
      </dgm:t>
    </dgm:pt>
    <dgm:pt modelId="{AD398727-7A25-40B6-A4EC-06747C4B9651}" type="parTrans" cxnId="{F3609072-0F9D-47C9-937D-2D8DEB01AD11}">
      <dgm:prSet/>
      <dgm:spPr/>
      <dgm:t>
        <a:bodyPr/>
        <a:lstStyle/>
        <a:p>
          <a:endParaRPr lang="en-US"/>
        </a:p>
      </dgm:t>
    </dgm:pt>
    <dgm:pt modelId="{DCF59BB2-F5A4-4EFD-9CFC-E8BAE366BC37}" type="sibTrans" cxnId="{F3609072-0F9D-47C9-937D-2D8DEB01AD11}">
      <dgm:prSet/>
      <dgm:spPr/>
      <dgm:t>
        <a:bodyPr/>
        <a:lstStyle/>
        <a:p>
          <a:endParaRPr lang="en-US"/>
        </a:p>
      </dgm:t>
    </dgm:pt>
    <dgm:pt modelId="{E246C63E-AB2C-4C45-9623-01BC869BED0A}" type="pres">
      <dgm:prSet presAssocID="{FCDE02F9-418C-431A-B230-016919D84763}" presName="Name0" presStyleCnt="0">
        <dgm:presLayoutVars>
          <dgm:chMax/>
          <dgm:chPref/>
          <dgm:dir/>
        </dgm:presLayoutVars>
      </dgm:prSet>
      <dgm:spPr/>
      <dgm:t>
        <a:bodyPr/>
        <a:lstStyle/>
        <a:p>
          <a:endParaRPr lang="en-US"/>
        </a:p>
      </dgm:t>
    </dgm:pt>
    <dgm:pt modelId="{B6FDFD95-AEFA-4203-BC54-27C616B5CE1C}" type="pres">
      <dgm:prSet presAssocID="{91A7F78C-2074-4B43-AE28-65EAFEC44551}" presName="parenttextcomposite" presStyleCnt="0"/>
      <dgm:spPr/>
    </dgm:pt>
    <dgm:pt modelId="{7133A58C-05F0-422F-B379-1BA73C765872}" type="pres">
      <dgm:prSet presAssocID="{91A7F78C-2074-4B43-AE28-65EAFEC44551}" presName="parenttext" presStyleLbl="revTx" presStyleIdx="0" presStyleCnt="3" custScaleX="112942">
        <dgm:presLayoutVars>
          <dgm:chMax/>
          <dgm:chPref val="2"/>
          <dgm:bulletEnabled val="1"/>
        </dgm:presLayoutVars>
      </dgm:prSet>
      <dgm:spPr/>
      <dgm:t>
        <a:bodyPr/>
        <a:lstStyle/>
        <a:p>
          <a:endParaRPr lang="en-US"/>
        </a:p>
      </dgm:t>
    </dgm:pt>
    <dgm:pt modelId="{C816050C-522D-455A-B2B1-59A513B8ABE1}" type="pres">
      <dgm:prSet presAssocID="{91A7F78C-2074-4B43-AE28-65EAFEC44551}" presName="composite" presStyleCnt="0"/>
      <dgm:spPr/>
    </dgm:pt>
    <dgm:pt modelId="{A3497B0B-9628-4D2D-BF0C-74E0E117E9E8}" type="pres">
      <dgm:prSet presAssocID="{91A7F78C-2074-4B43-AE28-65EAFEC44551}" presName="chevron1" presStyleLbl="alignNode1" presStyleIdx="0" presStyleCnt="21"/>
      <dgm:spPr/>
    </dgm:pt>
    <dgm:pt modelId="{8041AB18-BCD9-4F19-BA11-BD0292CF5617}" type="pres">
      <dgm:prSet presAssocID="{91A7F78C-2074-4B43-AE28-65EAFEC44551}" presName="chevron2" presStyleLbl="alignNode1" presStyleIdx="1" presStyleCnt="21"/>
      <dgm:spPr/>
    </dgm:pt>
    <dgm:pt modelId="{00C0CB6F-31DD-41C7-A67A-9CF16867EC82}" type="pres">
      <dgm:prSet presAssocID="{91A7F78C-2074-4B43-AE28-65EAFEC44551}" presName="chevron3" presStyleLbl="alignNode1" presStyleIdx="2" presStyleCnt="21"/>
      <dgm:spPr/>
    </dgm:pt>
    <dgm:pt modelId="{7145DC8B-3814-4A0A-9530-290720F21C06}" type="pres">
      <dgm:prSet presAssocID="{91A7F78C-2074-4B43-AE28-65EAFEC44551}" presName="chevron4" presStyleLbl="alignNode1" presStyleIdx="3" presStyleCnt="21"/>
      <dgm:spPr/>
    </dgm:pt>
    <dgm:pt modelId="{197952DC-6D13-4457-B579-EB66A9B7EE18}" type="pres">
      <dgm:prSet presAssocID="{91A7F78C-2074-4B43-AE28-65EAFEC44551}" presName="chevron5" presStyleLbl="alignNode1" presStyleIdx="4" presStyleCnt="21"/>
      <dgm:spPr/>
    </dgm:pt>
    <dgm:pt modelId="{71ACFB6A-DECC-499F-A6CD-A5F40A45283F}" type="pres">
      <dgm:prSet presAssocID="{91A7F78C-2074-4B43-AE28-65EAFEC44551}" presName="chevron6" presStyleLbl="alignNode1" presStyleIdx="5" presStyleCnt="21"/>
      <dgm:spPr/>
    </dgm:pt>
    <dgm:pt modelId="{511F7F67-D4AC-4E3F-B89E-8F15EFD6F846}" type="pres">
      <dgm:prSet presAssocID="{91A7F78C-2074-4B43-AE28-65EAFEC44551}" presName="chevron7" presStyleLbl="alignNode1" presStyleIdx="6" presStyleCnt="21" custScaleX="217887"/>
      <dgm:spPr/>
    </dgm:pt>
    <dgm:pt modelId="{8902ABC7-226D-4025-8232-C763964DE9E2}" type="pres">
      <dgm:prSet presAssocID="{91A7F78C-2074-4B43-AE28-65EAFEC44551}" presName="childtext" presStyleLbl="solidFgAcc1" presStyleIdx="0" presStyleCnt="3" custScaleX="115887" custScaleY="59303">
        <dgm:presLayoutVars>
          <dgm:chMax/>
          <dgm:chPref val="0"/>
          <dgm:bulletEnabled val="1"/>
        </dgm:presLayoutVars>
      </dgm:prSet>
      <dgm:spPr/>
      <dgm:t>
        <a:bodyPr/>
        <a:lstStyle/>
        <a:p>
          <a:endParaRPr lang="en-US"/>
        </a:p>
      </dgm:t>
    </dgm:pt>
    <dgm:pt modelId="{DF818B17-CC92-4D18-AD07-031863798DB1}" type="pres">
      <dgm:prSet presAssocID="{E5836C37-7E7A-4C3A-9B3D-29B0B87A92BC}" presName="sibTrans" presStyleCnt="0"/>
      <dgm:spPr/>
    </dgm:pt>
    <dgm:pt modelId="{35FB8BEF-7819-4A4D-9DF2-5C0C7879FB1E}" type="pres">
      <dgm:prSet presAssocID="{4F005A25-9726-4D3C-912A-CBBA420146CA}" presName="parenttextcomposite" presStyleCnt="0"/>
      <dgm:spPr/>
    </dgm:pt>
    <dgm:pt modelId="{7FEDD7FD-9AC9-4673-B104-6A4E293D7D88}" type="pres">
      <dgm:prSet presAssocID="{4F005A25-9726-4D3C-912A-CBBA420146CA}" presName="parenttext" presStyleLbl="revTx" presStyleIdx="1" presStyleCnt="3">
        <dgm:presLayoutVars>
          <dgm:chMax/>
          <dgm:chPref val="2"/>
          <dgm:bulletEnabled val="1"/>
        </dgm:presLayoutVars>
      </dgm:prSet>
      <dgm:spPr/>
      <dgm:t>
        <a:bodyPr/>
        <a:lstStyle/>
        <a:p>
          <a:endParaRPr lang="en-US"/>
        </a:p>
      </dgm:t>
    </dgm:pt>
    <dgm:pt modelId="{2AE6C435-E649-4221-9CD2-3BF20D2F6520}" type="pres">
      <dgm:prSet presAssocID="{4F005A25-9726-4D3C-912A-CBBA420146CA}" presName="composite" presStyleCnt="0"/>
      <dgm:spPr/>
    </dgm:pt>
    <dgm:pt modelId="{547CAFAD-D124-474A-903A-83C931DAE49C}" type="pres">
      <dgm:prSet presAssocID="{4F005A25-9726-4D3C-912A-CBBA420146CA}" presName="chevron1" presStyleLbl="alignNode1" presStyleIdx="7" presStyleCnt="21"/>
      <dgm:spPr/>
    </dgm:pt>
    <dgm:pt modelId="{101326D0-7DC1-4F44-A805-E804A27FBCC0}" type="pres">
      <dgm:prSet presAssocID="{4F005A25-9726-4D3C-912A-CBBA420146CA}" presName="chevron2" presStyleLbl="alignNode1" presStyleIdx="8" presStyleCnt="21"/>
      <dgm:spPr/>
    </dgm:pt>
    <dgm:pt modelId="{EE1F9146-5D49-4B53-AB75-7993EC988C2F}" type="pres">
      <dgm:prSet presAssocID="{4F005A25-9726-4D3C-912A-CBBA420146CA}" presName="chevron3" presStyleLbl="alignNode1" presStyleIdx="9" presStyleCnt="21"/>
      <dgm:spPr/>
    </dgm:pt>
    <dgm:pt modelId="{80F1C287-E0C1-470E-AA47-267394B00741}" type="pres">
      <dgm:prSet presAssocID="{4F005A25-9726-4D3C-912A-CBBA420146CA}" presName="chevron4" presStyleLbl="alignNode1" presStyleIdx="10" presStyleCnt="21"/>
      <dgm:spPr/>
    </dgm:pt>
    <dgm:pt modelId="{CCD2D2EB-5E8A-4265-A9F6-AB85E01C5710}" type="pres">
      <dgm:prSet presAssocID="{4F005A25-9726-4D3C-912A-CBBA420146CA}" presName="chevron5" presStyleLbl="alignNode1" presStyleIdx="11" presStyleCnt="21"/>
      <dgm:spPr/>
    </dgm:pt>
    <dgm:pt modelId="{6DE789AC-99F3-46B5-88B4-09135DB97364}" type="pres">
      <dgm:prSet presAssocID="{4F005A25-9726-4D3C-912A-CBBA420146CA}" presName="chevron6" presStyleLbl="alignNode1" presStyleIdx="12" presStyleCnt="21"/>
      <dgm:spPr/>
    </dgm:pt>
    <dgm:pt modelId="{659CA4DE-996D-429B-A988-75DE265E09C7}" type="pres">
      <dgm:prSet presAssocID="{4F005A25-9726-4D3C-912A-CBBA420146CA}" presName="chevron7" presStyleLbl="alignNode1" presStyleIdx="13" presStyleCnt="21" custScaleX="317740"/>
      <dgm:spPr/>
    </dgm:pt>
    <dgm:pt modelId="{A89A19AB-EE50-468B-A748-35418D54717F}" type="pres">
      <dgm:prSet presAssocID="{4F005A25-9726-4D3C-912A-CBBA420146CA}" presName="childtext" presStyleLbl="solidFgAcc1" presStyleIdx="1" presStyleCnt="3" custLinFactNeighborY="-5401">
        <dgm:presLayoutVars>
          <dgm:chMax/>
          <dgm:chPref val="0"/>
          <dgm:bulletEnabled val="1"/>
        </dgm:presLayoutVars>
      </dgm:prSet>
      <dgm:spPr/>
      <dgm:t>
        <a:bodyPr/>
        <a:lstStyle/>
        <a:p>
          <a:endParaRPr lang="en-US"/>
        </a:p>
      </dgm:t>
    </dgm:pt>
    <dgm:pt modelId="{59EFF549-1315-464D-BC43-977C3D59FD38}" type="pres">
      <dgm:prSet presAssocID="{2FDFB15E-9BE8-4CB1-A2C3-CC29FEDA92BD}" presName="sibTrans" presStyleCnt="0"/>
      <dgm:spPr/>
    </dgm:pt>
    <dgm:pt modelId="{079F62F6-9C92-48F3-8D30-7B63ABEBA1FA}" type="pres">
      <dgm:prSet presAssocID="{F77C94BE-A558-4ECC-8DDC-4166E6633331}" presName="parenttextcomposite" presStyleCnt="0"/>
      <dgm:spPr/>
    </dgm:pt>
    <dgm:pt modelId="{D6E46F95-D40C-4761-AC4B-EF47FF977F43}" type="pres">
      <dgm:prSet presAssocID="{F77C94BE-A558-4ECC-8DDC-4166E6633331}" presName="parenttext" presStyleLbl="revTx" presStyleIdx="2" presStyleCnt="3">
        <dgm:presLayoutVars>
          <dgm:chMax/>
          <dgm:chPref val="2"/>
          <dgm:bulletEnabled val="1"/>
        </dgm:presLayoutVars>
      </dgm:prSet>
      <dgm:spPr/>
      <dgm:t>
        <a:bodyPr/>
        <a:lstStyle/>
        <a:p>
          <a:endParaRPr lang="en-US"/>
        </a:p>
      </dgm:t>
    </dgm:pt>
    <dgm:pt modelId="{0AD254A4-CC48-4BD9-8947-A50DE0B6D83F}" type="pres">
      <dgm:prSet presAssocID="{F77C94BE-A558-4ECC-8DDC-4166E6633331}" presName="composite" presStyleCnt="0"/>
      <dgm:spPr/>
    </dgm:pt>
    <dgm:pt modelId="{6A1E0CE8-60CE-43BA-B4DB-7B3F7E715F09}" type="pres">
      <dgm:prSet presAssocID="{F77C94BE-A558-4ECC-8DDC-4166E6633331}" presName="chevron1" presStyleLbl="alignNode1" presStyleIdx="14" presStyleCnt="21"/>
      <dgm:spPr/>
    </dgm:pt>
    <dgm:pt modelId="{87E54990-F2FC-40F3-90A6-BF646726D385}" type="pres">
      <dgm:prSet presAssocID="{F77C94BE-A558-4ECC-8DDC-4166E6633331}" presName="chevron2" presStyleLbl="alignNode1" presStyleIdx="15" presStyleCnt="21"/>
      <dgm:spPr/>
    </dgm:pt>
    <dgm:pt modelId="{A9EF5A4D-D05A-4586-810F-26EECA44985E}" type="pres">
      <dgm:prSet presAssocID="{F77C94BE-A558-4ECC-8DDC-4166E6633331}" presName="chevron3" presStyleLbl="alignNode1" presStyleIdx="16" presStyleCnt="21"/>
      <dgm:spPr/>
    </dgm:pt>
    <dgm:pt modelId="{7AB69C1D-1CAC-4FBC-B130-F5F22E35E7FF}" type="pres">
      <dgm:prSet presAssocID="{F77C94BE-A558-4ECC-8DDC-4166E6633331}" presName="chevron4" presStyleLbl="alignNode1" presStyleIdx="17" presStyleCnt="21"/>
      <dgm:spPr/>
    </dgm:pt>
    <dgm:pt modelId="{119C8B81-3677-429E-88E3-CC523BFE4B08}" type="pres">
      <dgm:prSet presAssocID="{F77C94BE-A558-4ECC-8DDC-4166E6633331}" presName="chevron5" presStyleLbl="alignNode1" presStyleIdx="18" presStyleCnt="21"/>
      <dgm:spPr/>
    </dgm:pt>
    <dgm:pt modelId="{D2C6DEEA-14FD-40C1-BFF9-75AE8CFF7220}" type="pres">
      <dgm:prSet presAssocID="{F77C94BE-A558-4ECC-8DDC-4166E6633331}" presName="chevron6" presStyleLbl="alignNode1" presStyleIdx="19" presStyleCnt="21"/>
      <dgm:spPr/>
    </dgm:pt>
    <dgm:pt modelId="{CC04A6D0-A62F-4F9B-BC10-DACC21C6F88A}" type="pres">
      <dgm:prSet presAssocID="{F77C94BE-A558-4ECC-8DDC-4166E6633331}" presName="chevron7" presStyleLbl="alignNode1" presStyleIdx="20" presStyleCnt="21" custScaleX="345947"/>
      <dgm:spPr/>
    </dgm:pt>
    <dgm:pt modelId="{E9191341-6DC9-4E2B-B583-8F76955E798D}" type="pres">
      <dgm:prSet presAssocID="{F77C94BE-A558-4ECC-8DDC-4166E6633331}" presName="childtext" presStyleLbl="solidFgAcc1" presStyleIdx="2" presStyleCnt="3" custLinFactNeighborX="-820" custLinFactNeighborY="-7476">
        <dgm:presLayoutVars>
          <dgm:chMax/>
          <dgm:chPref val="0"/>
          <dgm:bulletEnabled val="1"/>
        </dgm:presLayoutVars>
      </dgm:prSet>
      <dgm:spPr/>
      <dgm:t>
        <a:bodyPr/>
        <a:lstStyle/>
        <a:p>
          <a:endParaRPr lang="en-US"/>
        </a:p>
      </dgm:t>
    </dgm:pt>
  </dgm:ptLst>
  <dgm:cxnLst>
    <dgm:cxn modelId="{ED1EFFC3-3FC0-42B2-A97D-06CED4CCC51B}" srcId="{FCDE02F9-418C-431A-B230-016919D84763}" destId="{F77C94BE-A558-4ECC-8DDC-4166E6633331}" srcOrd="2" destOrd="0" parTransId="{9F1DE0CA-EB1B-4996-AEA8-3C2DEDDD7553}" sibTransId="{0C55C24D-C5F0-4902-9213-6FDAB12375E5}"/>
    <dgm:cxn modelId="{B2CD766F-73D7-41B4-99E5-2D2F08690651}" type="presOf" srcId="{6D3E76C7-EB43-4F67-87E9-B8F3409C0A0A}" destId="{E9191341-6DC9-4E2B-B583-8F76955E798D}" srcOrd="0" destOrd="0" presId="urn:microsoft.com/office/officeart/2008/layout/VerticalAccentList"/>
    <dgm:cxn modelId="{191A9568-56A5-466E-AEB9-F88FAD660AC1}" type="presOf" srcId="{FCDE02F9-418C-431A-B230-016919D84763}" destId="{E246C63E-AB2C-4C45-9623-01BC869BED0A}" srcOrd="0" destOrd="0" presId="urn:microsoft.com/office/officeart/2008/layout/VerticalAccentList"/>
    <dgm:cxn modelId="{D04FC3CE-BFC3-467A-BF51-9560DEC63009}" type="presOf" srcId="{91A7F78C-2074-4B43-AE28-65EAFEC44551}" destId="{7133A58C-05F0-422F-B379-1BA73C765872}" srcOrd="0" destOrd="0" presId="urn:microsoft.com/office/officeart/2008/layout/VerticalAccentList"/>
    <dgm:cxn modelId="{966F991C-D157-4A0E-A879-FCA2A1CCE273}" type="presOf" srcId="{4F005A25-9726-4D3C-912A-CBBA420146CA}" destId="{7FEDD7FD-9AC9-4673-B104-6A4E293D7D88}" srcOrd="0" destOrd="0" presId="urn:microsoft.com/office/officeart/2008/layout/VerticalAccentList"/>
    <dgm:cxn modelId="{6DA9C613-00DE-4230-AC68-2A1259D59038}" type="presOf" srcId="{4CFB0177-4BED-46D2-8DAD-7C8E1B57A8BA}" destId="{8902ABC7-226D-4025-8232-C763964DE9E2}" srcOrd="0" destOrd="0" presId="urn:microsoft.com/office/officeart/2008/layout/VerticalAccentList"/>
    <dgm:cxn modelId="{F3609072-0F9D-47C9-937D-2D8DEB01AD11}" srcId="{F77C94BE-A558-4ECC-8DDC-4166E6633331}" destId="{6D3E76C7-EB43-4F67-87E9-B8F3409C0A0A}" srcOrd="0" destOrd="0" parTransId="{AD398727-7A25-40B6-A4EC-06747C4B9651}" sibTransId="{DCF59BB2-F5A4-4EFD-9CFC-E8BAE366BC37}"/>
    <dgm:cxn modelId="{7A1E80D1-A59E-4CBA-B11C-2868D6BAF129}" type="presOf" srcId="{6BD42236-3F78-4D94-B8A0-4E61E36813F2}" destId="{A89A19AB-EE50-468B-A748-35418D54717F}" srcOrd="0" destOrd="0" presId="urn:microsoft.com/office/officeart/2008/layout/VerticalAccentList"/>
    <dgm:cxn modelId="{AE756B2B-1DC8-4B53-B201-E5A6AEAC7B43}" srcId="{4F005A25-9726-4D3C-912A-CBBA420146CA}" destId="{6BD42236-3F78-4D94-B8A0-4E61E36813F2}" srcOrd="0" destOrd="0" parTransId="{6A70D4EC-067F-4E88-8293-8050D4CFEE41}" sibTransId="{4AD68908-9D4B-4853-BC27-A58EE609CE38}"/>
    <dgm:cxn modelId="{6D8C14B4-3658-4494-BF9E-09A7923FE4FA}" type="presOf" srcId="{F77C94BE-A558-4ECC-8DDC-4166E6633331}" destId="{D6E46F95-D40C-4761-AC4B-EF47FF977F43}" srcOrd="0" destOrd="0" presId="urn:microsoft.com/office/officeart/2008/layout/VerticalAccentList"/>
    <dgm:cxn modelId="{FD8C700D-41AE-4659-B50C-48DB1D1B1104}" srcId="{FCDE02F9-418C-431A-B230-016919D84763}" destId="{91A7F78C-2074-4B43-AE28-65EAFEC44551}" srcOrd="0" destOrd="0" parTransId="{67EE50F3-D462-412E-B739-709DB426C1EA}" sibTransId="{E5836C37-7E7A-4C3A-9B3D-29B0B87A92BC}"/>
    <dgm:cxn modelId="{B392F9BA-F237-4371-A6E2-8B683FCAA66C}" srcId="{FCDE02F9-418C-431A-B230-016919D84763}" destId="{4F005A25-9726-4D3C-912A-CBBA420146CA}" srcOrd="1" destOrd="0" parTransId="{2FB48391-3917-4FBC-87C9-5AD32B459876}" sibTransId="{2FDFB15E-9BE8-4CB1-A2C3-CC29FEDA92BD}"/>
    <dgm:cxn modelId="{0786FBB0-0508-48F5-8543-E4BAB1E2074D}" srcId="{91A7F78C-2074-4B43-AE28-65EAFEC44551}" destId="{4CFB0177-4BED-46D2-8DAD-7C8E1B57A8BA}" srcOrd="0" destOrd="0" parTransId="{4F67CF01-AACB-4430-A3E3-B352F84898EE}" sibTransId="{635E1FF7-7912-4954-B258-D288A26754FE}"/>
    <dgm:cxn modelId="{04541A38-64C6-4B3D-996E-E4E280E29341}" type="presParOf" srcId="{E246C63E-AB2C-4C45-9623-01BC869BED0A}" destId="{B6FDFD95-AEFA-4203-BC54-27C616B5CE1C}" srcOrd="0" destOrd="0" presId="urn:microsoft.com/office/officeart/2008/layout/VerticalAccentList"/>
    <dgm:cxn modelId="{65C4F64C-0A81-4D54-8D3C-33850847120D}" type="presParOf" srcId="{B6FDFD95-AEFA-4203-BC54-27C616B5CE1C}" destId="{7133A58C-05F0-422F-B379-1BA73C765872}" srcOrd="0" destOrd="0" presId="urn:microsoft.com/office/officeart/2008/layout/VerticalAccentList"/>
    <dgm:cxn modelId="{6E0621F7-7C04-4C3F-9282-77A8AB95B1D1}" type="presParOf" srcId="{E246C63E-AB2C-4C45-9623-01BC869BED0A}" destId="{C816050C-522D-455A-B2B1-59A513B8ABE1}" srcOrd="1" destOrd="0" presId="urn:microsoft.com/office/officeart/2008/layout/VerticalAccentList"/>
    <dgm:cxn modelId="{9C9BA7CB-E74C-46EE-9E3D-8E9A3F377FAD}" type="presParOf" srcId="{C816050C-522D-455A-B2B1-59A513B8ABE1}" destId="{A3497B0B-9628-4D2D-BF0C-74E0E117E9E8}" srcOrd="0" destOrd="0" presId="urn:microsoft.com/office/officeart/2008/layout/VerticalAccentList"/>
    <dgm:cxn modelId="{8A793237-8CF5-405D-A534-49831B484C57}" type="presParOf" srcId="{C816050C-522D-455A-B2B1-59A513B8ABE1}" destId="{8041AB18-BCD9-4F19-BA11-BD0292CF5617}" srcOrd="1" destOrd="0" presId="urn:microsoft.com/office/officeart/2008/layout/VerticalAccentList"/>
    <dgm:cxn modelId="{AB1BEED2-720D-4778-B9CD-26543D42FE55}" type="presParOf" srcId="{C816050C-522D-455A-B2B1-59A513B8ABE1}" destId="{00C0CB6F-31DD-41C7-A67A-9CF16867EC82}" srcOrd="2" destOrd="0" presId="urn:microsoft.com/office/officeart/2008/layout/VerticalAccentList"/>
    <dgm:cxn modelId="{1A3D14F4-2A9F-48E1-9F3B-E07207B6274F}" type="presParOf" srcId="{C816050C-522D-455A-B2B1-59A513B8ABE1}" destId="{7145DC8B-3814-4A0A-9530-290720F21C06}" srcOrd="3" destOrd="0" presId="urn:microsoft.com/office/officeart/2008/layout/VerticalAccentList"/>
    <dgm:cxn modelId="{CF862D3B-C84E-4CD6-A367-69C95E1A6306}" type="presParOf" srcId="{C816050C-522D-455A-B2B1-59A513B8ABE1}" destId="{197952DC-6D13-4457-B579-EB66A9B7EE18}" srcOrd="4" destOrd="0" presId="urn:microsoft.com/office/officeart/2008/layout/VerticalAccentList"/>
    <dgm:cxn modelId="{F67B43C1-0D0F-4A82-A72B-11BF04CE9BB1}" type="presParOf" srcId="{C816050C-522D-455A-B2B1-59A513B8ABE1}" destId="{71ACFB6A-DECC-499F-A6CD-A5F40A45283F}" srcOrd="5" destOrd="0" presId="urn:microsoft.com/office/officeart/2008/layout/VerticalAccentList"/>
    <dgm:cxn modelId="{46A2A0EF-598D-4C6C-A84F-DD7CE1B1DAFF}" type="presParOf" srcId="{C816050C-522D-455A-B2B1-59A513B8ABE1}" destId="{511F7F67-D4AC-4E3F-B89E-8F15EFD6F846}" srcOrd="6" destOrd="0" presId="urn:microsoft.com/office/officeart/2008/layout/VerticalAccentList"/>
    <dgm:cxn modelId="{0AFCA156-2F01-4E33-98B5-96803E9358DC}" type="presParOf" srcId="{C816050C-522D-455A-B2B1-59A513B8ABE1}" destId="{8902ABC7-226D-4025-8232-C763964DE9E2}" srcOrd="7" destOrd="0" presId="urn:microsoft.com/office/officeart/2008/layout/VerticalAccentList"/>
    <dgm:cxn modelId="{CF89F9C0-62CC-4880-96EF-12C1B5D34167}" type="presParOf" srcId="{E246C63E-AB2C-4C45-9623-01BC869BED0A}" destId="{DF818B17-CC92-4D18-AD07-031863798DB1}" srcOrd="2" destOrd="0" presId="urn:microsoft.com/office/officeart/2008/layout/VerticalAccentList"/>
    <dgm:cxn modelId="{642299AE-97A9-407B-A0F5-D9BD94A12FC6}" type="presParOf" srcId="{E246C63E-AB2C-4C45-9623-01BC869BED0A}" destId="{35FB8BEF-7819-4A4D-9DF2-5C0C7879FB1E}" srcOrd="3" destOrd="0" presId="urn:microsoft.com/office/officeart/2008/layout/VerticalAccentList"/>
    <dgm:cxn modelId="{B5206690-7FB4-43D2-8526-AE0F5D42131B}" type="presParOf" srcId="{35FB8BEF-7819-4A4D-9DF2-5C0C7879FB1E}" destId="{7FEDD7FD-9AC9-4673-B104-6A4E293D7D88}" srcOrd="0" destOrd="0" presId="urn:microsoft.com/office/officeart/2008/layout/VerticalAccentList"/>
    <dgm:cxn modelId="{6BCA293E-FC78-491F-8799-6D672FB64644}" type="presParOf" srcId="{E246C63E-AB2C-4C45-9623-01BC869BED0A}" destId="{2AE6C435-E649-4221-9CD2-3BF20D2F6520}" srcOrd="4" destOrd="0" presId="urn:microsoft.com/office/officeart/2008/layout/VerticalAccentList"/>
    <dgm:cxn modelId="{E0D7CF92-3B4C-4D72-9765-B58A0C1A0DFB}" type="presParOf" srcId="{2AE6C435-E649-4221-9CD2-3BF20D2F6520}" destId="{547CAFAD-D124-474A-903A-83C931DAE49C}" srcOrd="0" destOrd="0" presId="urn:microsoft.com/office/officeart/2008/layout/VerticalAccentList"/>
    <dgm:cxn modelId="{033C0E29-BB84-418C-9348-BFB280F26957}" type="presParOf" srcId="{2AE6C435-E649-4221-9CD2-3BF20D2F6520}" destId="{101326D0-7DC1-4F44-A805-E804A27FBCC0}" srcOrd="1" destOrd="0" presId="urn:microsoft.com/office/officeart/2008/layout/VerticalAccentList"/>
    <dgm:cxn modelId="{F20A76E1-8BE5-41CF-B4D0-24418327CF4B}" type="presParOf" srcId="{2AE6C435-E649-4221-9CD2-3BF20D2F6520}" destId="{EE1F9146-5D49-4B53-AB75-7993EC988C2F}" srcOrd="2" destOrd="0" presId="urn:microsoft.com/office/officeart/2008/layout/VerticalAccentList"/>
    <dgm:cxn modelId="{1D21EADA-7ABE-418E-A742-4D33FD9BE29B}" type="presParOf" srcId="{2AE6C435-E649-4221-9CD2-3BF20D2F6520}" destId="{80F1C287-E0C1-470E-AA47-267394B00741}" srcOrd="3" destOrd="0" presId="urn:microsoft.com/office/officeart/2008/layout/VerticalAccentList"/>
    <dgm:cxn modelId="{C6132874-D86A-41DE-B5BA-DC86B1C28619}" type="presParOf" srcId="{2AE6C435-E649-4221-9CD2-3BF20D2F6520}" destId="{CCD2D2EB-5E8A-4265-A9F6-AB85E01C5710}" srcOrd="4" destOrd="0" presId="urn:microsoft.com/office/officeart/2008/layout/VerticalAccentList"/>
    <dgm:cxn modelId="{EC36C09E-218B-4988-A28D-FF6C7F0E1154}" type="presParOf" srcId="{2AE6C435-E649-4221-9CD2-3BF20D2F6520}" destId="{6DE789AC-99F3-46B5-88B4-09135DB97364}" srcOrd="5" destOrd="0" presId="urn:microsoft.com/office/officeart/2008/layout/VerticalAccentList"/>
    <dgm:cxn modelId="{F69C8663-7B87-47D4-A34C-09C137DA761D}" type="presParOf" srcId="{2AE6C435-E649-4221-9CD2-3BF20D2F6520}" destId="{659CA4DE-996D-429B-A988-75DE265E09C7}" srcOrd="6" destOrd="0" presId="urn:microsoft.com/office/officeart/2008/layout/VerticalAccentList"/>
    <dgm:cxn modelId="{1018C052-2F4C-412D-8A1C-F595F59D5E68}" type="presParOf" srcId="{2AE6C435-E649-4221-9CD2-3BF20D2F6520}" destId="{A89A19AB-EE50-468B-A748-35418D54717F}" srcOrd="7" destOrd="0" presId="urn:microsoft.com/office/officeart/2008/layout/VerticalAccentList"/>
    <dgm:cxn modelId="{A499C94F-C7C5-4ED3-8F55-107DC6D11B9D}" type="presParOf" srcId="{E246C63E-AB2C-4C45-9623-01BC869BED0A}" destId="{59EFF549-1315-464D-BC43-977C3D59FD38}" srcOrd="5" destOrd="0" presId="urn:microsoft.com/office/officeart/2008/layout/VerticalAccentList"/>
    <dgm:cxn modelId="{49131AC4-C4EF-4767-B0FE-91718C7EE80C}" type="presParOf" srcId="{E246C63E-AB2C-4C45-9623-01BC869BED0A}" destId="{079F62F6-9C92-48F3-8D30-7B63ABEBA1FA}" srcOrd="6" destOrd="0" presId="urn:microsoft.com/office/officeart/2008/layout/VerticalAccentList"/>
    <dgm:cxn modelId="{64C4642E-1A5A-43A0-BD0E-9FEA01670EC7}" type="presParOf" srcId="{079F62F6-9C92-48F3-8D30-7B63ABEBA1FA}" destId="{D6E46F95-D40C-4761-AC4B-EF47FF977F43}" srcOrd="0" destOrd="0" presId="urn:microsoft.com/office/officeart/2008/layout/VerticalAccentList"/>
    <dgm:cxn modelId="{74410C92-9B00-433B-BA89-867FDDC46C87}" type="presParOf" srcId="{E246C63E-AB2C-4C45-9623-01BC869BED0A}" destId="{0AD254A4-CC48-4BD9-8947-A50DE0B6D83F}" srcOrd="7" destOrd="0" presId="urn:microsoft.com/office/officeart/2008/layout/VerticalAccentList"/>
    <dgm:cxn modelId="{0FA4E4C2-8A8B-4D85-B400-6642F4F29B4F}" type="presParOf" srcId="{0AD254A4-CC48-4BD9-8947-A50DE0B6D83F}" destId="{6A1E0CE8-60CE-43BA-B4DB-7B3F7E715F09}" srcOrd="0" destOrd="0" presId="urn:microsoft.com/office/officeart/2008/layout/VerticalAccentList"/>
    <dgm:cxn modelId="{3437384D-9FFC-4CDE-9701-DE5D2929F9AF}" type="presParOf" srcId="{0AD254A4-CC48-4BD9-8947-A50DE0B6D83F}" destId="{87E54990-F2FC-40F3-90A6-BF646726D385}" srcOrd="1" destOrd="0" presId="urn:microsoft.com/office/officeart/2008/layout/VerticalAccentList"/>
    <dgm:cxn modelId="{746A37DC-9C3F-4E3A-9779-E2AF81639D47}" type="presParOf" srcId="{0AD254A4-CC48-4BD9-8947-A50DE0B6D83F}" destId="{A9EF5A4D-D05A-4586-810F-26EECA44985E}" srcOrd="2" destOrd="0" presId="urn:microsoft.com/office/officeart/2008/layout/VerticalAccentList"/>
    <dgm:cxn modelId="{8F9209D0-AB2C-499F-9506-415406AE7733}" type="presParOf" srcId="{0AD254A4-CC48-4BD9-8947-A50DE0B6D83F}" destId="{7AB69C1D-1CAC-4FBC-B130-F5F22E35E7FF}" srcOrd="3" destOrd="0" presId="urn:microsoft.com/office/officeart/2008/layout/VerticalAccentList"/>
    <dgm:cxn modelId="{8E827243-C683-43E8-A6EF-F357AC62F7F1}" type="presParOf" srcId="{0AD254A4-CC48-4BD9-8947-A50DE0B6D83F}" destId="{119C8B81-3677-429E-88E3-CC523BFE4B08}" srcOrd="4" destOrd="0" presId="urn:microsoft.com/office/officeart/2008/layout/VerticalAccentList"/>
    <dgm:cxn modelId="{BD6FCEDA-D406-4BDA-87F2-9F72205CC96D}" type="presParOf" srcId="{0AD254A4-CC48-4BD9-8947-A50DE0B6D83F}" destId="{D2C6DEEA-14FD-40C1-BFF9-75AE8CFF7220}" srcOrd="5" destOrd="0" presId="urn:microsoft.com/office/officeart/2008/layout/VerticalAccentList"/>
    <dgm:cxn modelId="{6EBA35D4-59A9-496E-B0B3-8BFD3F482DDC}" type="presParOf" srcId="{0AD254A4-CC48-4BD9-8947-A50DE0B6D83F}" destId="{CC04A6D0-A62F-4F9B-BC10-DACC21C6F88A}" srcOrd="6" destOrd="0" presId="urn:microsoft.com/office/officeart/2008/layout/VerticalAccentList"/>
    <dgm:cxn modelId="{59440D18-B0D8-4F4A-B285-EE4F79ABABFC}" type="presParOf" srcId="{0AD254A4-CC48-4BD9-8947-A50DE0B6D83F}" destId="{E9191341-6DC9-4E2B-B583-8F76955E798D}"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0125BC-1D33-4E46-948F-99D0D8CF40C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87AF55A7-3278-4487-9B56-12BDB9E7B395}">
      <dgm:prSet phldrT="[Text]"/>
      <dgm:spPr/>
      <dgm:t>
        <a:bodyPr/>
        <a:lstStyle/>
        <a:p>
          <a:r>
            <a:rPr lang="as-IN" dirty="0" smtClean="0"/>
            <a:t>কল্পনা করা (</a:t>
          </a:r>
          <a:r>
            <a:rPr lang="en-US" dirty="0" smtClean="0"/>
            <a:t>envisioning)</a:t>
          </a:r>
          <a:endParaRPr lang="en-US" dirty="0"/>
        </a:p>
      </dgm:t>
    </dgm:pt>
    <dgm:pt modelId="{B2FD2441-1829-4F67-B7F1-552509770547}" type="parTrans" cxnId="{9B5B2949-A4F1-41E1-8E40-4686AE1A220F}">
      <dgm:prSet/>
      <dgm:spPr/>
      <dgm:t>
        <a:bodyPr/>
        <a:lstStyle/>
        <a:p>
          <a:endParaRPr lang="en-US"/>
        </a:p>
      </dgm:t>
    </dgm:pt>
    <dgm:pt modelId="{BE06BEF4-A81B-4B78-906C-43D46478716E}" type="sibTrans" cxnId="{9B5B2949-A4F1-41E1-8E40-4686AE1A220F}">
      <dgm:prSet/>
      <dgm:spPr/>
      <dgm:t>
        <a:bodyPr/>
        <a:lstStyle/>
        <a:p>
          <a:endParaRPr lang="en-US"/>
        </a:p>
      </dgm:t>
    </dgm:pt>
    <dgm:pt modelId="{B25FAB4E-2938-46C0-852C-98BEACE0DBBC}">
      <dgm:prSet phldrT="[Text]"/>
      <dgm:spPr/>
      <dgm:t>
        <a:bodyPr/>
        <a:lstStyle/>
        <a:p>
          <a:r>
            <a:rPr lang="as-IN" dirty="0" smtClean="0"/>
            <a:t>মূল্যায়ন (</a:t>
          </a:r>
          <a:r>
            <a:rPr lang="en-US" dirty="0" smtClean="0"/>
            <a:t>assessing)</a:t>
          </a:r>
          <a:endParaRPr lang="en-US" dirty="0"/>
        </a:p>
      </dgm:t>
    </dgm:pt>
    <dgm:pt modelId="{0C277A98-8EE2-4241-991D-5BFCDF826351}" type="parTrans" cxnId="{EACA7795-CFFD-484C-B8B4-DB075B79929E}">
      <dgm:prSet/>
      <dgm:spPr/>
      <dgm:t>
        <a:bodyPr/>
        <a:lstStyle/>
        <a:p>
          <a:endParaRPr lang="en-US"/>
        </a:p>
      </dgm:t>
    </dgm:pt>
    <dgm:pt modelId="{2E8C461A-22FD-4D59-8B5D-FCC6A07ADD87}" type="sibTrans" cxnId="{EACA7795-CFFD-484C-B8B4-DB075B79929E}">
      <dgm:prSet/>
      <dgm:spPr/>
      <dgm:t>
        <a:bodyPr/>
        <a:lstStyle/>
        <a:p>
          <a:endParaRPr lang="en-US"/>
        </a:p>
      </dgm:t>
    </dgm:pt>
    <dgm:pt modelId="{232D9542-32DE-4381-96E8-F148901B091A}">
      <dgm:prSet phldrT="[Text]"/>
      <dgm:spPr/>
      <dgm:t>
        <a:bodyPr/>
        <a:lstStyle/>
        <a:p>
          <a:r>
            <a:rPr lang="as-IN" dirty="0" smtClean="0"/>
            <a:t>লক্ষ্য নির্ধারণ (</a:t>
          </a:r>
          <a:r>
            <a:rPr lang="en-US" dirty="0" smtClean="0"/>
            <a:t>Goal setting)</a:t>
          </a:r>
          <a:endParaRPr lang="en-US" dirty="0"/>
        </a:p>
      </dgm:t>
    </dgm:pt>
    <dgm:pt modelId="{5D2386E8-4795-4EDD-84FA-922C20B19241}" type="parTrans" cxnId="{84A5F60C-840F-4588-BC16-C4BA74F78BF5}">
      <dgm:prSet/>
      <dgm:spPr/>
      <dgm:t>
        <a:bodyPr/>
        <a:lstStyle/>
        <a:p>
          <a:endParaRPr lang="en-US"/>
        </a:p>
      </dgm:t>
    </dgm:pt>
    <dgm:pt modelId="{6933B0EB-4A99-479D-A60C-244CBB6CC875}" type="sibTrans" cxnId="{84A5F60C-840F-4588-BC16-C4BA74F78BF5}">
      <dgm:prSet/>
      <dgm:spPr/>
      <dgm:t>
        <a:bodyPr/>
        <a:lstStyle/>
        <a:p>
          <a:endParaRPr lang="en-US"/>
        </a:p>
      </dgm:t>
    </dgm:pt>
    <dgm:pt modelId="{10ADC9C7-3E57-48B4-B3AA-F9726AD0148F}">
      <dgm:prSet phldrT="[Text]"/>
      <dgm:spPr/>
      <dgm:t>
        <a:bodyPr/>
        <a:lstStyle/>
        <a:p>
          <a:r>
            <a:rPr lang="as-IN" dirty="0" smtClean="0"/>
            <a:t>পরিকল্পনা (</a:t>
          </a:r>
          <a:r>
            <a:rPr lang="en-US" dirty="0" smtClean="0"/>
            <a:t>planning)</a:t>
          </a:r>
          <a:endParaRPr lang="en-US" dirty="0"/>
        </a:p>
      </dgm:t>
    </dgm:pt>
    <dgm:pt modelId="{33366517-DF7D-48D0-A904-5D825B285DA9}" type="parTrans" cxnId="{3ECA9D43-52C8-49C4-9A87-81E9B3B98025}">
      <dgm:prSet/>
      <dgm:spPr/>
      <dgm:t>
        <a:bodyPr/>
        <a:lstStyle/>
        <a:p>
          <a:endParaRPr lang="en-US"/>
        </a:p>
      </dgm:t>
    </dgm:pt>
    <dgm:pt modelId="{76FC6685-CAEF-4A83-B114-119A2077D941}" type="sibTrans" cxnId="{3ECA9D43-52C8-49C4-9A87-81E9B3B98025}">
      <dgm:prSet/>
      <dgm:spPr/>
      <dgm:t>
        <a:bodyPr/>
        <a:lstStyle/>
        <a:p>
          <a:endParaRPr lang="en-US"/>
        </a:p>
      </dgm:t>
    </dgm:pt>
    <dgm:pt modelId="{6148AF6C-7920-45D6-8DBC-7A0054177F9C}">
      <dgm:prSet phldrT="[Text]"/>
      <dgm:spPr/>
      <dgm:t>
        <a:bodyPr/>
        <a:lstStyle/>
        <a:p>
          <a:r>
            <a:rPr lang="as-IN" dirty="0" smtClean="0"/>
            <a:t>মূল্যায়ন (</a:t>
          </a:r>
          <a:r>
            <a:rPr lang="en-US" dirty="0" smtClean="0"/>
            <a:t>evaluating)</a:t>
          </a:r>
          <a:endParaRPr lang="en-US" dirty="0"/>
        </a:p>
      </dgm:t>
    </dgm:pt>
    <dgm:pt modelId="{4C83899D-B77B-40DA-B9CC-495C7209E93D}" type="parTrans" cxnId="{764ED0D3-8B92-433B-86AD-954A37ABC0DC}">
      <dgm:prSet/>
      <dgm:spPr/>
      <dgm:t>
        <a:bodyPr/>
        <a:lstStyle/>
        <a:p>
          <a:endParaRPr lang="en-US"/>
        </a:p>
      </dgm:t>
    </dgm:pt>
    <dgm:pt modelId="{0B072E5C-001A-424C-8F38-5B111CD799A5}" type="sibTrans" cxnId="{764ED0D3-8B92-433B-86AD-954A37ABC0DC}">
      <dgm:prSet/>
      <dgm:spPr/>
      <dgm:t>
        <a:bodyPr/>
        <a:lstStyle/>
        <a:p>
          <a:endParaRPr lang="en-US"/>
        </a:p>
      </dgm:t>
    </dgm:pt>
    <dgm:pt modelId="{82D5DC93-88E0-4130-AA62-868CF8E7F4E6}">
      <dgm:prSet/>
      <dgm:spPr/>
      <dgm:t>
        <a:bodyPr/>
        <a:lstStyle/>
        <a:p>
          <a:endParaRPr lang="en-US" dirty="0"/>
        </a:p>
      </dgm:t>
    </dgm:pt>
    <dgm:pt modelId="{B3DF7F49-3843-4741-93C2-1BCE31FD63F4}" type="parTrans" cxnId="{529E7B6D-7D5A-49E4-AB28-C2E2E3AEA422}">
      <dgm:prSet/>
      <dgm:spPr/>
      <dgm:t>
        <a:bodyPr/>
        <a:lstStyle/>
        <a:p>
          <a:endParaRPr lang="en-US"/>
        </a:p>
      </dgm:t>
    </dgm:pt>
    <dgm:pt modelId="{DD227EE8-894E-46AE-AA1B-475FBD5E079D}" type="sibTrans" cxnId="{529E7B6D-7D5A-49E4-AB28-C2E2E3AEA422}">
      <dgm:prSet/>
      <dgm:spPr/>
      <dgm:t>
        <a:bodyPr/>
        <a:lstStyle/>
        <a:p>
          <a:endParaRPr lang="en-US"/>
        </a:p>
      </dgm:t>
    </dgm:pt>
    <dgm:pt modelId="{BD80BC80-F5A4-46E9-932A-A5884B876AB4}">
      <dgm:prSet/>
      <dgm:spPr/>
      <dgm:t>
        <a:bodyPr/>
        <a:lstStyle/>
        <a:p>
          <a:endParaRPr lang="en-US" dirty="0"/>
        </a:p>
      </dgm:t>
    </dgm:pt>
    <dgm:pt modelId="{604816EB-528A-49E9-81A6-017D36AEA306}" type="parTrans" cxnId="{A30C9275-349E-42B6-82DA-9FE51AED9724}">
      <dgm:prSet/>
      <dgm:spPr/>
      <dgm:t>
        <a:bodyPr/>
        <a:lstStyle/>
        <a:p>
          <a:endParaRPr lang="en-US"/>
        </a:p>
      </dgm:t>
    </dgm:pt>
    <dgm:pt modelId="{01ECE24B-3428-4EDE-9088-1C3D13630A75}" type="sibTrans" cxnId="{A30C9275-349E-42B6-82DA-9FE51AED9724}">
      <dgm:prSet/>
      <dgm:spPr/>
      <dgm:t>
        <a:bodyPr/>
        <a:lstStyle/>
        <a:p>
          <a:endParaRPr lang="en-US"/>
        </a:p>
      </dgm:t>
    </dgm:pt>
    <dgm:pt modelId="{837BAEDA-1847-4B2D-97DA-B75B58823E40}">
      <dgm:prSet/>
      <dgm:spPr/>
      <dgm:t>
        <a:bodyPr/>
        <a:lstStyle/>
        <a:p>
          <a:r>
            <a:rPr lang="as-IN" dirty="0" smtClean="0"/>
            <a:t>বাস্তবায়ন (</a:t>
          </a:r>
          <a:r>
            <a:rPr lang="en-US" dirty="0" smtClean="0"/>
            <a:t>Implementing)</a:t>
          </a:r>
          <a:endParaRPr lang="en-US" dirty="0"/>
        </a:p>
      </dgm:t>
    </dgm:pt>
    <dgm:pt modelId="{79C53D6C-828B-45CB-B198-74B6CD65B9DE}" type="parTrans" cxnId="{11E7F060-95CF-4FEC-80D8-76576E4BA46B}">
      <dgm:prSet/>
      <dgm:spPr/>
      <dgm:t>
        <a:bodyPr/>
        <a:lstStyle/>
        <a:p>
          <a:endParaRPr lang="en-US"/>
        </a:p>
      </dgm:t>
    </dgm:pt>
    <dgm:pt modelId="{2CA8F4C5-6729-46D1-968F-3B87C028C5C2}" type="sibTrans" cxnId="{11E7F060-95CF-4FEC-80D8-76576E4BA46B}">
      <dgm:prSet/>
      <dgm:spPr/>
      <dgm:t>
        <a:bodyPr/>
        <a:lstStyle/>
        <a:p>
          <a:endParaRPr lang="en-US"/>
        </a:p>
      </dgm:t>
    </dgm:pt>
    <dgm:pt modelId="{08C0C4B5-C20D-4589-9727-5456428CEAFB}" type="pres">
      <dgm:prSet presAssocID="{480125BC-1D33-4E46-948F-99D0D8CF40C6}" presName="cycle" presStyleCnt="0">
        <dgm:presLayoutVars>
          <dgm:dir/>
          <dgm:resizeHandles val="exact"/>
        </dgm:presLayoutVars>
      </dgm:prSet>
      <dgm:spPr/>
    </dgm:pt>
    <dgm:pt modelId="{37943229-B3D3-46EE-9707-81E6201A79E8}" type="pres">
      <dgm:prSet presAssocID="{87AF55A7-3278-4487-9B56-12BDB9E7B395}" presName="node" presStyleLbl="node1" presStyleIdx="0" presStyleCnt="6" custScaleX="160089">
        <dgm:presLayoutVars>
          <dgm:bulletEnabled val="1"/>
        </dgm:presLayoutVars>
      </dgm:prSet>
      <dgm:spPr/>
      <dgm:t>
        <a:bodyPr/>
        <a:lstStyle/>
        <a:p>
          <a:endParaRPr lang="en-US"/>
        </a:p>
      </dgm:t>
    </dgm:pt>
    <dgm:pt modelId="{6259E7D2-A607-46D0-80CB-3DF7347C2E02}" type="pres">
      <dgm:prSet presAssocID="{BE06BEF4-A81B-4B78-906C-43D46478716E}" presName="sibTrans" presStyleLbl="sibTrans2D1" presStyleIdx="0" presStyleCnt="6"/>
      <dgm:spPr/>
    </dgm:pt>
    <dgm:pt modelId="{25D685A6-F6A8-4A5B-8AEC-E35D2294BA6D}" type="pres">
      <dgm:prSet presAssocID="{BE06BEF4-A81B-4B78-906C-43D46478716E}" presName="connectorText" presStyleLbl="sibTrans2D1" presStyleIdx="0" presStyleCnt="6"/>
      <dgm:spPr/>
    </dgm:pt>
    <dgm:pt modelId="{51F9BFE6-2CCE-4D5B-A344-05AE1DD935E6}" type="pres">
      <dgm:prSet presAssocID="{B25FAB4E-2938-46C0-852C-98BEACE0DBBC}" presName="node" presStyleLbl="node1" presStyleIdx="1" presStyleCnt="6" custScaleX="164521">
        <dgm:presLayoutVars>
          <dgm:bulletEnabled val="1"/>
        </dgm:presLayoutVars>
      </dgm:prSet>
      <dgm:spPr/>
      <dgm:t>
        <a:bodyPr/>
        <a:lstStyle/>
        <a:p>
          <a:endParaRPr lang="en-US"/>
        </a:p>
      </dgm:t>
    </dgm:pt>
    <dgm:pt modelId="{E55B7576-5F49-4956-9FC7-FCA26CBCCFE2}" type="pres">
      <dgm:prSet presAssocID="{2E8C461A-22FD-4D59-8B5D-FCC6A07ADD87}" presName="sibTrans" presStyleLbl="sibTrans2D1" presStyleIdx="1" presStyleCnt="6"/>
      <dgm:spPr/>
    </dgm:pt>
    <dgm:pt modelId="{002101C8-B2EC-4466-9047-3EFD0710941F}" type="pres">
      <dgm:prSet presAssocID="{2E8C461A-22FD-4D59-8B5D-FCC6A07ADD87}" presName="connectorText" presStyleLbl="sibTrans2D1" presStyleIdx="1" presStyleCnt="6"/>
      <dgm:spPr/>
    </dgm:pt>
    <dgm:pt modelId="{6F79BBCA-53CB-432C-8EB7-A895B34BCEB6}" type="pres">
      <dgm:prSet presAssocID="{232D9542-32DE-4381-96E8-F148901B091A}" presName="node" presStyleLbl="node1" presStyleIdx="2" presStyleCnt="6" custScaleX="158426">
        <dgm:presLayoutVars>
          <dgm:bulletEnabled val="1"/>
        </dgm:presLayoutVars>
      </dgm:prSet>
      <dgm:spPr/>
      <dgm:t>
        <a:bodyPr/>
        <a:lstStyle/>
        <a:p>
          <a:endParaRPr lang="en-US"/>
        </a:p>
      </dgm:t>
    </dgm:pt>
    <dgm:pt modelId="{379A737D-6564-405D-94C8-48A720F94145}" type="pres">
      <dgm:prSet presAssocID="{6933B0EB-4A99-479D-A60C-244CBB6CC875}" presName="sibTrans" presStyleLbl="sibTrans2D1" presStyleIdx="2" presStyleCnt="6"/>
      <dgm:spPr/>
    </dgm:pt>
    <dgm:pt modelId="{E1F38FD3-C4A0-4989-AC40-30A403A1561B}" type="pres">
      <dgm:prSet presAssocID="{6933B0EB-4A99-479D-A60C-244CBB6CC875}" presName="connectorText" presStyleLbl="sibTrans2D1" presStyleIdx="2" presStyleCnt="6"/>
      <dgm:spPr/>
    </dgm:pt>
    <dgm:pt modelId="{A48571A7-08F6-48FB-A75A-3B2D637503AB}" type="pres">
      <dgm:prSet presAssocID="{10ADC9C7-3E57-48B4-B3AA-F9726AD0148F}" presName="node" presStyleLbl="node1" presStyleIdx="3" presStyleCnt="6" custScaleX="145167">
        <dgm:presLayoutVars>
          <dgm:bulletEnabled val="1"/>
        </dgm:presLayoutVars>
      </dgm:prSet>
      <dgm:spPr/>
      <dgm:t>
        <a:bodyPr/>
        <a:lstStyle/>
        <a:p>
          <a:endParaRPr lang="en-US"/>
        </a:p>
      </dgm:t>
    </dgm:pt>
    <dgm:pt modelId="{115D6326-CEB5-45EB-AA52-5BC8CAC6B434}" type="pres">
      <dgm:prSet presAssocID="{76FC6685-CAEF-4A83-B114-119A2077D941}" presName="sibTrans" presStyleLbl="sibTrans2D1" presStyleIdx="3" presStyleCnt="6"/>
      <dgm:spPr/>
    </dgm:pt>
    <dgm:pt modelId="{617B63E5-AD22-4D46-869A-DBE0D75D4864}" type="pres">
      <dgm:prSet presAssocID="{76FC6685-CAEF-4A83-B114-119A2077D941}" presName="connectorText" presStyleLbl="sibTrans2D1" presStyleIdx="3" presStyleCnt="6"/>
      <dgm:spPr/>
    </dgm:pt>
    <dgm:pt modelId="{595B4B13-FC93-43CF-A513-59BD30BEA32B}" type="pres">
      <dgm:prSet presAssocID="{837BAEDA-1847-4B2D-97DA-B75B58823E40}" presName="node" presStyleLbl="node1" presStyleIdx="4" presStyleCnt="6" custScaleX="134604">
        <dgm:presLayoutVars>
          <dgm:bulletEnabled val="1"/>
        </dgm:presLayoutVars>
      </dgm:prSet>
      <dgm:spPr/>
    </dgm:pt>
    <dgm:pt modelId="{117F98DA-654C-465F-8AA9-874F0FE19984}" type="pres">
      <dgm:prSet presAssocID="{2CA8F4C5-6729-46D1-968F-3B87C028C5C2}" presName="sibTrans" presStyleLbl="sibTrans2D1" presStyleIdx="4" presStyleCnt="6"/>
      <dgm:spPr/>
    </dgm:pt>
    <dgm:pt modelId="{F5E0ABC2-0487-486F-9FBC-4AF481A41EBC}" type="pres">
      <dgm:prSet presAssocID="{2CA8F4C5-6729-46D1-968F-3B87C028C5C2}" presName="connectorText" presStyleLbl="sibTrans2D1" presStyleIdx="4" presStyleCnt="6"/>
      <dgm:spPr/>
    </dgm:pt>
    <dgm:pt modelId="{CFFE6CFC-F1F3-4474-ABA4-2AB7F54A37F2}" type="pres">
      <dgm:prSet presAssocID="{6148AF6C-7920-45D6-8DBC-7A0054177F9C}" presName="node" presStyleLbl="node1" presStyleIdx="5" presStyleCnt="6" custScaleX="132060">
        <dgm:presLayoutVars>
          <dgm:bulletEnabled val="1"/>
        </dgm:presLayoutVars>
      </dgm:prSet>
      <dgm:spPr/>
      <dgm:t>
        <a:bodyPr/>
        <a:lstStyle/>
        <a:p>
          <a:endParaRPr lang="en-US"/>
        </a:p>
      </dgm:t>
    </dgm:pt>
    <dgm:pt modelId="{01B8246F-10DD-4FFC-AA83-56F4033471C6}" type="pres">
      <dgm:prSet presAssocID="{0B072E5C-001A-424C-8F38-5B111CD799A5}" presName="sibTrans" presStyleLbl="sibTrans2D1" presStyleIdx="5" presStyleCnt="6"/>
      <dgm:spPr/>
    </dgm:pt>
    <dgm:pt modelId="{F6A9E52A-A00D-4C98-B434-1CA3D46BD78C}" type="pres">
      <dgm:prSet presAssocID="{0B072E5C-001A-424C-8F38-5B111CD799A5}" presName="connectorText" presStyleLbl="sibTrans2D1" presStyleIdx="5" presStyleCnt="6"/>
      <dgm:spPr/>
    </dgm:pt>
  </dgm:ptLst>
  <dgm:cxnLst>
    <dgm:cxn modelId="{07A991F7-61F8-44E8-98DC-8D825609D249}" type="presOf" srcId="{82D5DC93-88E0-4130-AA62-868CF8E7F4E6}" destId="{51F9BFE6-2CCE-4D5B-A344-05AE1DD935E6}" srcOrd="0" destOrd="2" presId="urn:microsoft.com/office/officeart/2005/8/layout/cycle2"/>
    <dgm:cxn modelId="{83AFE79F-F556-47A6-88E4-E9D7E4C85C24}" type="presOf" srcId="{6933B0EB-4A99-479D-A60C-244CBB6CC875}" destId="{E1F38FD3-C4A0-4989-AC40-30A403A1561B}" srcOrd="1" destOrd="0" presId="urn:microsoft.com/office/officeart/2005/8/layout/cycle2"/>
    <dgm:cxn modelId="{7C598253-1259-4CBA-8F08-523CEC5DA362}" type="presOf" srcId="{BE06BEF4-A81B-4B78-906C-43D46478716E}" destId="{6259E7D2-A607-46D0-80CB-3DF7347C2E02}" srcOrd="0" destOrd="0" presId="urn:microsoft.com/office/officeart/2005/8/layout/cycle2"/>
    <dgm:cxn modelId="{EACA7795-CFFD-484C-B8B4-DB075B79929E}" srcId="{480125BC-1D33-4E46-948F-99D0D8CF40C6}" destId="{B25FAB4E-2938-46C0-852C-98BEACE0DBBC}" srcOrd="1" destOrd="0" parTransId="{0C277A98-8EE2-4241-991D-5BFCDF826351}" sibTransId="{2E8C461A-22FD-4D59-8B5D-FCC6A07ADD87}"/>
    <dgm:cxn modelId="{4E7BFB28-9E21-419A-8C8E-7B1DD10CC579}" type="presOf" srcId="{232D9542-32DE-4381-96E8-F148901B091A}" destId="{6F79BBCA-53CB-432C-8EB7-A895B34BCEB6}" srcOrd="0" destOrd="0" presId="urn:microsoft.com/office/officeart/2005/8/layout/cycle2"/>
    <dgm:cxn modelId="{9B5B2949-A4F1-41E1-8E40-4686AE1A220F}" srcId="{480125BC-1D33-4E46-948F-99D0D8CF40C6}" destId="{87AF55A7-3278-4487-9B56-12BDB9E7B395}" srcOrd="0" destOrd="0" parTransId="{B2FD2441-1829-4F67-B7F1-552509770547}" sibTransId="{BE06BEF4-A81B-4B78-906C-43D46478716E}"/>
    <dgm:cxn modelId="{2729FBBB-3B98-48FD-8FB0-844239CB3105}" type="presOf" srcId="{76FC6685-CAEF-4A83-B114-119A2077D941}" destId="{617B63E5-AD22-4D46-869A-DBE0D75D4864}" srcOrd="1" destOrd="0" presId="urn:microsoft.com/office/officeart/2005/8/layout/cycle2"/>
    <dgm:cxn modelId="{12A85B40-30B5-4E05-8728-4DC960DC57B1}" type="presOf" srcId="{BE06BEF4-A81B-4B78-906C-43D46478716E}" destId="{25D685A6-F6A8-4A5B-8AEC-E35D2294BA6D}" srcOrd="1" destOrd="0" presId="urn:microsoft.com/office/officeart/2005/8/layout/cycle2"/>
    <dgm:cxn modelId="{9069E71D-7676-42D1-B05A-AC50C992407B}" type="presOf" srcId="{87AF55A7-3278-4487-9B56-12BDB9E7B395}" destId="{37943229-B3D3-46EE-9707-81E6201A79E8}" srcOrd="0" destOrd="0" presId="urn:microsoft.com/office/officeart/2005/8/layout/cycle2"/>
    <dgm:cxn modelId="{764ED0D3-8B92-433B-86AD-954A37ABC0DC}" srcId="{480125BC-1D33-4E46-948F-99D0D8CF40C6}" destId="{6148AF6C-7920-45D6-8DBC-7A0054177F9C}" srcOrd="5" destOrd="0" parTransId="{4C83899D-B77B-40DA-B9CC-495C7209E93D}" sibTransId="{0B072E5C-001A-424C-8F38-5B111CD799A5}"/>
    <dgm:cxn modelId="{E5C3E9D7-185C-4525-A3CB-48924DE3D765}" type="presOf" srcId="{480125BC-1D33-4E46-948F-99D0D8CF40C6}" destId="{08C0C4B5-C20D-4589-9727-5456428CEAFB}" srcOrd="0" destOrd="0" presId="urn:microsoft.com/office/officeart/2005/8/layout/cycle2"/>
    <dgm:cxn modelId="{078D0FCC-CF7A-436B-BCE9-081EA5386DE3}" type="presOf" srcId="{2CA8F4C5-6729-46D1-968F-3B87C028C5C2}" destId="{F5E0ABC2-0487-486F-9FBC-4AF481A41EBC}" srcOrd="1" destOrd="0" presId="urn:microsoft.com/office/officeart/2005/8/layout/cycle2"/>
    <dgm:cxn modelId="{5B8DF737-2C35-4271-8AEF-F0583DB9096C}" type="presOf" srcId="{0B072E5C-001A-424C-8F38-5B111CD799A5}" destId="{F6A9E52A-A00D-4C98-B434-1CA3D46BD78C}" srcOrd="1" destOrd="0" presId="urn:microsoft.com/office/officeart/2005/8/layout/cycle2"/>
    <dgm:cxn modelId="{8DCCE1A5-A26D-4821-84A3-5D3694CCD9B5}" type="presOf" srcId="{2E8C461A-22FD-4D59-8B5D-FCC6A07ADD87}" destId="{002101C8-B2EC-4466-9047-3EFD0710941F}" srcOrd="1" destOrd="0" presId="urn:microsoft.com/office/officeart/2005/8/layout/cycle2"/>
    <dgm:cxn modelId="{529E7B6D-7D5A-49E4-AB28-C2E2E3AEA422}" srcId="{B25FAB4E-2938-46C0-852C-98BEACE0DBBC}" destId="{82D5DC93-88E0-4130-AA62-868CF8E7F4E6}" srcOrd="1" destOrd="0" parTransId="{B3DF7F49-3843-4741-93C2-1BCE31FD63F4}" sibTransId="{DD227EE8-894E-46AE-AA1B-475FBD5E079D}"/>
    <dgm:cxn modelId="{EE58EB9F-7166-46ED-866B-2606A9FB1D50}" type="presOf" srcId="{6148AF6C-7920-45D6-8DBC-7A0054177F9C}" destId="{CFFE6CFC-F1F3-4474-ABA4-2AB7F54A37F2}" srcOrd="0" destOrd="0" presId="urn:microsoft.com/office/officeart/2005/8/layout/cycle2"/>
    <dgm:cxn modelId="{11E7F060-95CF-4FEC-80D8-76576E4BA46B}" srcId="{480125BC-1D33-4E46-948F-99D0D8CF40C6}" destId="{837BAEDA-1847-4B2D-97DA-B75B58823E40}" srcOrd="4" destOrd="0" parTransId="{79C53D6C-828B-45CB-B198-74B6CD65B9DE}" sibTransId="{2CA8F4C5-6729-46D1-968F-3B87C028C5C2}"/>
    <dgm:cxn modelId="{E7EFC321-5BEE-4E8A-AB66-696D9945C7AC}" type="presOf" srcId="{B25FAB4E-2938-46C0-852C-98BEACE0DBBC}" destId="{51F9BFE6-2CCE-4D5B-A344-05AE1DD935E6}" srcOrd="0" destOrd="0" presId="urn:microsoft.com/office/officeart/2005/8/layout/cycle2"/>
    <dgm:cxn modelId="{91B116A6-E508-44C6-8EC4-86A2BF76778E}" type="presOf" srcId="{10ADC9C7-3E57-48B4-B3AA-F9726AD0148F}" destId="{A48571A7-08F6-48FB-A75A-3B2D637503AB}" srcOrd="0" destOrd="0" presId="urn:microsoft.com/office/officeart/2005/8/layout/cycle2"/>
    <dgm:cxn modelId="{A30C9275-349E-42B6-82DA-9FE51AED9724}" srcId="{B25FAB4E-2938-46C0-852C-98BEACE0DBBC}" destId="{BD80BC80-F5A4-46E9-932A-A5884B876AB4}" srcOrd="0" destOrd="0" parTransId="{604816EB-528A-49E9-81A6-017D36AEA306}" sibTransId="{01ECE24B-3428-4EDE-9088-1C3D13630A75}"/>
    <dgm:cxn modelId="{3ECA9D43-52C8-49C4-9A87-81E9B3B98025}" srcId="{480125BC-1D33-4E46-948F-99D0D8CF40C6}" destId="{10ADC9C7-3E57-48B4-B3AA-F9726AD0148F}" srcOrd="3" destOrd="0" parTransId="{33366517-DF7D-48D0-A904-5D825B285DA9}" sibTransId="{76FC6685-CAEF-4A83-B114-119A2077D941}"/>
    <dgm:cxn modelId="{9E624AAB-AB57-46A3-891F-F5FE0819E5F4}" type="presOf" srcId="{2E8C461A-22FD-4D59-8B5D-FCC6A07ADD87}" destId="{E55B7576-5F49-4956-9FC7-FCA26CBCCFE2}" srcOrd="0" destOrd="0" presId="urn:microsoft.com/office/officeart/2005/8/layout/cycle2"/>
    <dgm:cxn modelId="{155FD4BE-CE34-40EB-BE4D-23AF94043B8B}" type="presOf" srcId="{6933B0EB-4A99-479D-A60C-244CBB6CC875}" destId="{379A737D-6564-405D-94C8-48A720F94145}" srcOrd="0" destOrd="0" presId="urn:microsoft.com/office/officeart/2005/8/layout/cycle2"/>
    <dgm:cxn modelId="{8FA89BAB-A4BA-4600-AB5B-F7080534E6D7}" type="presOf" srcId="{76FC6685-CAEF-4A83-B114-119A2077D941}" destId="{115D6326-CEB5-45EB-AA52-5BC8CAC6B434}" srcOrd="0" destOrd="0" presId="urn:microsoft.com/office/officeart/2005/8/layout/cycle2"/>
    <dgm:cxn modelId="{397AF8DE-81D1-45D1-A9C1-BB193315D2FD}" type="presOf" srcId="{0B072E5C-001A-424C-8F38-5B111CD799A5}" destId="{01B8246F-10DD-4FFC-AA83-56F4033471C6}" srcOrd="0" destOrd="0" presId="urn:microsoft.com/office/officeart/2005/8/layout/cycle2"/>
    <dgm:cxn modelId="{84A5F60C-840F-4588-BC16-C4BA74F78BF5}" srcId="{480125BC-1D33-4E46-948F-99D0D8CF40C6}" destId="{232D9542-32DE-4381-96E8-F148901B091A}" srcOrd="2" destOrd="0" parTransId="{5D2386E8-4795-4EDD-84FA-922C20B19241}" sibTransId="{6933B0EB-4A99-479D-A60C-244CBB6CC875}"/>
    <dgm:cxn modelId="{305678CB-3A70-4BB3-8450-3134C0F0B54A}" type="presOf" srcId="{837BAEDA-1847-4B2D-97DA-B75B58823E40}" destId="{595B4B13-FC93-43CF-A513-59BD30BEA32B}" srcOrd="0" destOrd="0" presId="urn:microsoft.com/office/officeart/2005/8/layout/cycle2"/>
    <dgm:cxn modelId="{AE38DE27-34DD-4EF1-9799-DE8F4AEE06C4}" type="presOf" srcId="{2CA8F4C5-6729-46D1-968F-3B87C028C5C2}" destId="{117F98DA-654C-465F-8AA9-874F0FE19984}" srcOrd="0" destOrd="0" presId="urn:microsoft.com/office/officeart/2005/8/layout/cycle2"/>
    <dgm:cxn modelId="{D82EFEEA-3C10-4E08-B56B-9970223A651F}" type="presOf" srcId="{BD80BC80-F5A4-46E9-932A-A5884B876AB4}" destId="{51F9BFE6-2CCE-4D5B-A344-05AE1DD935E6}" srcOrd="0" destOrd="1" presId="urn:microsoft.com/office/officeart/2005/8/layout/cycle2"/>
    <dgm:cxn modelId="{46F974C3-1AAD-4FBB-827B-C4B0C8212979}" type="presParOf" srcId="{08C0C4B5-C20D-4589-9727-5456428CEAFB}" destId="{37943229-B3D3-46EE-9707-81E6201A79E8}" srcOrd="0" destOrd="0" presId="urn:microsoft.com/office/officeart/2005/8/layout/cycle2"/>
    <dgm:cxn modelId="{C9C8E8FD-4065-4F6A-A32C-B2844A22EB30}" type="presParOf" srcId="{08C0C4B5-C20D-4589-9727-5456428CEAFB}" destId="{6259E7D2-A607-46D0-80CB-3DF7347C2E02}" srcOrd="1" destOrd="0" presId="urn:microsoft.com/office/officeart/2005/8/layout/cycle2"/>
    <dgm:cxn modelId="{FC162A7D-6FA7-4287-A6AF-C76EAD44D69B}" type="presParOf" srcId="{6259E7D2-A607-46D0-80CB-3DF7347C2E02}" destId="{25D685A6-F6A8-4A5B-8AEC-E35D2294BA6D}" srcOrd="0" destOrd="0" presId="urn:microsoft.com/office/officeart/2005/8/layout/cycle2"/>
    <dgm:cxn modelId="{083BFDD2-5D7E-4CD1-BA05-2DB8DF7B8130}" type="presParOf" srcId="{08C0C4B5-C20D-4589-9727-5456428CEAFB}" destId="{51F9BFE6-2CCE-4D5B-A344-05AE1DD935E6}" srcOrd="2" destOrd="0" presId="urn:microsoft.com/office/officeart/2005/8/layout/cycle2"/>
    <dgm:cxn modelId="{F967356E-B34D-4CE9-A5C0-28F74915AB5B}" type="presParOf" srcId="{08C0C4B5-C20D-4589-9727-5456428CEAFB}" destId="{E55B7576-5F49-4956-9FC7-FCA26CBCCFE2}" srcOrd="3" destOrd="0" presId="urn:microsoft.com/office/officeart/2005/8/layout/cycle2"/>
    <dgm:cxn modelId="{23E15F3A-11C6-4FC7-8984-CF0FA3344E7B}" type="presParOf" srcId="{E55B7576-5F49-4956-9FC7-FCA26CBCCFE2}" destId="{002101C8-B2EC-4466-9047-3EFD0710941F}" srcOrd="0" destOrd="0" presId="urn:microsoft.com/office/officeart/2005/8/layout/cycle2"/>
    <dgm:cxn modelId="{7D2CD260-5770-401B-A4E9-F338078742EC}" type="presParOf" srcId="{08C0C4B5-C20D-4589-9727-5456428CEAFB}" destId="{6F79BBCA-53CB-432C-8EB7-A895B34BCEB6}" srcOrd="4" destOrd="0" presId="urn:microsoft.com/office/officeart/2005/8/layout/cycle2"/>
    <dgm:cxn modelId="{045A969B-3795-4CF6-BAED-C77AA9CD9488}" type="presParOf" srcId="{08C0C4B5-C20D-4589-9727-5456428CEAFB}" destId="{379A737D-6564-405D-94C8-48A720F94145}" srcOrd="5" destOrd="0" presId="urn:microsoft.com/office/officeart/2005/8/layout/cycle2"/>
    <dgm:cxn modelId="{C9039425-8D3D-4F12-A07C-C1C6F6E0C222}" type="presParOf" srcId="{379A737D-6564-405D-94C8-48A720F94145}" destId="{E1F38FD3-C4A0-4989-AC40-30A403A1561B}" srcOrd="0" destOrd="0" presId="urn:microsoft.com/office/officeart/2005/8/layout/cycle2"/>
    <dgm:cxn modelId="{E63834F4-6A67-40F8-A847-88DB8886EAF8}" type="presParOf" srcId="{08C0C4B5-C20D-4589-9727-5456428CEAFB}" destId="{A48571A7-08F6-48FB-A75A-3B2D637503AB}" srcOrd="6" destOrd="0" presId="urn:microsoft.com/office/officeart/2005/8/layout/cycle2"/>
    <dgm:cxn modelId="{1C3EF090-17BB-411B-92AB-3537157E9096}" type="presParOf" srcId="{08C0C4B5-C20D-4589-9727-5456428CEAFB}" destId="{115D6326-CEB5-45EB-AA52-5BC8CAC6B434}" srcOrd="7" destOrd="0" presId="urn:microsoft.com/office/officeart/2005/8/layout/cycle2"/>
    <dgm:cxn modelId="{836CFEDE-62B8-49A7-8DF1-D3F28C047AEC}" type="presParOf" srcId="{115D6326-CEB5-45EB-AA52-5BC8CAC6B434}" destId="{617B63E5-AD22-4D46-869A-DBE0D75D4864}" srcOrd="0" destOrd="0" presId="urn:microsoft.com/office/officeart/2005/8/layout/cycle2"/>
    <dgm:cxn modelId="{A12DDBFE-B434-4D8B-BD85-8C7013A01CBF}" type="presParOf" srcId="{08C0C4B5-C20D-4589-9727-5456428CEAFB}" destId="{595B4B13-FC93-43CF-A513-59BD30BEA32B}" srcOrd="8" destOrd="0" presId="urn:microsoft.com/office/officeart/2005/8/layout/cycle2"/>
    <dgm:cxn modelId="{237B4247-AAB8-4489-880C-1EECB5935477}" type="presParOf" srcId="{08C0C4B5-C20D-4589-9727-5456428CEAFB}" destId="{117F98DA-654C-465F-8AA9-874F0FE19984}" srcOrd="9" destOrd="0" presId="urn:microsoft.com/office/officeart/2005/8/layout/cycle2"/>
    <dgm:cxn modelId="{449E845B-A50B-4CE4-A3C2-D0E26A571AB0}" type="presParOf" srcId="{117F98DA-654C-465F-8AA9-874F0FE19984}" destId="{F5E0ABC2-0487-486F-9FBC-4AF481A41EBC}" srcOrd="0" destOrd="0" presId="urn:microsoft.com/office/officeart/2005/8/layout/cycle2"/>
    <dgm:cxn modelId="{2B2E1289-D887-41F5-9AE3-8A7865886C1D}" type="presParOf" srcId="{08C0C4B5-C20D-4589-9727-5456428CEAFB}" destId="{CFFE6CFC-F1F3-4474-ABA4-2AB7F54A37F2}" srcOrd="10" destOrd="0" presId="urn:microsoft.com/office/officeart/2005/8/layout/cycle2"/>
    <dgm:cxn modelId="{8E5DC6C8-454E-442A-B3AF-885186DA2316}" type="presParOf" srcId="{08C0C4B5-C20D-4589-9727-5456428CEAFB}" destId="{01B8246F-10DD-4FFC-AA83-56F4033471C6}" srcOrd="11" destOrd="0" presId="urn:microsoft.com/office/officeart/2005/8/layout/cycle2"/>
    <dgm:cxn modelId="{C5CFF7F3-7124-4202-9F93-AB5888C139F5}" type="presParOf" srcId="{01B8246F-10DD-4FFC-AA83-56F4033471C6}" destId="{F6A9E52A-A00D-4C98-B434-1CA3D46BD78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3A58C-05F0-422F-B379-1BA73C765872}">
      <dsp:nvSpPr>
        <dsp:cNvPr id="0" name=""/>
        <dsp:cNvSpPr/>
      </dsp:nvSpPr>
      <dsp:spPr>
        <a:xfrm>
          <a:off x="2476702" y="944"/>
          <a:ext cx="5566942" cy="448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en-US" sz="1800" kern="1200" dirty="0" smtClean="0"/>
            <a:t>First Classroom Computer, the Apple </a:t>
          </a:r>
          <a:r>
            <a:rPr lang="en-US" sz="1800" kern="1200" dirty="0" err="1" smtClean="0"/>
            <a:t>IIe</a:t>
          </a:r>
          <a:r>
            <a:rPr lang="en-US" sz="1800" kern="1200" dirty="0" smtClean="0"/>
            <a:t> (mid-1970S)</a:t>
          </a:r>
          <a:endParaRPr lang="en-US" sz="1800" kern="1200" dirty="0"/>
        </a:p>
      </dsp:txBody>
      <dsp:txXfrm>
        <a:off x="2476702" y="944"/>
        <a:ext cx="5566942" cy="448093"/>
      </dsp:txXfrm>
    </dsp:sp>
    <dsp:sp modelId="{A3497B0B-9628-4D2D-BF0C-74E0E117E9E8}">
      <dsp:nvSpPr>
        <dsp:cNvPr id="0" name=""/>
        <dsp:cNvSpPr/>
      </dsp:nvSpPr>
      <dsp:spPr>
        <a:xfrm>
          <a:off x="2873330" y="449037"/>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41AB18-BCD9-4F19-BA11-BD0292CF5617}">
      <dsp:nvSpPr>
        <dsp:cNvPr id="0" name=""/>
        <dsp:cNvSpPr/>
      </dsp:nvSpPr>
      <dsp:spPr>
        <a:xfrm>
          <a:off x="3566132" y="449037"/>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0CB6F-31DD-41C7-A67A-9CF16867EC82}">
      <dsp:nvSpPr>
        <dsp:cNvPr id="0" name=""/>
        <dsp:cNvSpPr/>
      </dsp:nvSpPr>
      <dsp:spPr>
        <a:xfrm>
          <a:off x="4259482" y="449037"/>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45DC8B-3814-4A0A-9530-290720F21C06}">
      <dsp:nvSpPr>
        <dsp:cNvPr id="0" name=""/>
        <dsp:cNvSpPr/>
      </dsp:nvSpPr>
      <dsp:spPr>
        <a:xfrm>
          <a:off x="4952284" y="449037"/>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7952DC-6D13-4457-B579-EB66A9B7EE18}">
      <dsp:nvSpPr>
        <dsp:cNvPr id="0" name=""/>
        <dsp:cNvSpPr/>
      </dsp:nvSpPr>
      <dsp:spPr>
        <a:xfrm>
          <a:off x="5645634" y="449037"/>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ACFB6A-DECC-499F-A6CD-A5F40A45283F}">
      <dsp:nvSpPr>
        <dsp:cNvPr id="0" name=""/>
        <dsp:cNvSpPr/>
      </dsp:nvSpPr>
      <dsp:spPr>
        <a:xfrm>
          <a:off x="6338436" y="449037"/>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1F7F67-D4AC-4E3F-B89E-8F15EFD6F846}">
      <dsp:nvSpPr>
        <dsp:cNvPr id="0" name=""/>
        <dsp:cNvSpPr/>
      </dsp:nvSpPr>
      <dsp:spPr>
        <a:xfrm>
          <a:off x="6351936" y="449037"/>
          <a:ext cx="25130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2ABC7-226D-4025-8232-C763964DE9E2}">
      <dsp:nvSpPr>
        <dsp:cNvPr id="0" name=""/>
        <dsp:cNvSpPr/>
      </dsp:nvSpPr>
      <dsp:spPr>
        <a:xfrm>
          <a:off x="2476702" y="688906"/>
          <a:ext cx="5786360" cy="433046"/>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Discovered Programming (Problem solving and Boolean Expressions)</a:t>
          </a:r>
          <a:endParaRPr lang="en-US" sz="1400" kern="1200" dirty="0"/>
        </a:p>
      </dsp:txBody>
      <dsp:txXfrm>
        <a:off x="2476702" y="688906"/>
        <a:ext cx="5786360" cy="433046"/>
      </dsp:txXfrm>
    </dsp:sp>
    <dsp:sp modelId="{7FEDD7FD-9AC9-4673-B104-6A4E293D7D88}">
      <dsp:nvSpPr>
        <dsp:cNvPr id="0" name=""/>
        <dsp:cNvSpPr/>
      </dsp:nvSpPr>
      <dsp:spPr>
        <a:xfrm>
          <a:off x="2476702" y="1400844"/>
          <a:ext cx="4929028" cy="448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en-US" sz="1800" kern="1200" dirty="0" smtClean="0"/>
            <a:t>Floor Turtle (LOGO Language)</a:t>
          </a:r>
          <a:endParaRPr lang="en-US" sz="1800" kern="1200" dirty="0"/>
        </a:p>
      </dsp:txBody>
      <dsp:txXfrm>
        <a:off x="2476702" y="1400844"/>
        <a:ext cx="4929028" cy="448093"/>
      </dsp:txXfrm>
    </dsp:sp>
    <dsp:sp modelId="{547CAFAD-D124-474A-903A-83C931DAE49C}">
      <dsp:nvSpPr>
        <dsp:cNvPr id="0" name=""/>
        <dsp:cNvSpPr/>
      </dsp:nvSpPr>
      <dsp:spPr>
        <a:xfrm>
          <a:off x="2476702" y="1848938"/>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1326D0-7DC1-4F44-A805-E804A27FBCC0}">
      <dsp:nvSpPr>
        <dsp:cNvPr id="0" name=""/>
        <dsp:cNvSpPr/>
      </dsp:nvSpPr>
      <dsp:spPr>
        <a:xfrm>
          <a:off x="3169505" y="1848938"/>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1F9146-5D49-4B53-AB75-7993EC988C2F}">
      <dsp:nvSpPr>
        <dsp:cNvPr id="0" name=""/>
        <dsp:cNvSpPr/>
      </dsp:nvSpPr>
      <dsp:spPr>
        <a:xfrm>
          <a:off x="3862855" y="1848938"/>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F1C287-E0C1-470E-AA47-267394B00741}">
      <dsp:nvSpPr>
        <dsp:cNvPr id="0" name=""/>
        <dsp:cNvSpPr/>
      </dsp:nvSpPr>
      <dsp:spPr>
        <a:xfrm>
          <a:off x="4555657" y="1848938"/>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D2D2EB-5E8A-4265-A9F6-AB85E01C5710}">
      <dsp:nvSpPr>
        <dsp:cNvPr id="0" name=""/>
        <dsp:cNvSpPr/>
      </dsp:nvSpPr>
      <dsp:spPr>
        <a:xfrm>
          <a:off x="5249007" y="1848938"/>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E789AC-99F3-46B5-88B4-09135DB97364}">
      <dsp:nvSpPr>
        <dsp:cNvPr id="0" name=""/>
        <dsp:cNvSpPr/>
      </dsp:nvSpPr>
      <dsp:spPr>
        <a:xfrm>
          <a:off x="5941809" y="1848938"/>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9CA4DE-996D-429B-A988-75DE265E09C7}">
      <dsp:nvSpPr>
        <dsp:cNvPr id="0" name=""/>
        <dsp:cNvSpPr/>
      </dsp:nvSpPr>
      <dsp:spPr>
        <a:xfrm>
          <a:off x="5379460" y="1848938"/>
          <a:ext cx="3664789"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9A19AB-EE50-468B-A748-35418D54717F}">
      <dsp:nvSpPr>
        <dsp:cNvPr id="0" name=""/>
        <dsp:cNvSpPr/>
      </dsp:nvSpPr>
      <dsp:spPr>
        <a:xfrm>
          <a:off x="2476702" y="1900777"/>
          <a:ext cx="4993105" cy="730226"/>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Network (Making Connection) “Token rings”</a:t>
          </a:r>
          <a:endParaRPr lang="en-US" sz="1400" kern="1200" dirty="0"/>
        </a:p>
      </dsp:txBody>
      <dsp:txXfrm>
        <a:off x="2476702" y="1900777"/>
        <a:ext cx="4993105" cy="730226"/>
      </dsp:txXfrm>
    </dsp:sp>
    <dsp:sp modelId="{D6E46F95-D40C-4761-AC4B-EF47FF977F43}">
      <dsp:nvSpPr>
        <dsp:cNvPr id="0" name=""/>
        <dsp:cNvSpPr/>
      </dsp:nvSpPr>
      <dsp:spPr>
        <a:xfrm>
          <a:off x="2476702" y="2800745"/>
          <a:ext cx="4929028" cy="448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en-US" sz="1800" kern="1200" dirty="0" smtClean="0"/>
            <a:t>CAI, CBE, CBL</a:t>
          </a:r>
          <a:endParaRPr lang="en-US" sz="1800" kern="1200" dirty="0"/>
        </a:p>
      </dsp:txBody>
      <dsp:txXfrm>
        <a:off x="2476702" y="2800745"/>
        <a:ext cx="4929028" cy="448093"/>
      </dsp:txXfrm>
    </dsp:sp>
    <dsp:sp modelId="{6A1E0CE8-60CE-43BA-B4DB-7B3F7E715F09}">
      <dsp:nvSpPr>
        <dsp:cNvPr id="0" name=""/>
        <dsp:cNvSpPr/>
      </dsp:nvSpPr>
      <dsp:spPr>
        <a:xfrm>
          <a:off x="2476702" y="3248838"/>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E54990-F2FC-40F3-90A6-BF646726D385}">
      <dsp:nvSpPr>
        <dsp:cNvPr id="0" name=""/>
        <dsp:cNvSpPr/>
      </dsp:nvSpPr>
      <dsp:spPr>
        <a:xfrm>
          <a:off x="3169505" y="3248838"/>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F5A4D-D05A-4586-810F-26EECA44985E}">
      <dsp:nvSpPr>
        <dsp:cNvPr id="0" name=""/>
        <dsp:cNvSpPr/>
      </dsp:nvSpPr>
      <dsp:spPr>
        <a:xfrm>
          <a:off x="3862855" y="3248838"/>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B69C1D-1CAC-4FBC-B130-F5F22E35E7FF}">
      <dsp:nvSpPr>
        <dsp:cNvPr id="0" name=""/>
        <dsp:cNvSpPr/>
      </dsp:nvSpPr>
      <dsp:spPr>
        <a:xfrm>
          <a:off x="4555657" y="3248838"/>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C8B81-3677-429E-88E3-CC523BFE4B08}">
      <dsp:nvSpPr>
        <dsp:cNvPr id="0" name=""/>
        <dsp:cNvSpPr/>
      </dsp:nvSpPr>
      <dsp:spPr>
        <a:xfrm>
          <a:off x="5249007" y="3248838"/>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C6DEEA-14FD-40C1-BFF9-75AE8CFF7220}">
      <dsp:nvSpPr>
        <dsp:cNvPr id="0" name=""/>
        <dsp:cNvSpPr/>
      </dsp:nvSpPr>
      <dsp:spPr>
        <a:xfrm>
          <a:off x="5941809" y="3248838"/>
          <a:ext cx="1153392"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04A6D0-A62F-4F9B-BC10-DACC21C6F88A}">
      <dsp:nvSpPr>
        <dsp:cNvPr id="0" name=""/>
        <dsp:cNvSpPr/>
      </dsp:nvSpPr>
      <dsp:spPr>
        <a:xfrm>
          <a:off x="5216792" y="3248838"/>
          <a:ext cx="3990126" cy="912782"/>
        </a:xfrm>
        <a:prstGeom prst="chevron">
          <a:avLst>
            <a:gd name="adj" fmla="val 706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191341-6DC9-4E2B-B583-8F76955E798D}">
      <dsp:nvSpPr>
        <dsp:cNvPr id="0" name=""/>
        <dsp:cNvSpPr/>
      </dsp:nvSpPr>
      <dsp:spPr>
        <a:xfrm>
          <a:off x="2435759" y="3285525"/>
          <a:ext cx="4993105" cy="730226"/>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Enter Laptop Computer</a:t>
          </a:r>
          <a:endParaRPr lang="en-US" sz="1400" kern="1200" dirty="0"/>
        </a:p>
      </dsp:txBody>
      <dsp:txXfrm>
        <a:off x="2435759" y="3285525"/>
        <a:ext cx="4993105" cy="730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43229-B3D3-46EE-9707-81E6201A79E8}">
      <dsp:nvSpPr>
        <dsp:cNvPr id="0" name=""/>
        <dsp:cNvSpPr/>
      </dsp:nvSpPr>
      <dsp:spPr>
        <a:xfrm>
          <a:off x="4855925" y="984"/>
          <a:ext cx="2268210" cy="141684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as-IN" sz="1300" kern="1200" dirty="0" smtClean="0"/>
            <a:t>কল্পনা করা (</a:t>
          </a:r>
          <a:r>
            <a:rPr lang="en-US" sz="1300" kern="1200" dirty="0" smtClean="0"/>
            <a:t>envisioning)</a:t>
          </a:r>
          <a:endParaRPr lang="en-US" sz="1300" kern="1200" dirty="0"/>
        </a:p>
      </dsp:txBody>
      <dsp:txXfrm>
        <a:off x="5188097" y="208476"/>
        <a:ext cx="1603866" cy="1001859"/>
      </dsp:txXfrm>
    </dsp:sp>
    <dsp:sp modelId="{6259E7D2-A607-46D0-80CB-3DF7347C2E02}">
      <dsp:nvSpPr>
        <dsp:cNvPr id="0" name=""/>
        <dsp:cNvSpPr/>
      </dsp:nvSpPr>
      <dsp:spPr>
        <a:xfrm rot="1800000">
          <a:off x="6852621" y="997685"/>
          <a:ext cx="101686" cy="4781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6854665" y="1085696"/>
        <a:ext cx="71180" cy="286910"/>
      </dsp:txXfrm>
    </dsp:sp>
    <dsp:sp modelId="{51F9BFE6-2CCE-4D5B-A344-05AE1DD935E6}">
      <dsp:nvSpPr>
        <dsp:cNvPr id="0" name=""/>
        <dsp:cNvSpPr/>
      </dsp:nvSpPr>
      <dsp:spPr>
        <a:xfrm>
          <a:off x="6668579" y="1065648"/>
          <a:ext cx="2331005" cy="141684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l" defTabSz="577850">
            <a:lnSpc>
              <a:spcPct val="90000"/>
            </a:lnSpc>
            <a:spcBef>
              <a:spcPct val="0"/>
            </a:spcBef>
            <a:spcAft>
              <a:spcPct val="35000"/>
            </a:spcAft>
          </a:pPr>
          <a:r>
            <a:rPr lang="as-IN" sz="1300" kern="1200" dirty="0" smtClean="0"/>
            <a:t>মূল্যায়ন (</a:t>
          </a:r>
          <a:r>
            <a:rPr lang="en-US" sz="1300" kern="1200" dirty="0" smtClean="0"/>
            <a:t>assessing)</a:t>
          </a:r>
          <a:endParaRPr lang="en-US" sz="1300" kern="1200" dirty="0"/>
        </a:p>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endParaRPr lang="en-US" sz="1000" kern="1200" dirty="0"/>
        </a:p>
      </dsp:txBody>
      <dsp:txXfrm>
        <a:off x="7009947" y="1273140"/>
        <a:ext cx="1648269" cy="1001859"/>
      </dsp:txXfrm>
    </dsp:sp>
    <dsp:sp modelId="{E55B7576-5F49-4956-9FC7-FCA26CBCCFE2}">
      <dsp:nvSpPr>
        <dsp:cNvPr id="0" name=""/>
        <dsp:cNvSpPr/>
      </dsp:nvSpPr>
      <dsp:spPr>
        <a:xfrm rot="5400000">
          <a:off x="7645274" y="2588954"/>
          <a:ext cx="377616" cy="4781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7701917" y="2627949"/>
        <a:ext cx="264331" cy="286910"/>
      </dsp:txXfrm>
    </dsp:sp>
    <dsp:sp modelId="{6F79BBCA-53CB-432C-8EB7-A895B34BCEB6}">
      <dsp:nvSpPr>
        <dsp:cNvPr id="0" name=""/>
        <dsp:cNvSpPr/>
      </dsp:nvSpPr>
      <dsp:spPr>
        <a:xfrm>
          <a:off x="6711757" y="3194975"/>
          <a:ext cx="2244648" cy="141684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as-IN" sz="1300" kern="1200" dirty="0" smtClean="0"/>
            <a:t>লক্ষ্য নির্ধারণ (</a:t>
          </a:r>
          <a:r>
            <a:rPr lang="en-US" sz="1300" kern="1200" dirty="0" smtClean="0"/>
            <a:t>Goal setting)</a:t>
          </a:r>
          <a:endParaRPr lang="en-US" sz="1300" kern="1200" dirty="0"/>
        </a:p>
      </dsp:txBody>
      <dsp:txXfrm>
        <a:off x="7040478" y="3402467"/>
        <a:ext cx="1587206" cy="1001859"/>
      </dsp:txXfrm>
    </dsp:sp>
    <dsp:sp modelId="{379A737D-6564-405D-94C8-48A720F94145}">
      <dsp:nvSpPr>
        <dsp:cNvPr id="0" name=""/>
        <dsp:cNvSpPr/>
      </dsp:nvSpPr>
      <dsp:spPr>
        <a:xfrm rot="9000000">
          <a:off x="6825802" y="4206204"/>
          <a:ext cx="139367" cy="4781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6864811" y="4291389"/>
        <a:ext cx="97557" cy="286910"/>
      </dsp:txXfrm>
    </dsp:sp>
    <dsp:sp modelId="{A48571A7-08F6-48FB-A75A-3B2D637503AB}">
      <dsp:nvSpPr>
        <dsp:cNvPr id="0" name=""/>
        <dsp:cNvSpPr/>
      </dsp:nvSpPr>
      <dsp:spPr>
        <a:xfrm>
          <a:off x="4961635" y="4259639"/>
          <a:ext cx="2056789" cy="141684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as-IN" sz="1300" kern="1200" dirty="0" smtClean="0"/>
            <a:t>পরিকল্পনা (</a:t>
          </a:r>
          <a:r>
            <a:rPr lang="en-US" sz="1300" kern="1200" dirty="0" smtClean="0"/>
            <a:t>planning)</a:t>
          </a:r>
          <a:endParaRPr lang="en-US" sz="1300" kern="1200" dirty="0"/>
        </a:p>
      </dsp:txBody>
      <dsp:txXfrm>
        <a:off x="5262845" y="4467131"/>
        <a:ext cx="1454369" cy="1001859"/>
      </dsp:txXfrm>
    </dsp:sp>
    <dsp:sp modelId="{115D6326-CEB5-45EB-AA52-5BC8CAC6B434}">
      <dsp:nvSpPr>
        <dsp:cNvPr id="0" name=""/>
        <dsp:cNvSpPr/>
      </dsp:nvSpPr>
      <dsp:spPr>
        <a:xfrm rot="12600000">
          <a:off x="4962227" y="4189086"/>
          <a:ext cx="185399" cy="4781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5014121" y="4298628"/>
        <a:ext cx="129779" cy="286910"/>
      </dsp:txXfrm>
    </dsp:sp>
    <dsp:sp modelId="{595B4B13-FC93-43CF-A513-59BD30BEA32B}">
      <dsp:nvSpPr>
        <dsp:cNvPr id="0" name=""/>
        <dsp:cNvSpPr/>
      </dsp:nvSpPr>
      <dsp:spPr>
        <a:xfrm>
          <a:off x="3192414" y="3194975"/>
          <a:ext cx="1907128" cy="141684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as-IN" sz="1300" kern="1200" dirty="0" smtClean="0"/>
            <a:t>বাস্তবায়ন (</a:t>
          </a:r>
          <a:r>
            <a:rPr lang="en-US" sz="1300" kern="1200" dirty="0" smtClean="0"/>
            <a:t>Implementing)</a:t>
          </a:r>
          <a:endParaRPr lang="en-US" sz="1300" kern="1200" dirty="0"/>
        </a:p>
      </dsp:txBody>
      <dsp:txXfrm>
        <a:off x="3471706" y="3402467"/>
        <a:ext cx="1348544" cy="1001859"/>
      </dsp:txXfrm>
    </dsp:sp>
    <dsp:sp modelId="{117F98DA-654C-465F-8AA9-874F0FE19984}">
      <dsp:nvSpPr>
        <dsp:cNvPr id="0" name=""/>
        <dsp:cNvSpPr/>
      </dsp:nvSpPr>
      <dsp:spPr>
        <a:xfrm rot="16200000">
          <a:off x="3957170" y="2610328"/>
          <a:ext cx="377616" cy="4781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013813" y="2762608"/>
        <a:ext cx="264331" cy="286910"/>
      </dsp:txXfrm>
    </dsp:sp>
    <dsp:sp modelId="{CFFE6CFC-F1F3-4474-ABA4-2AB7F54A37F2}">
      <dsp:nvSpPr>
        <dsp:cNvPr id="0" name=""/>
        <dsp:cNvSpPr/>
      </dsp:nvSpPr>
      <dsp:spPr>
        <a:xfrm>
          <a:off x="3210437" y="1065648"/>
          <a:ext cx="1871083" cy="141684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as-IN" sz="1300" kern="1200" dirty="0" smtClean="0"/>
            <a:t>মূল্যায়ন (</a:t>
          </a:r>
          <a:r>
            <a:rPr lang="en-US" sz="1300" kern="1200" dirty="0" smtClean="0"/>
            <a:t>evaluating)</a:t>
          </a:r>
          <a:endParaRPr lang="en-US" sz="1300" kern="1200" dirty="0"/>
        </a:p>
      </dsp:txBody>
      <dsp:txXfrm>
        <a:off x="3484451" y="1273140"/>
        <a:ext cx="1323055" cy="1001859"/>
      </dsp:txXfrm>
    </dsp:sp>
    <dsp:sp modelId="{01B8246F-10DD-4FFC-AA83-56F4033471C6}">
      <dsp:nvSpPr>
        <dsp:cNvPr id="0" name=""/>
        <dsp:cNvSpPr/>
      </dsp:nvSpPr>
      <dsp:spPr>
        <a:xfrm rot="19800000">
          <a:off x="4937780" y="1030618"/>
          <a:ext cx="163548" cy="4781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941067" y="1138521"/>
        <a:ext cx="114484" cy="286910"/>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CEBF6DD-1792-4CA8-A5AE-6A01C348DF6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587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518817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809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683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1820107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387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0362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5665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289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2868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718734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258664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799414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151442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46402-9928-405E-AAC9-8CC1664BA55E}"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4391935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2123035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47344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2834913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14063126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12337434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24221224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1213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27968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26629915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18637167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27846505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28367821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4657200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9082872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20435338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4498386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42333504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46402-9928-405E-AAC9-8CC1664BA55E}"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98006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2673601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11103654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4409996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4199771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1801099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422965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6636994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505364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19930421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6970230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94598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46402-9928-405E-AAC9-8CC1664BA55E}"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BF6DD-1792-4CA8-A5AE-6A01C348DF6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7663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4816167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4259062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10580523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18987184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26117807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410304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46402-9928-405E-AAC9-8CC1664BA55E}"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18719615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46402-9928-405E-AAC9-8CC1664BA55E}"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15131177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46402-9928-405E-AAC9-8CC1664BA55E}"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9824047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77161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46402-9928-405E-AAC9-8CC1664BA55E}"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EBF6DD-1792-4CA8-A5AE-6A01C348DF6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34762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0401427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5539219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61441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23550364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63466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4556686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14441268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2421840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9257912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9019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46402-9928-405E-AAC9-8CC1664BA55E}"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41661398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21109390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7012257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446402-9928-405E-AAC9-8CC1664BA55E}"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257507634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446402-9928-405E-AAC9-8CC1664BA55E}"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75369638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46402-9928-405E-AAC9-8CC1664BA55E}"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414717403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17987110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422344591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379887315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446402-9928-405E-AAC9-8CC1664BA55E}"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70158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607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46402-9928-405E-AAC9-8CC1664BA55E}"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BF6DD-1792-4CA8-A5AE-6A01C348DF69}" type="slidenum">
              <a:rPr lang="en-US" smtClean="0"/>
              <a:t>‹#›</a:t>
            </a:fld>
            <a:endParaRPr lang="en-US"/>
          </a:p>
        </p:txBody>
      </p:sp>
    </p:spTree>
    <p:extLst>
      <p:ext uri="{BB962C8B-B14F-4D97-AF65-F5344CB8AC3E}">
        <p14:creationId xmlns:p14="http://schemas.microsoft.com/office/powerpoint/2010/main" val="1241688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10.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8.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21" Type="http://schemas.openxmlformats.org/officeDocument/2006/relationships/image" Target="../media/image10.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9.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8.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1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theme" Target="../theme/theme4.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5.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446402-9928-405E-AAC9-8CC1664BA55E}" type="datetimeFigureOut">
              <a:rPr lang="en-US" smtClean="0"/>
              <a:t>5/5/2024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EBF6DD-1792-4CA8-A5AE-6A01C348DF69}" type="slidenum">
              <a:rPr lang="en-US" smtClean="0"/>
              <a:t>‹#›</a:t>
            </a:fld>
            <a:endParaRPr lang="en-US"/>
          </a:p>
        </p:txBody>
      </p:sp>
    </p:spTree>
    <p:extLst>
      <p:ext uri="{BB962C8B-B14F-4D97-AF65-F5344CB8AC3E}">
        <p14:creationId xmlns:p14="http://schemas.microsoft.com/office/powerpoint/2010/main" val="1761907422"/>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B446402-9928-405E-AAC9-8CC1664BA55E}" type="datetimeFigureOut">
              <a:rPr lang="en-US" smtClean="0"/>
              <a:t>5/5/2024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EBF6DD-1792-4CA8-A5AE-6A01C348DF69}" type="slidenum">
              <a:rPr lang="en-US" smtClean="0"/>
              <a:t>‹#›</a:t>
            </a:fld>
            <a:endParaRPr lang="en-US"/>
          </a:p>
        </p:txBody>
      </p:sp>
    </p:spTree>
    <p:extLst>
      <p:ext uri="{BB962C8B-B14F-4D97-AF65-F5344CB8AC3E}">
        <p14:creationId xmlns:p14="http://schemas.microsoft.com/office/powerpoint/2010/main" val="2088959172"/>
      </p:ext>
    </p:extLst>
  </p:cSld>
  <p:clrMap bg1="dk1" tx1="lt1" bg2="dk2" tx2="lt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 id="214748398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B446402-9928-405E-AAC9-8CC1664BA55E}" type="datetimeFigureOut">
              <a:rPr lang="en-US" smtClean="0"/>
              <a:t>5/5/2024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EBF6DD-1792-4CA8-A5AE-6A01C348DF69}" type="slidenum">
              <a:rPr lang="en-US" smtClean="0"/>
              <a:t>‹#›</a:t>
            </a:fld>
            <a:endParaRPr lang="en-US"/>
          </a:p>
        </p:txBody>
      </p:sp>
    </p:spTree>
    <p:extLst>
      <p:ext uri="{BB962C8B-B14F-4D97-AF65-F5344CB8AC3E}">
        <p14:creationId xmlns:p14="http://schemas.microsoft.com/office/powerpoint/2010/main" val="2705804204"/>
      </p:ext>
    </p:extLst>
  </p:cSld>
  <p:clrMap bg1="dk1" tx1="lt1" bg2="dk2" tx2="lt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 id="2147484212" r:id="rId12"/>
    <p:sldLayoutId id="2147484213" r:id="rId13"/>
    <p:sldLayoutId id="2147484214" r:id="rId14"/>
    <p:sldLayoutId id="2147484215" r:id="rId15"/>
    <p:sldLayoutId id="2147484216" r:id="rId16"/>
    <p:sldLayoutId id="214748421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446402-9928-405E-AAC9-8CC1664BA55E}" type="datetimeFigureOut">
              <a:rPr lang="en-US" smtClean="0"/>
              <a:t>5/5/2024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EBF6DD-1792-4CA8-A5AE-6A01C348DF69}" type="slidenum">
              <a:rPr lang="en-US" smtClean="0"/>
              <a:t>‹#›</a:t>
            </a:fld>
            <a:endParaRPr lang="en-US"/>
          </a:p>
        </p:txBody>
      </p:sp>
    </p:spTree>
    <p:extLst>
      <p:ext uri="{BB962C8B-B14F-4D97-AF65-F5344CB8AC3E}">
        <p14:creationId xmlns:p14="http://schemas.microsoft.com/office/powerpoint/2010/main" val="2567716600"/>
      </p:ext>
    </p:extLst>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230" r:id="rId12"/>
    <p:sldLayoutId id="2147484231" r:id="rId13"/>
    <p:sldLayoutId id="2147484232" r:id="rId14"/>
    <p:sldLayoutId id="2147484233" r:id="rId15"/>
    <p:sldLayoutId id="21474842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446402-9928-405E-AAC9-8CC1664BA55E}" type="datetimeFigureOut">
              <a:rPr lang="en-US" smtClean="0"/>
              <a:t>5/5/2024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BF6DD-1792-4CA8-A5AE-6A01C348DF69}" type="slidenum">
              <a:rPr lang="en-US" smtClean="0"/>
              <a:t>‹#›</a:t>
            </a:fld>
            <a:endParaRPr lang="en-US"/>
          </a:p>
        </p:txBody>
      </p:sp>
    </p:spTree>
    <p:extLst>
      <p:ext uri="{BB962C8B-B14F-4D97-AF65-F5344CB8AC3E}">
        <p14:creationId xmlns:p14="http://schemas.microsoft.com/office/powerpoint/2010/main" val="4152328273"/>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199975"/>
            <a:ext cx="12192000" cy="1128713"/>
          </a:xfrm>
        </p:spPr>
        <p:txBody>
          <a:bodyPr>
            <a:noAutofit/>
          </a:bodyPr>
          <a:lstStyle/>
          <a:p>
            <a:r>
              <a:rPr lang="en-US" sz="8000" b="1" dirty="0" err="1">
                <a:solidFill>
                  <a:srgbClr val="7030A0"/>
                </a:solidFill>
                <a:latin typeface="Nikosh" panose="02000000000000000000" pitchFamily="2" charset="0"/>
                <a:cs typeface="Nikosh" panose="02000000000000000000" pitchFamily="2" charset="0"/>
              </a:rPr>
              <a:t>সবাইকে</a:t>
            </a:r>
            <a:r>
              <a:rPr lang="en-US" sz="8000" b="1" dirty="0">
                <a:solidFill>
                  <a:srgbClr val="7030A0"/>
                </a:solidFill>
                <a:latin typeface="Nikosh" panose="02000000000000000000" pitchFamily="2" charset="0"/>
                <a:cs typeface="Nikosh" panose="02000000000000000000" pitchFamily="2" charset="0"/>
              </a:rPr>
              <a:t> </a:t>
            </a:r>
            <a:r>
              <a:rPr lang="en-US" sz="8000" b="1" dirty="0" err="1">
                <a:solidFill>
                  <a:srgbClr val="7030A0"/>
                </a:solidFill>
                <a:latin typeface="Nikosh" panose="02000000000000000000" pitchFamily="2" charset="0"/>
                <a:cs typeface="Nikosh" panose="02000000000000000000" pitchFamily="2" charset="0"/>
              </a:rPr>
              <a:t>স্বাগতম</a:t>
            </a:r>
            <a:r>
              <a:rPr lang="en-US" sz="8000" b="1" dirty="0">
                <a:solidFill>
                  <a:srgbClr val="7030A0"/>
                </a:solidFill>
                <a:latin typeface="Nikosh" panose="02000000000000000000" pitchFamily="2" charset="0"/>
                <a:cs typeface="Nikosh" panose="02000000000000000000" pitchFamily="2" charset="0"/>
              </a:rPr>
              <a:t> </a:t>
            </a:r>
            <a:endParaRPr lang="en-US" sz="8000" dirty="0"/>
          </a:p>
        </p:txBody>
      </p:sp>
      <p:sp>
        <p:nvSpPr>
          <p:cNvPr id="4" name="TextBox 3"/>
          <p:cNvSpPr txBox="1"/>
          <p:nvPr/>
        </p:nvSpPr>
        <p:spPr>
          <a:xfrm>
            <a:off x="2386016" y="2671766"/>
            <a:ext cx="5400675" cy="372859"/>
          </a:xfrm>
          <a:prstGeom prst="rect">
            <a:avLst/>
          </a:prstGeom>
          <a:noFill/>
        </p:spPr>
        <p:txBody>
          <a:bodyPr wrap="square" rtlCol="0">
            <a:spAutoFit/>
          </a:bodyPr>
          <a:lstStyle/>
          <a:p>
            <a:endParaRPr lang="en-US" sz="1801" dirty="0"/>
          </a:p>
        </p:txBody>
      </p:sp>
      <p:sp>
        <p:nvSpPr>
          <p:cNvPr id="6" name="TextBox 5"/>
          <p:cNvSpPr txBox="1"/>
          <p:nvPr/>
        </p:nvSpPr>
        <p:spPr>
          <a:xfrm>
            <a:off x="7786688" y="2028827"/>
            <a:ext cx="4057650" cy="372859"/>
          </a:xfrm>
          <a:prstGeom prst="rect">
            <a:avLst/>
          </a:prstGeom>
          <a:noFill/>
        </p:spPr>
        <p:txBody>
          <a:bodyPr wrap="square" rtlCol="0">
            <a:spAutoFit/>
          </a:bodyPr>
          <a:lstStyle/>
          <a:p>
            <a:endParaRPr lang="en-US" sz="1801" dirty="0"/>
          </a:p>
        </p:txBody>
      </p:sp>
    </p:spTree>
    <p:extLst>
      <p:ext uri="{BB962C8B-B14F-4D97-AF65-F5344CB8AC3E}">
        <p14:creationId xmlns:p14="http://schemas.microsoft.com/office/powerpoint/2010/main" val="101356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4" y="142877"/>
            <a:ext cx="11996382" cy="853411"/>
          </a:xfrm>
          <a:solidFill>
            <a:schemeClr val="bg1">
              <a:lumMod val="95000"/>
            </a:schemeClr>
          </a:solidFill>
        </p:spPr>
        <p:txBody>
          <a:bodyPr>
            <a:normAutofit/>
          </a:bodyPr>
          <a:lstStyle/>
          <a:p>
            <a:pPr algn="ctr"/>
            <a:r>
              <a:rPr lang="as-IN" dirty="0">
                <a:latin typeface="Nikosh" panose="02000000000000000000" pitchFamily="2" charset="0"/>
                <a:cs typeface="Nikosh" panose="02000000000000000000" pitchFamily="2" charset="0"/>
              </a:rPr>
              <a:t>প্রযুক্তির প্রতি প্যাশন</a:t>
            </a:r>
            <a:endParaRPr lang="en-US" dirty="0">
              <a:latin typeface="Nikosh" panose="02000000000000000000" pitchFamily="2" charset="0"/>
              <a:cs typeface="Nikosh" panose="02000000000000000000" pitchFamily="2" charset="0"/>
            </a:endParaRPr>
          </a:p>
        </p:txBody>
      </p:sp>
      <p:sp>
        <p:nvSpPr>
          <p:cNvPr id="3" name="Content Placeholder 2"/>
          <p:cNvSpPr>
            <a:spLocks noGrp="1"/>
          </p:cNvSpPr>
          <p:nvPr>
            <p:ph idx="1"/>
          </p:nvPr>
        </p:nvSpPr>
        <p:spPr>
          <a:xfrm>
            <a:off x="95535" y="1119116"/>
            <a:ext cx="11258266" cy="5738884"/>
          </a:xfrm>
          <a:solidFill>
            <a:schemeClr val="bg1">
              <a:lumMod val="95000"/>
            </a:schemeClr>
          </a:solidFill>
        </p:spPr>
        <p:txBody>
          <a:bodyPr>
            <a:noAutofit/>
          </a:bodyPr>
          <a:lstStyle/>
          <a:p>
            <a:pPr algn="just">
              <a:buFont typeface="Wingdings" panose="05000000000000000000" pitchFamily="2" charset="2"/>
              <a:buChar char="q"/>
            </a:pPr>
            <a:r>
              <a:rPr lang="as-IN" sz="3200" dirty="0">
                <a:latin typeface="Nikosh" panose="02000000000000000000" pitchFamily="2" charset="0"/>
                <a:cs typeface="Nikosh" panose="02000000000000000000" pitchFamily="2" charset="0"/>
              </a:rPr>
              <a:t>শিক্ষা</a:t>
            </a:r>
            <a:r>
              <a:rPr lang="en-US" sz="3200" dirty="0">
                <a:latin typeface="Nikosh" panose="02000000000000000000" pitchFamily="2" charset="0"/>
                <a:cs typeface="Nikosh" panose="02000000000000000000" pitchFamily="2" charset="0"/>
              </a:rPr>
              <a:t>য়</a:t>
            </a:r>
            <a:r>
              <a:rPr lang="as-IN" sz="3200" dirty="0">
                <a:latin typeface="Nikosh" panose="02000000000000000000" pitchFamily="2" charset="0"/>
                <a:cs typeface="Nikosh" panose="02000000000000000000" pitchFamily="2" charset="0"/>
              </a:rPr>
              <a:t> </a:t>
            </a:r>
            <a:r>
              <a:rPr lang="as-IN" sz="3200" dirty="0">
                <a:latin typeface="Nikosh" panose="02000000000000000000" pitchFamily="2" charset="0"/>
                <a:cs typeface="Nikosh" panose="02000000000000000000" pitchFamily="2" charset="0"/>
              </a:rPr>
              <a:t>কম্পিউটার এবং অন্যান্য প্রযুক্তির উপর </a:t>
            </a:r>
            <a:r>
              <a:rPr lang="as-IN" sz="3200" dirty="0">
                <a:latin typeface="Nikosh" panose="02000000000000000000" pitchFamily="2" charset="0"/>
                <a:cs typeface="Nikosh" panose="02000000000000000000" pitchFamily="2" charset="0"/>
              </a:rPr>
              <a:t>গবেষণা</a:t>
            </a:r>
            <a:r>
              <a:rPr lang="en-US" sz="3200" dirty="0">
                <a:latin typeface="Nikosh" panose="02000000000000000000" pitchFamily="2" charset="0"/>
                <a:cs typeface="Nikosh" panose="02000000000000000000" pitchFamily="2" charset="0"/>
              </a:rPr>
              <a:t> </a:t>
            </a:r>
            <a:r>
              <a:rPr lang="as-IN" sz="3200" dirty="0">
                <a:latin typeface="Nikosh" panose="02000000000000000000" pitchFamily="2" charset="0"/>
                <a:cs typeface="Nikosh" panose="02000000000000000000" pitchFamily="2" charset="0"/>
              </a:rPr>
              <a:t>(</a:t>
            </a:r>
            <a:r>
              <a:rPr lang="as-IN" sz="3200" dirty="0">
                <a:latin typeface="Nikosh" panose="02000000000000000000" pitchFamily="2" charset="0"/>
                <a:cs typeface="Nikosh" panose="02000000000000000000" pitchFamily="2" charset="0"/>
              </a:rPr>
              <a:t>ছাত্র শেখার বৃদ্ধি, আরো উৎপাদনশীল, আরো দ্রুত শিখুন)</a:t>
            </a:r>
          </a:p>
          <a:p>
            <a:pPr algn="just">
              <a:buFont typeface="Wingdings" panose="05000000000000000000" pitchFamily="2" charset="2"/>
              <a:buChar char="q"/>
            </a:pPr>
            <a:r>
              <a:rPr lang="as-IN" sz="3200" dirty="0">
                <a:latin typeface="Nikosh" panose="02000000000000000000" pitchFamily="2" charset="0"/>
                <a:cs typeface="Nikosh" panose="02000000000000000000" pitchFamily="2" charset="0"/>
              </a:rPr>
              <a:t>শিক্ষার্থীদের অর্জনে প্রযুক্তির ইতিবাচক প্রভাব</a:t>
            </a:r>
          </a:p>
          <a:p>
            <a:pPr algn="just">
              <a:buFont typeface="Wingdings" panose="05000000000000000000" pitchFamily="2" charset="2"/>
              <a:buChar char="q"/>
            </a:pPr>
            <a:r>
              <a:rPr lang="as-IN" sz="3200" dirty="0">
                <a:latin typeface="Nikosh" panose="02000000000000000000" pitchFamily="2" charset="0"/>
                <a:cs typeface="Nikosh" panose="02000000000000000000" pitchFamily="2" charset="0"/>
              </a:rPr>
              <a:t>ব্যবহারিক অভিজ্ঞতা</a:t>
            </a:r>
          </a:p>
          <a:p>
            <a:pPr algn="just">
              <a:buFont typeface="Wingdings" panose="05000000000000000000" pitchFamily="2" charset="2"/>
              <a:buChar char="q"/>
            </a:pPr>
            <a:r>
              <a:rPr lang="as-IN" sz="3200" dirty="0">
                <a:latin typeface="Nikosh" panose="02000000000000000000" pitchFamily="2" charset="0"/>
                <a:cs typeface="Nikosh" panose="02000000000000000000" pitchFamily="2" charset="0"/>
              </a:rPr>
              <a:t>উপাখ্যান ভাবনা (তাদের চিন্তাভাবনা প্রকাশ করতে, শিখতে এবং তৈরি করার জন্য স্বাধীনতার </a:t>
            </a:r>
            <a:r>
              <a:rPr lang="as-IN" sz="3200" dirty="0">
                <a:latin typeface="Nikosh" panose="02000000000000000000" pitchFamily="2" charset="0"/>
                <a:cs typeface="Nikosh" panose="02000000000000000000" pitchFamily="2" charset="0"/>
              </a:rPr>
              <a:t>অতুলনী</a:t>
            </a:r>
            <a:r>
              <a:rPr lang="en-US" sz="3200" dirty="0">
                <a:latin typeface="Nikosh" panose="02000000000000000000" pitchFamily="2" charset="0"/>
                <a:cs typeface="Nikosh" panose="02000000000000000000" pitchFamily="2" charset="0"/>
              </a:rPr>
              <a:t>য়</a:t>
            </a:r>
            <a:r>
              <a:rPr lang="as-IN" sz="3200" dirty="0">
                <a:latin typeface="Nikosh" panose="02000000000000000000" pitchFamily="2" charset="0"/>
                <a:cs typeface="Nikosh" panose="02000000000000000000" pitchFamily="2" charset="0"/>
              </a:rPr>
              <a:t> </a:t>
            </a:r>
            <a:r>
              <a:rPr lang="as-IN" sz="3200" dirty="0">
                <a:latin typeface="Nikosh" panose="02000000000000000000" pitchFamily="2" charset="0"/>
                <a:cs typeface="Nikosh" panose="02000000000000000000" pitchFamily="2" charset="0"/>
              </a:rPr>
              <a:t>স্তর)</a:t>
            </a:r>
            <a:endParaRPr lang="en-US" sz="3200" dirty="0"/>
          </a:p>
        </p:txBody>
      </p:sp>
    </p:spTree>
    <p:extLst>
      <p:ext uri="{BB962C8B-B14F-4D97-AF65-F5344CB8AC3E}">
        <p14:creationId xmlns:p14="http://schemas.microsoft.com/office/powerpoint/2010/main" val="3249857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353"/>
            <a:ext cx="12192000" cy="699400"/>
          </a:xfrm>
          <a:solidFill>
            <a:schemeClr val="bg1"/>
          </a:solidFill>
        </p:spPr>
        <p:txBody>
          <a:bodyPr>
            <a:normAutofit fontScale="90000"/>
          </a:bodyPr>
          <a:lstStyle/>
          <a:p>
            <a:pPr algn="ctr"/>
            <a:r>
              <a:rPr lang="as-IN" dirty="0">
                <a:latin typeface="Nikosh" panose="02000000000000000000" pitchFamily="2" charset="0"/>
                <a:cs typeface="Nikosh" panose="02000000000000000000" pitchFamily="2" charset="0"/>
              </a:rPr>
              <a:t>পার্ট </a:t>
            </a:r>
            <a:r>
              <a:rPr lang="en-US" dirty="0" smtClean="0">
                <a:latin typeface="Nikosh" panose="02000000000000000000" pitchFamily="2" charset="0"/>
                <a:cs typeface="Nikosh" panose="02000000000000000000" pitchFamily="2" charset="0"/>
              </a:rPr>
              <a:t>২</a:t>
            </a:r>
            <a:r>
              <a:rPr lang="as-IN" dirty="0" smtClean="0">
                <a:latin typeface="Nikosh" panose="02000000000000000000" pitchFamily="2" charset="0"/>
                <a:cs typeface="Nikosh" panose="02000000000000000000" pitchFamily="2" charset="0"/>
              </a:rPr>
              <a:t>: পরবর্তী </a:t>
            </a:r>
            <a:r>
              <a:rPr lang="as-IN" dirty="0">
                <a:latin typeface="Nikosh" panose="02000000000000000000" pitchFamily="2" charset="0"/>
                <a:cs typeface="Nikosh" panose="02000000000000000000" pitchFamily="2" charset="0"/>
              </a:rPr>
              <a:t>কী? শিক্ষার প্রবণতাগুলির উপর এক নজর</a:t>
            </a:r>
            <a:endParaRPr lang="en-US" dirty="0"/>
          </a:p>
        </p:txBody>
      </p:sp>
      <p:sp>
        <p:nvSpPr>
          <p:cNvPr id="3" name="Content Placeholder 2"/>
          <p:cNvSpPr>
            <a:spLocks noGrp="1"/>
          </p:cNvSpPr>
          <p:nvPr>
            <p:ph idx="1"/>
          </p:nvPr>
        </p:nvSpPr>
        <p:spPr>
          <a:xfrm>
            <a:off x="95534" y="996287"/>
            <a:ext cx="11873553" cy="5663820"/>
          </a:xfrm>
          <a:solidFill>
            <a:schemeClr val="bg1"/>
          </a:solidFill>
        </p:spPr>
        <p:txBody>
          <a:bodyPr>
            <a:normAutofit/>
          </a:bodyPr>
          <a:lstStyle/>
          <a:p>
            <a:pPr algn="just">
              <a:buFont typeface="Nikosh" panose="02000000000000000000" pitchFamily="2" charset="0"/>
              <a:buChar char="◊"/>
            </a:pPr>
            <a:r>
              <a:rPr lang="as-IN" sz="3600" dirty="0">
                <a:latin typeface="Nikosh" panose="02000000000000000000" pitchFamily="2" charset="0"/>
                <a:cs typeface="Nikosh" panose="02000000000000000000" pitchFamily="2" charset="0"/>
              </a:rPr>
              <a:t>ব্যক্তিগত </a:t>
            </a:r>
            <a:r>
              <a:rPr lang="as-IN" sz="3600" dirty="0">
                <a:latin typeface="Nikosh" panose="02000000000000000000" pitchFamily="2" charset="0"/>
                <a:cs typeface="Nikosh" panose="02000000000000000000" pitchFamily="2" charset="0"/>
              </a:rPr>
              <a:t>হও</a:t>
            </a:r>
            <a:r>
              <a:rPr lang="en-US" sz="3600" dirty="0" err="1">
                <a:latin typeface="Nikosh" panose="02000000000000000000" pitchFamily="2" charset="0"/>
                <a:cs typeface="Nikosh" panose="02000000000000000000" pitchFamily="2" charset="0"/>
              </a:rPr>
              <a:t>য়া</a:t>
            </a:r>
            <a:r>
              <a:rPr lang="as-IN" sz="3600" dirty="0">
                <a:latin typeface="Nikosh" panose="02000000000000000000" pitchFamily="2" charset="0"/>
                <a:cs typeface="Nikosh" panose="02000000000000000000" pitchFamily="2" charset="0"/>
              </a:rPr>
              <a:t> </a:t>
            </a:r>
            <a:r>
              <a:rPr lang="as-IN" sz="3600" dirty="0">
                <a:latin typeface="Nikosh" panose="02000000000000000000" pitchFamily="2" charset="0"/>
                <a:cs typeface="Nikosh" panose="02000000000000000000" pitchFamily="2" charset="0"/>
              </a:rPr>
              <a:t>(তথ্য </a:t>
            </a:r>
            <a:r>
              <a:rPr lang="as-IN" sz="3600" dirty="0">
                <a:latin typeface="Nikosh" panose="02000000000000000000" pitchFamily="2" charset="0"/>
                <a:cs typeface="Nikosh" panose="02000000000000000000" pitchFamily="2" charset="0"/>
              </a:rPr>
              <a:t>শিক্ষণী</a:t>
            </a:r>
            <a:r>
              <a:rPr lang="en-US" sz="3600" dirty="0">
                <a:latin typeface="Nikosh" panose="02000000000000000000" pitchFamily="2" charset="0"/>
                <a:cs typeface="Nikosh" panose="02000000000000000000" pitchFamily="2" charset="0"/>
              </a:rPr>
              <a:t>য়</a:t>
            </a:r>
            <a:r>
              <a:rPr lang="as-IN" sz="3600" dirty="0">
                <a:latin typeface="Nikosh" panose="02000000000000000000" pitchFamily="2" charset="0"/>
                <a:cs typeface="Nikosh" panose="02000000000000000000" pitchFamily="2" charset="0"/>
              </a:rPr>
              <a:t> </a:t>
            </a:r>
            <a:r>
              <a:rPr lang="as-IN" sz="3600" dirty="0">
                <a:latin typeface="Nikosh" panose="02000000000000000000" pitchFamily="2" charset="0"/>
                <a:cs typeface="Nikosh" panose="02000000000000000000" pitchFamily="2" charset="0"/>
              </a:rPr>
              <a:t>মুহূর্ত সঙ্গে ক্যাচ আপ)</a:t>
            </a:r>
          </a:p>
          <a:p>
            <a:pPr algn="just">
              <a:buFont typeface="Nikosh" panose="02000000000000000000" pitchFamily="2" charset="0"/>
              <a:buChar char="◊"/>
            </a:pPr>
            <a:r>
              <a:rPr lang="as-IN" sz="3600" dirty="0">
                <a:latin typeface="Nikosh" panose="02000000000000000000" pitchFamily="2" charset="0"/>
                <a:cs typeface="Nikosh" panose="02000000000000000000" pitchFamily="2" charset="0"/>
              </a:rPr>
              <a:t>মোবাইলে </a:t>
            </a:r>
            <a:r>
              <a:rPr lang="as-IN" sz="3600" dirty="0">
                <a:latin typeface="Nikosh" panose="02000000000000000000" pitchFamily="2" charset="0"/>
                <a:cs typeface="Nikosh" panose="02000000000000000000" pitchFamily="2" charset="0"/>
              </a:rPr>
              <a:t>যাও</a:t>
            </a:r>
            <a:r>
              <a:rPr lang="en-US" sz="3600" dirty="0" err="1">
                <a:latin typeface="Nikosh" panose="02000000000000000000" pitchFamily="2" charset="0"/>
                <a:cs typeface="Nikosh" panose="02000000000000000000" pitchFamily="2" charset="0"/>
              </a:rPr>
              <a:t>য়া</a:t>
            </a:r>
            <a:r>
              <a:rPr lang="as-IN" sz="3600" dirty="0">
                <a:latin typeface="Nikosh" panose="02000000000000000000" pitchFamily="2" charset="0"/>
                <a:cs typeface="Nikosh" panose="02000000000000000000" pitchFamily="2" charset="0"/>
              </a:rPr>
              <a:t> </a:t>
            </a:r>
            <a:r>
              <a:rPr lang="as-IN" sz="3600" dirty="0">
                <a:latin typeface="Nikosh" panose="02000000000000000000" pitchFamily="2" charset="0"/>
                <a:cs typeface="Nikosh" panose="02000000000000000000" pitchFamily="2" charset="0"/>
              </a:rPr>
              <a:t>(প্রযুক্তিতে ব্যক্তিগতকরণের দিকে এক নজর)</a:t>
            </a:r>
          </a:p>
          <a:p>
            <a:pPr algn="just">
              <a:buFont typeface="Nikosh" panose="02000000000000000000" pitchFamily="2" charset="0"/>
              <a:buChar char="◊"/>
            </a:pPr>
            <a:r>
              <a:rPr lang="as-IN" sz="3600" dirty="0">
                <a:latin typeface="Nikosh" panose="02000000000000000000" pitchFamily="2" charset="0"/>
                <a:cs typeface="Nikosh" panose="02000000000000000000" pitchFamily="2" charset="0"/>
              </a:rPr>
              <a:t>দ্য আনওয়্যারড স্কুল (নতুন ওয়্যারলেস প্রযুক্তি)</a:t>
            </a:r>
          </a:p>
          <a:p>
            <a:pPr algn="just">
              <a:buFont typeface="Nikosh" panose="02000000000000000000" pitchFamily="2" charset="0"/>
              <a:buChar char="◊"/>
            </a:pPr>
            <a:r>
              <a:rPr lang="as-IN" sz="3600" dirty="0">
                <a:latin typeface="Nikosh" panose="02000000000000000000" pitchFamily="2" charset="0"/>
                <a:cs typeface="Nikosh" panose="02000000000000000000" pitchFamily="2" charset="0"/>
              </a:rPr>
              <a:t>মোশনে শেখা(সিনেমা এবং </a:t>
            </a:r>
            <a:r>
              <a:rPr lang="as-IN" sz="3600" dirty="0">
                <a:latin typeface="Nikosh" panose="02000000000000000000" pitchFamily="2" charset="0"/>
                <a:cs typeface="Nikosh" panose="02000000000000000000" pitchFamily="2" charset="0"/>
              </a:rPr>
              <a:t>মাল্টিমিডি</a:t>
            </a:r>
            <a:r>
              <a:rPr lang="en-US" sz="3600" dirty="0" err="1">
                <a:latin typeface="Nikosh" panose="02000000000000000000" pitchFamily="2" charset="0"/>
                <a:cs typeface="Nikosh" panose="02000000000000000000" pitchFamily="2" charset="0"/>
              </a:rPr>
              <a:t>য়া</a:t>
            </a:r>
            <a:r>
              <a:rPr lang="as-IN" sz="3600" dirty="0">
                <a:latin typeface="Nikosh" panose="02000000000000000000" pitchFamily="2" charset="0"/>
                <a:cs typeface="Nikosh" panose="02000000000000000000" pitchFamily="2" charset="0"/>
              </a:rPr>
              <a:t>)</a:t>
            </a:r>
            <a:endParaRPr lang="as-IN" sz="3600" dirty="0">
              <a:latin typeface="Nikosh" panose="02000000000000000000" pitchFamily="2" charset="0"/>
              <a:cs typeface="Nikosh" panose="02000000000000000000" pitchFamily="2" charset="0"/>
            </a:endParaRPr>
          </a:p>
          <a:p>
            <a:pPr algn="just">
              <a:buFont typeface="Nikosh" panose="02000000000000000000" pitchFamily="2" charset="0"/>
              <a:buChar char="◊"/>
            </a:pPr>
            <a:r>
              <a:rPr lang="as-IN" sz="3600" dirty="0">
                <a:latin typeface="Nikosh" panose="02000000000000000000" pitchFamily="2" charset="0"/>
                <a:cs typeface="Nikosh" panose="02000000000000000000" pitchFamily="2" charset="0"/>
              </a:rPr>
              <a:t>দূরত্ব শিক্ষা</a:t>
            </a:r>
          </a:p>
          <a:p>
            <a:pPr algn="just">
              <a:buFont typeface="Nikosh" panose="02000000000000000000" pitchFamily="2" charset="0"/>
              <a:buChar char="◊"/>
            </a:pPr>
            <a:r>
              <a:rPr lang="as-IN" sz="3600" dirty="0">
                <a:latin typeface="Nikosh" panose="02000000000000000000" pitchFamily="2" charset="0"/>
                <a:cs typeface="Nikosh" panose="02000000000000000000" pitchFamily="2" charset="0"/>
              </a:rPr>
              <a:t>প্রযুক্তির মান এবং </a:t>
            </a:r>
            <a:r>
              <a:rPr lang="as-IN" sz="3600" dirty="0">
                <a:latin typeface="Nikosh" panose="02000000000000000000" pitchFamily="2" charset="0"/>
                <a:cs typeface="Nikosh" panose="02000000000000000000" pitchFamily="2" charset="0"/>
              </a:rPr>
              <a:t>মূল্যা</a:t>
            </a:r>
            <a:r>
              <a:rPr lang="en-US" sz="3600" dirty="0">
                <a:latin typeface="Nikosh" panose="02000000000000000000" pitchFamily="2" charset="0"/>
                <a:cs typeface="Nikosh" panose="02000000000000000000" pitchFamily="2" charset="0"/>
              </a:rPr>
              <a:t>য়</a:t>
            </a:r>
            <a:r>
              <a:rPr lang="as-IN" sz="3600" dirty="0">
                <a:latin typeface="Nikosh" panose="02000000000000000000" pitchFamily="2" charset="0"/>
                <a:cs typeface="Nikosh" panose="02000000000000000000" pitchFamily="2" charset="0"/>
              </a:rPr>
              <a:t>ন</a:t>
            </a:r>
            <a:endParaRPr lang="as-IN" sz="3600" dirty="0">
              <a:latin typeface="Nikosh" panose="02000000000000000000" pitchFamily="2" charset="0"/>
              <a:cs typeface="Nikosh" panose="02000000000000000000" pitchFamily="2" charset="0"/>
            </a:endParaRPr>
          </a:p>
          <a:p>
            <a:pPr algn="just">
              <a:buFont typeface="Nikosh" panose="02000000000000000000" pitchFamily="2" charset="0"/>
              <a:buChar char="◊"/>
            </a:pPr>
            <a:r>
              <a:rPr lang="as-IN" sz="3600" dirty="0">
                <a:latin typeface="Nikosh" panose="02000000000000000000" pitchFamily="2" charset="0"/>
                <a:cs typeface="Nikosh" panose="02000000000000000000" pitchFamily="2" charset="0"/>
              </a:rPr>
              <a:t>অতুলনী</a:t>
            </a:r>
            <a:r>
              <a:rPr lang="en-US" sz="3600" dirty="0">
                <a:latin typeface="Nikosh" panose="02000000000000000000" pitchFamily="2" charset="0"/>
                <a:cs typeface="Nikosh" panose="02000000000000000000" pitchFamily="2" charset="0"/>
              </a:rPr>
              <a:t>য়</a:t>
            </a:r>
            <a:r>
              <a:rPr lang="as-IN" sz="3600" dirty="0">
                <a:latin typeface="Nikosh" panose="02000000000000000000" pitchFamily="2" charset="0"/>
                <a:cs typeface="Nikosh" panose="02000000000000000000" pitchFamily="2" charset="0"/>
              </a:rPr>
              <a:t> </a:t>
            </a:r>
            <a:r>
              <a:rPr lang="as-IN" sz="3600" dirty="0">
                <a:latin typeface="Nikosh" panose="02000000000000000000" pitchFamily="2" charset="0"/>
                <a:cs typeface="Nikosh" panose="02000000000000000000" pitchFamily="2" charset="0"/>
              </a:rPr>
              <a:t>স্বাধীনতা</a:t>
            </a:r>
            <a:endParaRPr lang="en-US" sz="3600" dirty="0">
              <a:latin typeface="Nikosh" panose="02000000000000000000" pitchFamily="2" charset="0"/>
              <a:cs typeface="Nikosh" panose="02000000000000000000" pitchFamily="2" charset="0"/>
            </a:endParaRPr>
          </a:p>
        </p:txBody>
      </p:sp>
    </p:spTree>
    <p:extLst>
      <p:ext uri="{BB962C8B-B14F-4D97-AF65-F5344CB8AC3E}">
        <p14:creationId xmlns:p14="http://schemas.microsoft.com/office/powerpoint/2010/main" val="1188878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61" y="133116"/>
            <a:ext cx="11162731" cy="999651"/>
          </a:xfrm>
          <a:solidFill>
            <a:schemeClr val="bg1">
              <a:lumMod val="95000"/>
            </a:schemeClr>
          </a:solidFill>
        </p:spPr>
        <p:txBody>
          <a:bodyPr>
            <a:normAutofit/>
          </a:bodyPr>
          <a:lstStyle/>
          <a:p>
            <a:pPr algn="ctr"/>
            <a:r>
              <a:rPr lang="as-IN" dirty="0" smtClean="0">
                <a:latin typeface="Nikosh" panose="02000000000000000000" pitchFamily="2" charset="0"/>
                <a:cs typeface="Nikosh" panose="02000000000000000000" pitchFamily="2" charset="0"/>
              </a:rPr>
              <a:t>পার্ট</a:t>
            </a:r>
            <a:r>
              <a:rPr lang="en-US" dirty="0" smtClean="0">
                <a:latin typeface="Nikosh" panose="02000000000000000000" pitchFamily="2" charset="0"/>
                <a:cs typeface="Nikosh" panose="02000000000000000000" pitchFamily="2" charset="0"/>
              </a:rPr>
              <a:t> ৩</a:t>
            </a:r>
            <a:r>
              <a:rPr lang="as-IN" dirty="0" smtClean="0">
                <a:latin typeface="Nikosh" panose="02000000000000000000" pitchFamily="2" charset="0"/>
                <a:cs typeface="Nikosh" panose="02000000000000000000" pitchFamily="2" charset="0"/>
              </a:rPr>
              <a:t>: </a:t>
            </a:r>
            <a:r>
              <a:rPr lang="as-IN" b="1" dirty="0" smtClean="0">
                <a:latin typeface="Nikosh" panose="02000000000000000000" pitchFamily="2" charset="0"/>
                <a:cs typeface="Nikosh" panose="02000000000000000000" pitchFamily="2" charset="0"/>
              </a:rPr>
              <a:t>ক্লাসরুমের </a:t>
            </a:r>
            <a:r>
              <a:rPr lang="as-IN" b="1" dirty="0">
                <a:latin typeface="Nikosh" panose="02000000000000000000" pitchFamily="2" charset="0"/>
                <a:cs typeface="Nikosh" panose="02000000000000000000" pitchFamily="2" charset="0"/>
              </a:rPr>
              <a:t>বাইরে প্রবণতা</a:t>
            </a:r>
            <a:endParaRPr lang="en-US" b="1" dirty="0">
              <a:latin typeface="Nikosh" panose="02000000000000000000" pitchFamily="2" charset="0"/>
              <a:cs typeface="Nikosh" panose="02000000000000000000" pitchFamily="2" charset="0"/>
            </a:endParaRPr>
          </a:p>
        </p:txBody>
      </p:sp>
      <p:sp>
        <p:nvSpPr>
          <p:cNvPr id="4" name="Rectangle 3"/>
          <p:cNvSpPr/>
          <p:nvPr/>
        </p:nvSpPr>
        <p:spPr>
          <a:xfrm>
            <a:off x="559561" y="1251761"/>
            <a:ext cx="11162731" cy="653256"/>
          </a:xfrm>
          <a:prstGeom prst="rect">
            <a:avLst/>
          </a:prstGeom>
        </p:spPr>
        <p:txBody>
          <a:bodyPr wrap="square">
            <a:spAutoFit/>
          </a:bodyPr>
          <a:lstStyle/>
          <a:p>
            <a:pPr algn="ctr"/>
            <a:r>
              <a:rPr lang="as-IN" sz="3600" b="1" dirty="0">
                <a:solidFill>
                  <a:srgbClr val="333333"/>
                </a:solidFill>
                <a:latin typeface="Nikosh" panose="02000000000000000000" pitchFamily="2" charset="0"/>
                <a:cs typeface="Nikosh" panose="02000000000000000000" pitchFamily="2" charset="0"/>
              </a:rPr>
              <a:t>জেনারেশন সহস্রাব্দ প্লাগ ইনের বাইরে ট্রেন্ডস</a:t>
            </a:r>
            <a:endParaRPr lang="en-US" sz="3600" b="1" dirty="0">
              <a:latin typeface="Nikosh" panose="02000000000000000000" pitchFamily="2" charset="0"/>
              <a:cs typeface="Nikosh" panose="02000000000000000000" pitchFamily="2" charset="0"/>
            </a:endParaRPr>
          </a:p>
        </p:txBody>
      </p:sp>
      <p:sp>
        <p:nvSpPr>
          <p:cNvPr id="5" name="Rectangle 4"/>
          <p:cNvSpPr/>
          <p:nvPr/>
        </p:nvSpPr>
        <p:spPr>
          <a:xfrm>
            <a:off x="450378" y="2158075"/>
            <a:ext cx="10959152" cy="2585323"/>
          </a:xfrm>
          <a:prstGeom prst="rect">
            <a:avLst/>
          </a:prstGeom>
        </p:spPr>
        <p:txBody>
          <a:bodyPr wrap="square">
            <a:spAutoFit/>
          </a:bodyPr>
          <a:lstStyle/>
          <a:p>
            <a:pPr marL="514373" indent="-514373">
              <a:buFont typeface="Wingdings" panose="05000000000000000000" pitchFamily="2" charset="2"/>
              <a:buChar char="q"/>
            </a:pPr>
            <a:r>
              <a:rPr lang="en-US" sz="3200" dirty="0" err="1">
                <a:latin typeface="Nikosh" panose="02000000000000000000" pitchFamily="2" charset="0"/>
                <a:cs typeface="Nikosh" panose="02000000000000000000" pitchFamily="2" charset="0"/>
              </a:rPr>
              <a:t>কাজ</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এবং</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খেলায়</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প্রজন্ম</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সহস্রাব্দ</a:t>
            </a:r>
            <a:endParaRPr lang="en-US" sz="3200" dirty="0">
              <a:latin typeface="Nikosh" panose="02000000000000000000" pitchFamily="2" charset="0"/>
              <a:cs typeface="Nikosh" panose="02000000000000000000" pitchFamily="2" charset="0"/>
            </a:endParaRPr>
          </a:p>
          <a:p>
            <a:pPr marL="514373" indent="-514373">
              <a:buFont typeface="Wingdings" panose="05000000000000000000" pitchFamily="2" charset="2"/>
              <a:buChar char="q"/>
            </a:pPr>
            <a:r>
              <a:rPr lang="en-US" sz="3200" dirty="0" err="1">
                <a:latin typeface="Nikosh" panose="02000000000000000000" pitchFamily="2" charset="0"/>
                <a:cs typeface="Nikosh" panose="02000000000000000000" pitchFamily="2" charset="0"/>
              </a:rPr>
              <a:t>শিক্ষকরা</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একজন</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গেমারদের</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স্বর্গে</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অনুপ্রবেশ</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করে</a:t>
            </a:r>
            <a:endParaRPr lang="en-US" sz="3200" dirty="0">
              <a:latin typeface="Nikosh" panose="02000000000000000000" pitchFamily="2" charset="0"/>
              <a:cs typeface="Nikosh" panose="02000000000000000000" pitchFamily="2" charset="0"/>
            </a:endParaRPr>
          </a:p>
          <a:p>
            <a:pPr marL="514373" indent="-514373">
              <a:buFont typeface="Wingdings" panose="05000000000000000000" pitchFamily="2" charset="2"/>
              <a:buChar char="q"/>
            </a:pPr>
            <a:r>
              <a:rPr lang="en-US" sz="3200" dirty="0" err="1">
                <a:latin typeface="Nikosh" panose="02000000000000000000" pitchFamily="2" charset="0"/>
                <a:cs typeface="Nikosh" panose="02000000000000000000" pitchFamily="2" charset="0"/>
              </a:rPr>
              <a:t>শিক্ষার</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মিশ্রণ</a:t>
            </a:r>
            <a:endParaRPr lang="en-US" sz="3200" dirty="0">
              <a:latin typeface="Nikosh" panose="02000000000000000000" pitchFamily="2" charset="0"/>
              <a:cs typeface="Nikosh" panose="02000000000000000000" pitchFamily="2" charset="0"/>
            </a:endParaRPr>
          </a:p>
          <a:p>
            <a:pPr marL="514373" indent="-514373">
              <a:buFont typeface="Wingdings" panose="05000000000000000000" pitchFamily="2" charset="2"/>
              <a:buChar char="q"/>
            </a:pPr>
            <a:r>
              <a:rPr lang="en-US" sz="3200" dirty="0" err="1">
                <a:latin typeface="Nikosh" panose="02000000000000000000" pitchFamily="2" charset="0"/>
                <a:cs typeface="Nikosh" panose="02000000000000000000" pitchFamily="2" charset="0"/>
              </a:rPr>
              <a:t>QuakeCon</a:t>
            </a:r>
            <a:r>
              <a:rPr lang="en-US" sz="3200" dirty="0">
                <a:latin typeface="Nikosh" panose="02000000000000000000" pitchFamily="2" charset="0"/>
                <a:cs typeface="Nikosh" panose="02000000000000000000" pitchFamily="2" charset="0"/>
              </a:rPr>
              <a:t>(</a:t>
            </a:r>
            <a:r>
              <a:rPr lang="en-US" sz="3200" dirty="0" err="1">
                <a:latin typeface="Nikosh" panose="02000000000000000000" pitchFamily="2" charset="0"/>
                <a:cs typeface="Nikosh" panose="02000000000000000000" pitchFamily="2" charset="0"/>
              </a:rPr>
              <a:t>আইডি</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সফ্টওয়্যার</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এবং</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অন্যান্য</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স্টুডিওগুলির</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প্রধান</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ফ্র্যাঞ্চাইজিগুলি</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উদযাপন</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এবং</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প্রচারের</a:t>
            </a:r>
            <a:r>
              <a:rPr lang="en-US" sz="3200" dirty="0">
                <a:latin typeface="Nikosh" panose="02000000000000000000" pitchFamily="2" charset="0"/>
                <a:cs typeface="Nikosh" panose="02000000000000000000" pitchFamily="2" charset="0"/>
              </a:rPr>
              <a:t> </a:t>
            </a:r>
            <a:r>
              <a:rPr lang="en-US" sz="3200" dirty="0" err="1">
                <a:latin typeface="Nikosh" panose="02000000000000000000" pitchFamily="2" charset="0"/>
                <a:cs typeface="Nikosh" panose="02000000000000000000" pitchFamily="2" charset="0"/>
              </a:rPr>
              <a:t>জন্য</a:t>
            </a:r>
            <a:r>
              <a:rPr lang="en-US" sz="3200" dirty="0">
                <a:latin typeface="Nikosh" panose="02000000000000000000" pitchFamily="2" charset="0"/>
                <a:cs typeface="Nikosh" panose="02000000000000000000" pitchFamily="2" charset="0"/>
              </a:rPr>
              <a:t>)</a:t>
            </a:r>
          </a:p>
        </p:txBody>
      </p:sp>
    </p:spTree>
    <p:extLst>
      <p:ext uri="{BB962C8B-B14F-4D97-AF65-F5344CB8AC3E}">
        <p14:creationId xmlns:p14="http://schemas.microsoft.com/office/powerpoint/2010/main" val="1718596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0253" y="365128"/>
            <a:ext cx="11891749" cy="658457"/>
          </a:xfrm>
        </p:spPr>
        <p:txBody>
          <a:bodyPr>
            <a:noAutofit/>
          </a:bodyPr>
          <a:lstStyle/>
          <a:p>
            <a:pPr algn="ctr"/>
            <a:r>
              <a:rPr lang="as-IN" dirty="0">
                <a:latin typeface="Nikosh" panose="02000000000000000000" pitchFamily="2" charset="0"/>
                <a:cs typeface="Nikosh" panose="02000000000000000000" pitchFamily="2" charset="0"/>
              </a:rPr>
              <a:t>বিজ আপ কি?</a:t>
            </a:r>
            <a:r>
              <a:rPr lang="en-US" dirty="0" smtClean="0">
                <a:latin typeface="Nikosh" panose="02000000000000000000" pitchFamily="2" charset="0"/>
                <a:cs typeface="Nikosh" panose="02000000000000000000" pitchFamily="2" charset="0"/>
              </a:rPr>
              <a:t> </a:t>
            </a:r>
            <a:endParaRPr lang="en-US" dirty="0">
              <a:latin typeface="Nikosh" panose="02000000000000000000" pitchFamily="2" charset="0"/>
              <a:cs typeface="Nikosh" panose="02000000000000000000" pitchFamily="2" charset="0"/>
            </a:endParaRPr>
          </a:p>
        </p:txBody>
      </p:sp>
      <p:sp>
        <p:nvSpPr>
          <p:cNvPr id="3" name="Content Placeholder 2"/>
          <p:cNvSpPr>
            <a:spLocks noGrp="1"/>
          </p:cNvSpPr>
          <p:nvPr>
            <p:ph idx="1"/>
          </p:nvPr>
        </p:nvSpPr>
        <p:spPr>
          <a:xfrm>
            <a:off x="655094" y="1023583"/>
            <a:ext cx="10698707" cy="5153381"/>
          </a:xfrm>
          <a:solidFill>
            <a:schemeClr val="bg1">
              <a:lumMod val="95000"/>
            </a:schemeClr>
          </a:solidFill>
        </p:spPr>
        <p:txBody>
          <a:bodyPr>
            <a:normAutofit/>
          </a:bodyPr>
          <a:lstStyle/>
          <a:p>
            <a:pPr algn="just">
              <a:buFont typeface="Wingdings" panose="05000000000000000000" pitchFamily="2" charset="2"/>
              <a:buChar char="§"/>
            </a:pPr>
            <a:r>
              <a:rPr lang="as-IN" sz="3600" dirty="0">
                <a:latin typeface="Nikosh" panose="02000000000000000000" pitchFamily="2" charset="0"/>
                <a:cs typeface="Nikosh" panose="02000000000000000000" pitchFamily="2" charset="0"/>
              </a:rPr>
              <a:t>তারবিহীন যোগাযোগ</a:t>
            </a:r>
          </a:p>
          <a:p>
            <a:pPr algn="just">
              <a:buFont typeface="Wingdings" panose="05000000000000000000" pitchFamily="2" charset="2"/>
              <a:buChar char="§"/>
            </a:pPr>
            <a:r>
              <a:rPr lang="as-IN" sz="3600" dirty="0">
                <a:latin typeface="Nikosh" panose="02000000000000000000" pitchFamily="2" charset="0"/>
                <a:cs typeface="Nikosh" panose="02000000000000000000" pitchFamily="2" charset="0"/>
              </a:rPr>
              <a:t>স্মার্ট নেটওয়ার্ক ম্যানেজমেন্ট টুল</a:t>
            </a:r>
          </a:p>
          <a:p>
            <a:pPr algn="just">
              <a:buFont typeface="Wingdings" panose="05000000000000000000" pitchFamily="2" charset="2"/>
              <a:buChar char="§"/>
            </a:pPr>
            <a:r>
              <a:rPr lang="as-IN" sz="3600" dirty="0">
                <a:latin typeface="Nikosh" panose="02000000000000000000" pitchFamily="2" charset="0"/>
                <a:cs typeface="Nikosh" panose="02000000000000000000" pitchFamily="2" charset="0"/>
              </a:rPr>
              <a:t>কম্পিউটার চিপ ত্বরণ</a:t>
            </a:r>
          </a:p>
          <a:p>
            <a:pPr algn="just">
              <a:buFont typeface="Wingdings" panose="05000000000000000000" pitchFamily="2" charset="2"/>
              <a:buChar char="§"/>
            </a:pPr>
            <a:r>
              <a:rPr lang="as-IN" sz="3600" dirty="0">
                <a:latin typeface="Nikosh" panose="02000000000000000000" pitchFamily="2" charset="0"/>
                <a:cs typeface="Nikosh" panose="02000000000000000000" pitchFamily="2" charset="0"/>
              </a:rPr>
              <a:t>ব্রডব্যান্ড</a:t>
            </a:r>
          </a:p>
          <a:p>
            <a:pPr algn="just">
              <a:buFont typeface="Wingdings" panose="05000000000000000000" pitchFamily="2" charset="2"/>
              <a:buChar char="§"/>
            </a:pPr>
            <a:r>
              <a:rPr lang="as-IN" sz="3600" dirty="0">
                <a:latin typeface="Nikosh" panose="02000000000000000000" pitchFamily="2" charset="0"/>
                <a:cs typeface="Nikosh" panose="02000000000000000000" pitchFamily="2" charset="0"/>
              </a:rPr>
              <a:t>অ্যান্টি স্প্যাম যুদ্ধ</a:t>
            </a:r>
          </a:p>
          <a:p>
            <a:pPr algn="just">
              <a:buFont typeface="Wingdings" panose="05000000000000000000" pitchFamily="2" charset="2"/>
              <a:buChar char="§"/>
            </a:pPr>
            <a:r>
              <a:rPr lang="as-IN" sz="3600" dirty="0">
                <a:latin typeface="Nikosh" panose="02000000000000000000" pitchFamily="2" charset="0"/>
                <a:cs typeface="Nikosh" panose="02000000000000000000" pitchFamily="2" charset="0"/>
              </a:rPr>
              <a:t>ই-কমার্স </a:t>
            </a:r>
            <a:r>
              <a:rPr lang="en-US" sz="3600" dirty="0">
                <a:latin typeface="Nikosh" panose="02000000000000000000" pitchFamily="2" charset="0"/>
                <a:cs typeface="Nikosh" panose="02000000000000000000" pitchFamily="2" charset="0"/>
              </a:rPr>
              <a:t>explosion</a:t>
            </a:r>
          </a:p>
        </p:txBody>
      </p:sp>
    </p:spTree>
    <p:extLst>
      <p:ext uri="{BB962C8B-B14F-4D97-AF65-F5344CB8AC3E}">
        <p14:creationId xmlns:p14="http://schemas.microsoft.com/office/powerpoint/2010/main" val="4225440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478" y="365126"/>
            <a:ext cx="11873552" cy="562923"/>
          </a:xfrm>
        </p:spPr>
        <p:txBody>
          <a:bodyPr>
            <a:noAutofit/>
          </a:bodyPr>
          <a:lstStyle/>
          <a:p>
            <a:r>
              <a:rPr lang="as-IN" dirty="0">
                <a:latin typeface="Nikosh" panose="02000000000000000000" pitchFamily="2" charset="0"/>
                <a:cs typeface="Nikosh" panose="02000000000000000000" pitchFamily="2" charset="0"/>
              </a:rPr>
              <a:t>পার্ট </a:t>
            </a:r>
            <a:r>
              <a:rPr lang="en-US" dirty="0" smtClean="0">
                <a:latin typeface="Nikosh" panose="02000000000000000000" pitchFamily="2" charset="0"/>
                <a:cs typeface="Nikosh" panose="02000000000000000000" pitchFamily="2" charset="0"/>
              </a:rPr>
              <a:t>৪</a:t>
            </a:r>
            <a:r>
              <a:rPr lang="as-IN" dirty="0" smtClean="0">
                <a:latin typeface="Nikosh" panose="02000000000000000000" pitchFamily="2" charset="0"/>
                <a:cs typeface="Nikosh" panose="02000000000000000000" pitchFamily="2" charset="0"/>
              </a:rPr>
              <a:t>: </a:t>
            </a:r>
            <a:r>
              <a:rPr lang="as-IN" dirty="0">
                <a:latin typeface="Nikosh" panose="02000000000000000000" pitchFamily="2" charset="0"/>
                <a:cs typeface="Nikosh" panose="02000000000000000000" pitchFamily="2" charset="0"/>
              </a:rPr>
              <a:t>প্রফেশনাল টেকনোলজি ইন্টিগ্রেটর থেকে দৃষ্টিভঙ্গি</a:t>
            </a:r>
            <a:endParaRPr lang="en-US" dirty="0">
              <a:latin typeface="Nikosh" panose="02000000000000000000" pitchFamily="2" charset="0"/>
              <a:cs typeface="Nikosh" panose="02000000000000000000" pitchFamily="2" charset="0"/>
            </a:endParaRPr>
          </a:p>
        </p:txBody>
      </p:sp>
      <p:sp>
        <p:nvSpPr>
          <p:cNvPr id="3" name="Content Placeholder 2"/>
          <p:cNvSpPr>
            <a:spLocks noGrp="1"/>
          </p:cNvSpPr>
          <p:nvPr>
            <p:ph idx="1"/>
          </p:nvPr>
        </p:nvSpPr>
        <p:spPr>
          <a:xfrm>
            <a:off x="136478" y="1061349"/>
            <a:ext cx="10616820" cy="5025551"/>
          </a:xfrm>
          <a:solidFill>
            <a:schemeClr val="bg1">
              <a:lumMod val="95000"/>
            </a:schemeClr>
          </a:solidFill>
        </p:spPr>
        <p:txBody>
          <a:bodyPr>
            <a:normAutofit fontScale="85000" lnSpcReduction="20000"/>
          </a:bodyPr>
          <a:lstStyle/>
          <a:p>
            <a:pPr marL="0" indent="0" algn="just">
              <a:buNone/>
            </a:pPr>
            <a:r>
              <a:rPr lang="en-US" sz="4800" dirty="0">
                <a:latin typeface="Nikosh" panose="02000000000000000000" pitchFamily="2" charset="0"/>
                <a:cs typeface="Nikosh" panose="02000000000000000000" pitchFamily="2" charset="0"/>
              </a:rPr>
              <a:t>baby steps</a:t>
            </a:r>
            <a:r>
              <a:rPr lang="en-US" sz="4800" dirty="0">
                <a:latin typeface="Nikosh" panose="02000000000000000000" pitchFamily="2" charset="0"/>
                <a:cs typeface="Nikosh" panose="02000000000000000000" pitchFamily="2" charset="0"/>
              </a:rPr>
              <a:t>:</a:t>
            </a:r>
          </a:p>
          <a:p>
            <a:pPr marL="0" indent="0" algn="just">
              <a:buNone/>
            </a:pPr>
            <a:r>
              <a:rPr lang="as-IN" sz="4800" dirty="0">
                <a:latin typeface="Nikosh" panose="02000000000000000000" pitchFamily="2" charset="0"/>
                <a:cs typeface="Nikosh" panose="02000000000000000000" pitchFamily="2" charset="0"/>
              </a:rPr>
              <a:t>শিক্ষাগত </a:t>
            </a:r>
            <a:r>
              <a:rPr lang="as-IN" sz="4800" dirty="0">
                <a:latin typeface="Nikosh" panose="02000000000000000000" pitchFamily="2" charset="0"/>
                <a:cs typeface="Nikosh" panose="02000000000000000000" pitchFamily="2" charset="0"/>
              </a:rPr>
              <a:t>সেটিংসে প্রযুক্তি বাস্তবায়নের একটি কৌশলগত পদ্ধতি </a:t>
            </a:r>
            <a:r>
              <a:rPr lang="as-IN" sz="4800" dirty="0">
                <a:latin typeface="Nikosh" panose="02000000000000000000" pitchFamily="2" charset="0"/>
                <a:cs typeface="Nikosh" panose="02000000000000000000" pitchFamily="2" charset="0"/>
              </a:rPr>
              <a:t>হিসাবে</a:t>
            </a:r>
            <a:endParaRPr lang="en-US" sz="4800" dirty="0">
              <a:latin typeface="Nikosh" panose="02000000000000000000" pitchFamily="2" charset="0"/>
              <a:cs typeface="Nikosh" panose="02000000000000000000" pitchFamily="2" charset="0"/>
            </a:endParaRPr>
          </a:p>
          <a:p>
            <a:pPr marL="0" indent="0" algn="just">
              <a:buNone/>
            </a:pPr>
            <a:endParaRPr lang="as-IN" sz="4800" dirty="0">
              <a:latin typeface="Nikosh" panose="02000000000000000000" pitchFamily="2" charset="0"/>
              <a:cs typeface="Nikosh" panose="02000000000000000000" pitchFamily="2" charset="0"/>
            </a:endParaRPr>
          </a:p>
          <a:p>
            <a:pPr marL="0" indent="0" algn="just">
              <a:buNone/>
            </a:pPr>
            <a:r>
              <a:rPr lang="as-IN" sz="4800" b="1" dirty="0">
                <a:latin typeface="Nikosh" panose="02000000000000000000" pitchFamily="2" charset="0"/>
                <a:cs typeface="Nikosh" panose="02000000000000000000" pitchFamily="2" charset="0"/>
              </a:rPr>
              <a:t>কো</a:t>
            </a:r>
            <a:r>
              <a:rPr lang="en-US" sz="4800" b="1" dirty="0" err="1">
                <a:latin typeface="Nikosh" panose="02000000000000000000" pitchFamily="2" charset="0"/>
                <a:cs typeface="Nikosh" panose="02000000000000000000" pitchFamily="2" charset="0"/>
              </a:rPr>
              <a:t>য়া</a:t>
            </a:r>
            <a:r>
              <a:rPr lang="as-IN" sz="4800" b="1" dirty="0">
                <a:latin typeface="Nikosh" panose="02000000000000000000" pitchFamily="2" charset="0"/>
                <a:cs typeface="Nikosh" panose="02000000000000000000" pitchFamily="2" charset="0"/>
              </a:rPr>
              <a:t>ন্টাম লিপস:</a:t>
            </a:r>
          </a:p>
          <a:p>
            <a:pPr algn="just">
              <a:buFont typeface="Wingdings" panose="05000000000000000000" pitchFamily="2" charset="2"/>
              <a:buChar char="q"/>
            </a:pPr>
            <a:r>
              <a:rPr lang="as-IN" sz="4800" dirty="0">
                <a:latin typeface="Nikosh" panose="02000000000000000000" pitchFamily="2" charset="0"/>
                <a:cs typeface="Nikosh" panose="02000000000000000000" pitchFamily="2" charset="0"/>
              </a:rPr>
              <a:t>লার্নিং ম্যানেজমেন্ট সিস্টেম (</a:t>
            </a:r>
            <a:r>
              <a:rPr lang="en-US" sz="4800" dirty="0">
                <a:latin typeface="Nikosh" panose="02000000000000000000" pitchFamily="2" charset="0"/>
                <a:cs typeface="Nikosh" panose="02000000000000000000" pitchFamily="2" charset="0"/>
              </a:rPr>
              <a:t>LMS)</a:t>
            </a:r>
          </a:p>
          <a:p>
            <a:pPr algn="just">
              <a:buFont typeface="Wingdings" panose="05000000000000000000" pitchFamily="2" charset="2"/>
              <a:buChar char="q"/>
            </a:pPr>
            <a:r>
              <a:rPr lang="as-IN" sz="4800" dirty="0">
                <a:latin typeface="Nikosh" panose="02000000000000000000" pitchFamily="2" charset="0"/>
                <a:cs typeface="Nikosh" panose="02000000000000000000" pitchFamily="2" charset="0"/>
              </a:rPr>
              <a:t>সমস্ত ছাত্রদের জন্য এক থেকে এক ডিভাইস প্রোগ্রাম স্থাপন</a:t>
            </a:r>
          </a:p>
          <a:p>
            <a:pPr algn="just">
              <a:buFont typeface="Wingdings" panose="05000000000000000000" pitchFamily="2" charset="2"/>
              <a:buChar char="q"/>
            </a:pPr>
            <a:r>
              <a:rPr lang="as-IN" sz="4800" dirty="0">
                <a:latin typeface="Nikosh" panose="02000000000000000000" pitchFamily="2" charset="0"/>
                <a:cs typeface="Nikosh" panose="02000000000000000000" pitchFamily="2" charset="0"/>
              </a:rPr>
              <a:t>ভার্চুয়াল বাস্তবতার</a:t>
            </a:r>
            <a:endParaRPr lang="en-US" sz="4800" dirty="0">
              <a:latin typeface="Nikosh" panose="02000000000000000000" pitchFamily="2" charset="0"/>
              <a:cs typeface="Nikosh" panose="02000000000000000000" pitchFamily="2" charset="0"/>
            </a:endParaRPr>
          </a:p>
          <a:p>
            <a:pPr marL="0" indent="0" algn="just">
              <a:buNone/>
            </a:pPr>
            <a:endParaRPr lang="en-US" sz="4800" dirty="0">
              <a:latin typeface="Nikosh" panose="02000000000000000000" pitchFamily="2" charset="0"/>
              <a:cs typeface="Nikosh" panose="02000000000000000000" pitchFamily="2" charset="0"/>
            </a:endParaRPr>
          </a:p>
        </p:txBody>
      </p:sp>
    </p:spTree>
    <p:extLst>
      <p:ext uri="{BB962C8B-B14F-4D97-AF65-F5344CB8AC3E}">
        <p14:creationId xmlns:p14="http://schemas.microsoft.com/office/powerpoint/2010/main" val="2038497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0126" y="365126"/>
            <a:ext cx="11791665" cy="562923"/>
          </a:xfrm>
        </p:spPr>
        <p:txBody>
          <a:bodyPr>
            <a:normAutofit fontScale="90000"/>
          </a:bodyPr>
          <a:lstStyle/>
          <a:p>
            <a:pPr algn="ctr"/>
            <a:r>
              <a:rPr lang="as-IN" b="1" dirty="0" smtClean="0">
                <a:latin typeface="Nikosh" panose="02000000000000000000" pitchFamily="2" charset="0"/>
                <a:cs typeface="Nikosh" panose="02000000000000000000" pitchFamily="2" charset="0"/>
              </a:rPr>
              <a:t>পার্ট </a:t>
            </a:r>
            <a:r>
              <a:rPr lang="en-US" b="1" dirty="0" smtClean="0">
                <a:latin typeface="Nikosh" panose="02000000000000000000" pitchFamily="2" charset="0"/>
                <a:cs typeface="Nikosh" panose="02000000000000000000" pitchFamily="2" charset="0"/>
              </a:rPr>
              <a:t>৫</a:t>
            </a:r>
            <a:r>
              <a:rPr lang="as-IN" b="1" dirty="0" smtClean="0">
                <a:latin typeface="Nikosh" panose="02000000000000000000" pitchFamily="2" charset="0"/>
                <a:cs typeface="Nikosh" panose="02000000000000000000" pitchFamily="2" charset="0"/>
              </a:rPr>
              <a:t>: এটিকে একত্রিত করে</a:t>
            </a:r>
            <a:endParaRPr lang="en-US" b="1" dirty="0">
              <a:latin typeface="Nikosh" panose="02000000000000000000" pitchFamily="2" charset="0"/>
              <a:cs typeface="Nikosh" panose="02000000000000000000" pitchFamily="2" charset="0"/>
            </a:endParaRPr>
          </a:p>
        </p:txBody>
      </p:sp>
      <p:sp>
        <p:nvSpPr>
          <p:cNvPr id="3" name="Content Placeholder 2"/>
          <p:cNvSpPr>
            <a:spLocks noGrp="1"/>
          </p:cNvSpPr>
          <p:nvPr>
            <p:ph idx="1"/>
          </p:nvPr>
        </p:nvSpPr>
        <p:spPr>
          <a:xfrm>
            <a:off x="150126" y="928049"/>
            <a:ext cx="11203675" cy="5622877"/>
          </a:xfrm>
          <a:solidFill>
            <a:schemeClr val="bg1">
              <a:lumMod val="95000"/>
            </a:schemeClr>
          </a:solidFill>
        </p:spPr>
        <p:txBody>
          <a:bodyPr>
            <a:normAutofit/>
          </a:bodyPr>
          <a:lstStyle/>
          <a:p>
            <a:pPr algn="just">
              <a:buFont typeface="Wingdings" panose="05000000000000000000" pitchFamily="2" charset="2"/>
              <a:buChar char="ü"/>
            </a:pPr>
            <a:r>
              <a:rPr lang="as-IN" sz="3200" dirty="0">
                <a:latin typeface="Nikosh" panose="02000000000000000000" pitchFamily="2" charset="0"/>
                <a:cs typeface="Nikosh" panose="02000000000000000000" pitchFamily="2" charset="0"/>
              </a:rPr>
              <a:t>মুহূর্তের অনুদান</a:t>
            </a:r>
            <a:r>
              <a:rPr lang="en-US" sz="3200" dirty="0">
                <a:latin typeface="Nikosh" panose="02000000000000000000" pitchFamily="2" charset="0"/>
                <a:cs typeface="Nikosh" panose="02000000000000000000" pitchFamily="2" charset="0"/>
              </a:rPr>
              <a:t> (grant-of-the-moment)</a:t>
            </a:r>
            <a:endParaRPr lang="as-IN" sz="3200" dirty="0">
              <a:latin typeface="Nikosh" panose="02000000000000000000" pitchFamily="2" charset="0"/>
              <a:cs typeface="Nikosh" panose="02000000000000000000" pitchFamily="2" charset="0"/>
            </a:endParaRPr>
          </a:p>
          <a:p>
            <a:pPr algn="just">
              <a:buFont typeface="Wingdings" panose="05000000000000000000" pitchFamily="2" charset="2"/>
              <a:buChar char="ü"/>
            </a:pPr>
            <a:r>
              <a:rPr lang="as-IN" sz="3200" dirty="0">
                <a:latin typeface="Nikosh" panose="02000000000000000000" pitchFamily="2" charset="0"/>
                <a:cs typeface="Nikosh" panose="02000000000000000000" pitchFamily="2" charset="0"/>
              </a:rPr>
              <a:t>কোন শিক্ষক পিছি</a:t>
            </a:r>
            <a:r>
              <a:rPr lang="en-US" sz="3200" dirty="0" err="1">
                <a:latin typeface="Nikosh" panose="02000000000000000000" pitchFamily="2" charset="0"/>
                <a:cs typeface="Nikosh" panose="02000000000000000000" pitchFamily="2" charset="0"/>
              </a:rPr>
              <a:t>য়ে</a:t>
            </a:r>
            <a:r>
              <a:rPr lang="as-IN" sz="3200" dirty="0">
                <a:latin typeface="Nikosh" panose="02000000000000000000" pitchFamily="2" charset="0"/>
                <a:cs typeface="Nikosh" panose="02000000000000000000" pitchFamily="2" charset="0"/>
              </a:rPr>
              <a:t> নেই</a:t>
            </a:r>
            <a:r>
              <a:rPr lang="en-US" sz="3200" dirty="0">
                <a:latin typeface="Nikosh" panose="02000000000000000000" pitchFamily="2" charset="0"/>
                <a:cs typeface="Nikosh" panose="02000000000000000000" pitchFamily="2" charset="0"/>
              </a:rPr>
              <a:t> </a:t>
            </a:r>
            <a:r>
              <a:rPr lang="as-IN" sz="3200" dirty="0">
                <a:latin typeface="Nikosh" panose="02000000000000000000" pitchFamily="2" charset="0"/>
                <a:cs typeface="Nikosh" panose="02000000000000000000" pitchFamily="2" charset="0"/>
              </a:rPr>
              <a:t>(</a:t>
            </a:r>
            <a:r>
              <a:rPr lang="en-US" sz="3200" dirty="0">
                <a:latin typeface="Nikosh" panose="02000000000000000000" pitchFamily="2" charset="0"/>
                <a:cs typeface="Nikosh" panose="02000000000000000000" pitchFamily="2" charset="0"/>
              </a:rPr>
              <a:t>no teacher left behind)</a:t>
            </a:r>
          </a:p>
          <a:p>
            <a:pPr algn="just">
              <a:buFont typeface="Wingdings" panose="05000000000000000000" pitchFamily="2" charset="2"/>
              <a:buChar char="ü"/>
            </a:pPr>
            <a:r>
              <a:rPr lang="as-IN" sz="3200" dirty="0">
                <a:latin typeface="Nikosh" panose="02000000000000000000" pitchFamily="2" charset="0"/>
                <a:cs typeface="Nikosh" panose="02000000000000000000" pitchFamily="2" charset="0"/>
              </a:rPr>
              <a:t>শিক্ষার্থীদের একাডেমিক কৃতিত্ব উন্নত</a:t>
            </a:r>
            <a:r>
              <a:rPr lang="en-US" sz="3200" dirty="0">
                <a:latin typeface="Nikosh" panose="02000000000000000000" pitchFamily="2" charset="0"/>
                <a:cs typeface="Nikosh" panose="02000000000000000000" pitchFamily="2" charset="0"/>
              </a:rPr>
              <a:t> </a:t>
            </a:r>
            <a:r>
              <a:rPr lang="as-IN" sz="3200" dirty="0">
                <a:latin typeface="Nikosh" panose="02000000000000000000" pitchFamily="2" charset="0"/>
                <a:cs typeface="Nikosh" panose="02000000000000000000" pitchFamily="2" charset="0"/>
              </a:rPr>
              <a:t>(</a:t>
            </a:r>
            <a:r>
              <a:rPr lang="en-US" sz="3200" dirty="0">
                <a:latin typeface="Nikosh" panose="02000000000000000000" pitchFamily="2" charset="0"/>
                <a:cs typeface="Nikosh" panose="02000000000000000000" pitchFamily="2" charset="0"/>
              </a:rPr>
              <a:t>Improve student academic achievement)</a:t>
            </a:r>
          </a:p>
          <a:p>
            <a:pPr algn="just">
              <a:buFont typeface="Wingdings" panose="05000000000000000000" pitchFamily="2" charset="2"/>
              <a:buChar char="ü"/>
            </a:pPr>
            <a:r>
              <a:rPr lang="as-IN" sz="3200" dirty="0">
                <a:latin typeface="Nikosh" panose="02000000000000000000" pitchFamily="2" charset="0"/>
                <a:cs typeface="Nikosh" panose="02000000000000000000" pitchFamily="2" charset="0"/>
              </a:rPr>
              <a:t>ছাত্রদের অর্জন উন্নত করার জন্য পাঠ্যক্রম(</a:t>
            </a:r>
            <a:r>
              <a:rPr lang="en-US" sz="3200" dirty="0">
                <a:latin typeface="Nikosh" panose="02000000000000000000" pitchFamily="2" charset="0"/>
                <a:cs typeface="Nikosh" panose="02000000000000000000" pitchFamily="2" charset="0"/>
              </a:rPr>
              <a:t>curriculum to improve student achievement)</a:t>
            </a:r>
            <a:endParaRPr lang="en-US" sz="3200" dirty="0">
              <a:latin typeface="Nikosh" panose="02000000000000000000" pitchFamily="2" charset="0"/>
              <a:cs typeface="Nikosh" panose="02000000000000000000" pitchFamily="2" charset="0"/>
            </a:endParaRPr>
          </a:p>
        </p:txBody>
      </p:sp>
    </p:spTree>
    <p:extLst>
      <p:ext uri="{BB962C8B-B14F-4D97-AF65-F5344CB8AC3E}">
        <p14:creationId xmlns:p14="http://schemas.microsoft.com/office/powerpoint/2010/main" val="4103130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4716"/>
            <a:ext cx="11750722" cy="696036"/>
          </a:xfrm>
        </p:spPr>
        <p:txBody>
          <a:bodyPr>
            <a:normAutofit fontScale="90000"/>
          </a:bodyPr>
          <a:lstStyle/>
          <a:p>
            <a:pPr algn="ctr"/>
            <a:r>
              <a:rPr lang="as-IN" dirty="0">
                <a:latin typeface="Nikosh" panose="02000000000000000000" pitchFamily="2" charset="0"/>
                <a:cs typeface="Nikosh" panose="02000000000000000000" pitchFamily="2" charset="0"/>
              </a:rPr>
              <a:t>প্রযুক্তি পরিকল্পনার জন্য মডেল</a:t>
            </a:r>
            <a:endParaRPr lang="en-US" dirty="0">
              <a:latin typeface="Nikosh" panose="02000000000000000000" pitchFamily="2" charset="0"/>
              <a:cs typeface="Nikosh" panose="02000000000000000000" pitchFamily="2"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0092948"/>
              </p:ext>
            </p:extLst>
          </p:nvPr>
        </p:nvGraphicFramePr>
        <p:xfrm>
          <a:off x="0" y="1064526"/>
          <a:ext cx="12192000" cy="5677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2975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Nikosh" panose="02000000000000000000" pitchFamily="2" charset="0"/>
                <a:cs typeface="Nikosh" panose="02000000000000000000" pitchFamily="2" charset="0"/>
              </a:rPr>
              <a:t>Strength Points(</a:t>
            </a:r>
            <a:r>
              <a:rPr lang="as-IN" b="1" dirty="0">
                <a:latin typeface="Nikosh" panose="02000000000000000000" pitchFamily="2" charset="0"/>
                <a:cs typeface="Nikosh" panose="02000000000000000000" pitchFamily="2" charset="0"/>
              </a:rPr>
              <a:t>শক্তি </a:t>
            </a:r>
            <a:r>
              <a:rPr lang="as-IN" b="1" dirty="0" smtClean="0">
                <a:latin typeface="Nikosh" panose="02000000000000000000" pitchFamily="2" charset="0"/>
                <a:cs typeface="Nikosh" panose="02000000000000000000" pitchFamily="2" charset="0"/>
              </a:rPr>
              <a:t>প</a:t>
            </a:r>
            <a:r>
              <a:rPr lang="en-US" b="1" dirty="0" err="1" smtClean="0">
                <a:latin typeface="Nikosh" panose="02000000000000000000" pitchFamily="2" charset="0"/>
                <a:cs typeface="Nikosh" panose="02000000000000000000" pitchFamily="2" charset="0"/>
              </a:rPr>
              <a:t>য়ে</a:t>
            </a:r>
            <a:r>
              <a:rPr lang="as-IN" b="1" dirty="0" smtClean="0">
                <a:latin typeface="Nikosh" panose="02000000000000000000" pitchFamily="2" charset="0"/>
                <a:cs typeface="Nikosh" panose="02000000000000000000" pitchFamily="2" charset="0"/>
              </a:rPr>
              <a:t>ন্ট</a:t>
            </a:r>
            <a:r>
              <a:rPr lang="as-IN" b="1" dirty="0">
                <a:latin typeface="Nikosh" panose="02000000000000000000" pitchFamily="2" charset="0"/>
                <a:cs typeface="Nikosh" panose="02000000000000000000" pitchFamily="2" charset="0"/>
              </a:rPr>
              <a:t>):</a:t>
            </a:r>
            <a:endParaRPr lang="en-US" b="1" dirty="0">
              <a:latin typeface="Nikosh" panose="02000000000000000000" pitchFamily="2" charset="0"/>
              <a:cs typeface="Nikosh" panose="02000000000000000000" pitchFamily="2"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as-IN" sz="3001" dirty="0">
                <a:latin typeface="Nikosh" panose="02000000000000000000" pitchFamily="2" charset="0"/>
                <a:cs typeface="Nikosh" panose="02000000000000000000" pitchFamily="2" charset="0"/>
              </a:rPr>
              <a:t>উদ্ভাবনী চিন্তা</a:t>
            </a:r>
          </a:p>
          <a:p>
            <a:pPr>
              <a:buFont typeface="Wingdings" panose="05000000000000000000" pitchFamily="2" charset="2"/>
              <a:buChar char="Ø"/>
            </a:pPr>
            <a:r>
              <a:rPr lang="as-IN" sz="3001" dirty="0">
                <a:latin typeface="Nikosh" panose="02000000000000000000" pitchFamily="2" charset="0"/>
                <a:cs typeface="Nikosh" panose="02000000000000000000" pitchFamily="2" charset="0"/>
              </a:rPr>
              <a:t>শিক্ষাগত দক্ষতা</a:t>
            </a:r>
          </a:p>
          <a:p>
            <a:pPr>
              <a:buFont typeface="Wingdings" panose="05000000000000000000" pitchFamily="2" charset="2"/>
              <a:buChar char="Ø"/>
            </a:pPr>
            <a:r>
              <a:rPr lang="as-IN" sz="3001" dirty="0">
                <a:latin typeface="Nikosh" panose="02000000000000000000" pitchFamily="2" charset="0"/>
                <a:cs typeface="Nikosh" panose="02000000000000000000" pitchFamily="2" charset="0"/>
              </a:rPr>
              <a:t>কারিগরি দক্ষতা</a:t>
            </a:r>
          </a:p>
          <a:p>
            <a:pPr>
              <a:buFont typeface="Wingdings" panose="05000000000000000000" pitchFamily="2" charset="2"/>
              <a:buChar char="Ø"/>
            </a:pPr>
            <a:r>
              <a:rPr lang="as-IN" sz="3001" dirty="0">
                <a:latin typeface="Nikosh" panose="02000000000000000000" pitchFamily="2" charset="0"/>
                <a:cs typeface="Nikosh" panose="02000000000000000000" pitchFamily="2" charset="0"/>
              </a:rPr>
              <a:t>ডেটা বিশ্লেষণ দক্ষতা</a:t>
            </a:r>
          </a:p>
          <a:p>
            <a:pPr>
              <a:buFont typeface="Wingdings" panose="05000000000000000000" pitchFamily="2" charset="2"/>
              <a:buChar char="Ø"/>
            </a:pPr>
            <a:r>
              <a:rPr lang="as-IN" sz="3001" dirty="0">
                <a:latin typeface="Nikosh" panose="02000000000000000000" pitchFamily="2" charset="0"/>
                <a:cs typeface="Nikosh" panose="02000000000000000000" pitchFamily="2" charset="0"/>
              </a:rPr>
              <a:t>কার্যকরী যোগাযোগ</a:t>
            </a:r>
          </a:p>
          <a:p>
            <a:pPr>
              <a:buFont typeface="Wingdings" panose="05000000000000000000" pitchFamily="2" charset="2"/>
              <a:buChar char="Ø"/>
            </a:pPr>
            <a:r>
              <a:rPr lang="as-IN" sz="3001" dirty="0">
                <a:latin typeface="Nikosh" panose="02000000000000000000" pitchFamily="2" charset="0"/>
                <a:cs typeface="Nikosh" panose="02000000000000000000" pitchFamily="2" charset="0"/>
              </a:rPr>
              <a:t>নৈতিক বিবেচ্য </a:t>
            </a:r>
            <a:r>
              <a:rPr lang="as-IN" sz="3001" dirty="0">
                <a:latin typeface="Nikosh" panose="02000000000000000000" pitchFamily="2" charset="0"/>
                <a:cs typeface="Nikosh" panose="02000000000000000000" pitchFamily="2" charset="0"/>
              </a:rPr>
              <a:t>বিষ</a:t>
            </a:r>
            <a:r>
              <a:rPr lang="en-US" sz="3001" dirty="0">
                <a:latin typeface="Nikosh" panose="02000000000000000000" pitchFamily="2" charset="0"/>
                <a:cs typeface="Nikosh" panose="02000000000000000000" pitchFamily="2" charset="0"/>
              </a:rPr>
              <a:t>য়</a:t>
            </a:r>
            <a:endParaRPr lang="en-US" sz="3001" dirty="0">
              <a:latin typeface="Nikosh" panose="02000000000000000000" pitchFamily="2" charset="0"/>
              <a:cs typeface="Nikosh" panose="02000000000000000000" pitchFamily="2" charset="0"/>
            </a:endParaRPr>
          </a:p>
        </p:txBody>
      </p:sp>
    </p:spTree>
    <p:extLst>
      <p:ext uri="{BB962C8B-B14F-4D97-AF65-F5344CB8AC3E}">
        <p14:creationId xmlns:p14="http://schemas.microsoft.com/office/powerpoint/2010/main" val="3719288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1" y="365125"/>
            <a:ext cx="11176379" cy="576571"/>
          </a:xfrm>
        </p:spPr>
        <p:txBody>
          <a:bodyPr>
            <a:normAutofit fontScale="90000"/>
          </a:bodyPr>
          <a:lstStyle/>
          <a:p>
            <a:pPr algn="ctr"/>
            <a:r>
              <a:rPr lang="en-US" b="1" dirty="0" err="1" smtClean="0">
                <a:latin typeface="Nikosh" panose="02000000000000000000" pitchFamily="2" charset="0"/>
                <a:cs typeface="Nikosh" panose="02000000000000000000" pitchFamily="2" charset="0"/>
              </a:rPr>
              <a:t>দূর্বলতা</a:t>
            </a:r>
            <a:endParaRPr lang="en-US" b="1" dirty="0">
              <a:latin typeface="Nikosh" panose="02000000000000000000" pitchFamily="2" charset="0"/>
              <a:cs typeface="Nikosh" panose="02000000000000000000" pitchFamily="2" charset="0"/>
            </a:endParaRPr>
          </a:p>
        </p:txBody>
      </p:sp>
      <p:sp>
        <p:nvSpPr>
          <p:cNvPr id="3" name="Content Placeholder 2"/>
          <p:cNvSpPr>
            <a:spLocks noGrp="1"/>
          </p:cNvSpPr>
          <p:nvPr>
            <p:ph idx="1"/>
          </p:nvPr>
        </p:nvSpPr>
        <p:spPr>
          <a:xfrm>
            <a:off x="177422" y="1064525"/>
            <a:ext cx="11832609" cy="5112438"/>
          </a:xfrm>
        </p:spPr>
        <p:txBody>
          <a:bodyPr>
            <a:normAutofit/>
          </a:bodyPr>
          <a:lstStyle/>
          <a:p>
            <a:pPr>
              <a:buFont typeface="Wingdings" panose="05000000000000000000" pitchFamily="2" charset="2"/>
              <a:buChar char="ü"/>
            </a:pPr>
            <a:r>
              <a:rPr lang="as-IN" sz="3001" dirty="0">
                <a:latin typeface="Nikosh" panose="02000000000000000000" pitchFamily="2" charset="0"/>
                <a:cs typeface="Nikosh" panose="02000000000000000000" pitchFamily="2" charset="0"/>
              </a:rPr>
              <a:t>শিক্ষাগত বোঝার অভাব (</a:t>
            </a:r>
            <a:r>
              <a:rPr lang="en-US" sz="3001" dirty="0">
                <a:latin typeface="Nikosh" panose="02000000000000000000" pitchFamily="2" charset="0"/>
                <a:cs typeface="Nikosh" panose="02000000000000000000" pitchFamily="2" charset="0"/>
              </a:rPr>
              <a:t>Lack of Pedagogical Understanding)</a:t>
            </a:r>
          </a:p>
          <a:p>
            <a:pPr>
              <a:buFont typeface="Wingdings" panose="05000000000000000000" pitchFamily="2" charset="2"/>
              <a:buChar char="ü"/>
            </a:pPr>
            <a:r>
              <a:rPr lang="as-IN" sz="3001" dirty="0">
                <a:latin typeface="Nikosh" panose="02000000000000000000" pitchFamily="2" charset="0"/>
                <a:cs typeface="Nikosh" panose="02000000000000000000" pitchFamily="2" charset="0"/>
              </a:rPr>
              <a:t>অপর্যাপ্ত প্রশিক্ষণ এবং সমর্থন(</a:t>
            </a:r>
            <a:r>
              <a:rPr lang="en-US" sz="3001" dirty="0">
                <a:latin typeface="Nikosh" panose="02000000000000000000" pitchFamily="2" charset="0"/>
                <a:cs typeface="Nikosh" panose="02000000000000000000" pitchFamily="2" charset="0"/>
              </a:rPr>
              <a:t>Insufficient Training and Support)</a:t>
            </a:r>
          </a:p>
          <a:p>
            <a:pPr>
              <a:buFont typeface="Wingdings" panose="05000000000000000000" pitchFamily="2" charset="2"/>
              <a:buChar char="ü"/>
            </a:pPr>
            <a:r>
              <a:rPr lang="as-IN" sz="3001" dirty="0">
                <a:latin typeface="Nikosh" panose="02000000000000000000" pitchFamily="2" charset="0"/>
                <a:cs typeface="Nikosh" panose="02000000000000000000" pitchFamily="2" charset="0"/>
              </a:rPr>
              <a:t>তথ্য গোপনীয়তা এবং নিরাপত্তা উদ্বেগ (</a:t>
            </a:r>
            <a:r>
              <a:rPr lang="en-US" sz="3001" dirty="0">
                <a:latin typeface="Nikosh" panose="02000000000000000000" pitchFamily="2" charset="0"/>
                <a:cs typeface="Nikosh" panose="02000000000000000000" pitchFamily="2" charset="0"/>
              </a:rPr>
              <a:t>Data Privacy and Security Concerns)</a:t>
            </a:r>
          </a:p>
          <a:p>
            <a:pPr>
              <a:buFont typeface="Wingdings" panose="05000000000000000000" pitchFamily="2" charset="2"/>
              <a:buChar char="ü"/>
            </a:pPr>
            <a:r>
              <a:rPr lang="as-IN" sz="3001" dirty="0">
                <a:latin typeface="Nikosh" panose="02000000000000000000" pitchFamily="2" charset="0"/>
                <a:cs typeface="Nikosh" panose="02000000000000000000" pitchFamily="2" charset="0"/>
              </a:rPr>
              <a:t>গবেষণা ও প্রমাণের ঘাটতি (</a:t>
            </a:r>
            <a:r>
              <a:rPr lang="en-US" sz="3001" dirty="0">
                <a:latin typeface="Nikosh" panose="02000000000000000000" pitchFamily="2" charset="0"/>
                <a:cs typeface="Nikosh" panose="02000000000000000000" pitchFamily="2" charset="0"/>
              </a:rPr>
              <a:t>Shortage of Research and Evidence)</a:t>
            </a:r>
          </a:p>
          <a:p>
            <a:pPr>
              <a:buFont typeface="Wingdings" panose="05000000000000000000" pitchFamily="2" charset="2"/>
              <a:buChar char="ü"/>
            </a:pPr>
            <a:r>
              <a:rPr lang="as-IN" sz="3001" dirty="0">
                <a:latin typeface="Nikosh" panose="02000000000000000000" pitchFamily="2" charset="0"/>
                <a:cs typeface="Nikosh" panose="02000000000000000000" pitchFamily="2" charset="0"/>
              </a:rPr>
              <a:t>প্রযুক্তিগত অপ্রচলিততা (</a:t>
            </a:r>
            <a:r>
              <a:rPr lang="en-US" sz="3001" dirty="0">
                <a:latin typeface="Nikosh" panose="02000000000000000000" pitchFamily="2" charset="0"/>
                <a:cs typeface="Nikosh" panose="02000000000000000000" pitchFamily="2" charset="0"/>
              </a:rPr>
              <a:t>Technological Obsolescence)</a:t>
            </a:r>
          </a:p>
        </p:txBody>
      </p:sp>
    </p:spTree>
    <p:extLst>
      <p:ext uri="{BB962C8B-B14F-4D97-AF65-F5344CB8AC3E}">
        <p14:creationId xmlns:p14="http://schemas.microsoft.com/office/powerpoint/2010/main" val="1807281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478" y="255943"/>
            <a:ext cx="11039901" cy="562923"/>
          </a:xfrm>
        </p:spPr>
        <p:txBody>
          <a:bodyPr>
            <a:noAutofit/>
          </a:bodyPr>
          <a:lstStyle/>
          <a:p>
            <a:pPr algn="ctr"/>
            <a:r>
              <a:rPr lang="en-US" b="1" dirty="0" err="1" smtClean="0">
                <a:latin typeface="Nikosh" panose="02000000000000000000" pitchFamily="2" charset="0"/>
                <a:cs typeface="Nikosh" panose="02000000000000000000" pitchFamily="2" charset="0"/>
              </a:rPr>
              <a:t>উপসংহার</a:t>
            </a:r>
            <a:endParaRPr lang="en-US" b="1" dirty="0">
              <a:latin typeface="Nikosh" panose="02000000000000000000" pitchFamily="2" charset="0"/>
              <a:cs typeface="Nikosh" panose="02000000000000000000" pitchFamily="2" charset="0"/>
            </a:endParaRPr>
          </a:p>
        </p:txBody>
      </p:sp>
      <p:sp>
        <p:nvSpPr>
          <p:cNvPr id="3" name="Content Placeholder 2"/>
          <p:cNvSpPr>
            <a:spLocks noGrp="1"/>
          </p:cNvSpPr>
          <p:nvPr>
            <p:ph idx="1"/>
          </p:nvPr>
        </p:nvSpPr>
        <p:spPr>
          <a:xfrm>
            <a:off x="136478" y="941698"/>
            <a:ext cx="12055522" cy="5595581"/>
          </a:xfrm>
          <a:solidFill>
            <a:schemeClr val="bg1">
              <a:lumMod val="95000"/>
            </a:schemeClr>
          </a:solidFill>
        </p:spPr>
        <p:txBody>
          <a:bodyPr>
            <a:normAutofit/>
          </a:bodyPr>
          <a:lstStyle/>
          <a:p>
            <a:pPr algn="just">
              <a:buFont typeface="Wingdings" panose="05000000000000000000" pitchFamily="2" charset="2"/>
              <a:buChar char="ü"/>
            </a:pPr>
            <a:r>
              <a:rPr lang="as-IN" sz="3001" dirty="0">
                <a:latin typeface="Nikosh" panose="02000000000000000000" pitchFamily="2" charset="0"/>
                <a:cs typeface="Nikosh" panose="02000000000000000000" pitchFamily="2" charset="0"/>
              </a:rPr>
              <a:t>স্বতন্ত্র ছাত্রদের চাহিদা এবং শেখার শৈলী অনুসারে শিক্ষাকে উপযোগী </a:t>
            </a:r>
            <a:r>
              <a:rPr lang="as-IN" sz="3001" dirty="0">
                <a:latin typeface="Nikosh" panose="02000000000000000000" pitchFamily="2" charset="0"/>
                <a:cs typeface="Nikosh" panose="02000000000000000000" pitchFamily="2" charset="0"/>
              </a:rPr>
              <a:t>করার</a:t>
            </a:r>
            <a:r>
              <a:rPr lang="en-US" sz="3001" dirty="0">
                <a:latin typeface="Nikosh" panose="02000000000000000000" pitchFamily="2" charset="0"/>
                <a:cs typeface="Nikosh" panose="02000000000000000000" pitchFamily="2" charset="0"/>
              </a:rPr>
              <a:t> </a:t>
            </a:r>
            <a:r>
              <a:rPr lang="as-IN" sz="3001" dirty="0">
                <a:latin typeface="Nikosh" panose="02000000000000000000" pitchFamily="2" charset="0"/>
                <a:cs typeface="Nikosh" panose="02000000000000000000" pitchFamily="2" charset="0"/>
              </a:rPr>
              <a:t>জন্য </a:t>
            </a:r>
            <a:r>
              <a:rPr lang="as-IN" sz="3001" dirty="0">
                <a:latin typeface="Nikosh" panose="02000000000000000000" pitchFamily="2" charset="0"/>
                <a:cs typeface="Nikosh" panose="02000000000000000000" pitchFamily="2" charset="0"/>
              </a:rPr>
              <a:t>প্রযুক্তি </a:t>
            </a:r>
            <a:r>
              <a:rPr lang="as-IN" sz="3001" dirty="0">
                <a:latin typeface="Nikosh" panose="02000000000000000000" pitchFamily="2" charset="0"/>
                <a:cs typeface="Nikosh" panose="02000000000000000000" pitchFamily="2" charset="0"/>
              </a:rPr>
              <a:t>।</a:t>
            </a:r>
            <a:endParaRPr lang="as-IN" sz="3001" dirty="0">
              <a:latin typeface="Nikosh" panose="02000000000000000000" pitchFamily="2" charset="0"/>
              <a:cs typeface="Nikosh" panose="02000000000000000000" pitchFamily="2" charset="0"/>
            </a:endParaRPr>
          </a:p>
          <a:p>
            <a:pPr algn="just">
              <a:buFont typeface="Wingdings" panose="05000000000000000000" pitchFamily="2" charset="2"/>
              <a:buChar char="ü"/>
            </a:pPr>
            <a:r>
              <a:rPr lang="as-IN" sz="3001" dirty="0">
                <a:latin typeface="Nikosh" panose="02000000000000000000" pitchFamily="2" charset="0"/>
                <a:cs typeface="Nikosh" panose="02000000000000000000" pitchFamily="2" charset="0"/>
              </a:rPr>
              <a:t>ব্যস্ততা এবং অনুপ্রেরণা </a:t>
            </a:r>
            <a:r>
              <a:rPr lang="as-IN" sz="3001" dirty="0">
                <a:latin typeface="Nikosh" panose="02000000000000000000" pitchFamily="2" charset="0"/>
                <a:cs typeface="Nikosh" panose="02000000000000000000" pitchFamily="2" charset="0"/>
              </a:rPr>
              <a:t>বা</a:t>
            </a:r>
            <a:r>
              <a:rPr lang="en-US" sz="3001" dirty="0" err="1">
                <a:latin typeface="Nikosh" panose="02000000000000000000" pitchFamily="2" charset="0"/>
                <a:cs typeface="Nikosh" panose="02000000000000000000" pitchFamily="2" charset="0"/>
              </a:rPr>
              <a:t>ড়া</a:t>
            </a:r>
            <a:r>
              <a:rPr lang="as-IN" sz="3001" dirty="0">
                <a:latin typeface="Nikosh" panose="02000000000000000000" pitchFamily="2" charset="0"/>
                <a:cs typeface="Nikosh" panose="02000000000000000000" pitchFamily="2" charset="0"/>
              </a:rPr>
              <a:t>তে </a:t>
            </a:r>
            <a:r>
              <a:rPr lang="as-IN" sz="3001" dirty="0">
                <a:latin typeface="Nikosh" panose="02000000000000000000" pitchFamily="2" charset="0"/>
                <a:cs typeface="Nikosh" panose="02000000000000000000" pitchFamily="2" charset="0"/>
              </a:rPr>
              <a:t>শেখার প্ল্যাটফর্মগুলিতে গেমের উপাদানগুলি অন্তর্ভুক্ত করা।</a:t>
            </a:r>
          </a:p>
          <a:p>
            <a:pPr algn="just">
              <a:buFont typeface="Wingdings" panose="05000000000000000000" pitchFamily="2" charset="2"/>
              <a:buChar char="ü"/>
            </a:pPr>
            <a:r>
              <a:rPr lang="en-US" sz="3001" dirty="0">
                <a:latin typeface="Nikosh" panose="02000000000000000000" pitchFamily="2" charset="0"/>
                <a:cs typeface="Nikosh" panose="02000000000000000000" pitchFamily="2" charset="0"/>
              </a:rPr>
              <a:t>VR </a:t>
            </a:r>
            <a:r>
              <a:rPr lang="as-IN" sz="3001" dirty="0">
                <a:latin typeface="Nikosh" panose="02000000000000000000" pitchFamily="2" charset="0"/>
                <a:cs typeface="Nikosh" panose="02000000000000000000" pitchFamily="2" charset="0"/>
              </a:rPr>
              <a:t>এবং </a:t>
            </a:r>
            <a:r>
              <a:rPr lang="en-US" sz="3001" dirty="0">
                <a:latin typeface="Nikosh" panose="02000000000000000000" pitchFamily="2" charset="0"/>
                <a:cs typeface="Nikosh" panose="02000000000000000000" pitchFamily="2" charset="0"/>
              </a:rPr>
              <a:t>AR </a:t>
            </a:r>
            <a:r>
              <a:rPr lang="as-IN" sz="3001" dirty="0">
                <a:latin typeface="Nikosh" panose="02000000000000000000" pitchFamily="2" charset="0"/>
                <a:cs typeface="Nikosh" panose="02000000000000000000" pitchFamily="2" charset="0"/>
              </a:rPr>
              <a:t>ব্যবহার করে নিমজ্জিত শেখার অভিজ্ঞতা তৈরি করা, যা </a:t>
            </a:r>
            <a:r>
              <a:rPr lang="as-IN" sz="3001" dirty="0">
                <a:latin typeface="Nikosh" panose="02000000000000000000" pitchFamily="2" charset="0"/>
                <a:cs typeface="Nikosh" panose="02000000000000000000" pitchFamily="2" charset="0"/>
              </a:rPr>
              <a:t>শিক্ষার্থীদের </a:t>
            </a:r>
            <a:r>
              <a:rPr lang="as-IN" sz="3001" dirty="0">
                <a:latin typeface="Nikosh" panose="02000000000000000000" pitchFamily="2" charset="0"/>
                <a:cs typeface="Nikosh" panose="02000000000000000000" pitchFamily="2" charset="0"/>
              </a:rPr>
              <a:t>তিনটি </a:t>
            </a:r>
            <a:r>
              <a:rPr lang="as-IN" sz="3001" dirty="0">
                <a:latin typeface="Nikosh" panose="02000000000000000000" pitchFamily="2" charset="0"/>
                <a:cs typeface="Nikosh" panose="02000000000000000000" pitchFamily="2" charset="0"/>
              </a:rPr>
              <a:t>মাত্রা</a:t>
            </a:r>
            <a:r>
              <a:rPr lang="en-US" sz="3001" dirty="0">
                <a:latin typeface="Nikosh" panose="02000000000000000000" pitchFamily="2" charset="0"/>
                <a:cs typeface="Nikosh" panose="02000000000000000000" pitchFamily="2" charset="0"/>
              </a:rPr>
              <a:t>য়</a:t>
            </a:r>
            <a:r>
              <a:rPr lang="as-IN" sz="3001" dirty="0">
                <a:latin typeface="Nikosh" panose="02000000000000000000" pitchFamily="2" charset="0"/>
                <a:cs typeface="Nikosh" panose="02000000000000000000" pitchFamily="2" charset="0"/>
              </a:rPr>
              <a:t> </a:t>
            </a:r>
            <a:r>
              <a:rPr lang="as-IN" sz="3001" dirty="0">
                <a:latin typeface="Nikosh" panose="02000000000000000000" pitchFamily="2" charset="0"/>
                <a:cs typeface="Nikosh" panose="02000000000000000000" pitchFamily="2" charset="0"/>
              </a:rPr>
              <a:t>ধারণার সাথে ইন্টারঅ্যাক্ট </a:t>
            </a:r>
            <a:r>
              <a:rPr lang="as-IN" sz="3001" dirty="0">
                <a:latin typeface="Nikosh" panose="02000000000000000000" pitchFamily="2" charset="0"/>
                <a:cs typeface="Nikosh" panose="02000000000000000000" pitchFamily="2" charset="0"/>
              </a:rPr>
              <a:t>।</a:t>
            </a:r>
            <a:endParaRPr lang="as-IN" sz="3001" dirty="0">
              <a:latin typeface="Nikosh" panose="02000000000000000000" pitchFamily="2" charset="0"/>
              <a:cs typeface="Nikosh" panose="02000000000000000000" pitchFamily="2" charset="0"/>
            </a:endParaRPr>
          </a:p>
          <a:p>
            <a:pPr algn="just">
              <a:buFont typeface="Wingdings" panose="05000000000000000000" pitchFamily="2" charset="2"/>
              <a:buChar char="ü"/>
            </a:pPr>
            <a:r>
              <a:rPr lang="as-IN" sz="3001" dirty="0">
                <a:latin typeface="Nikosh" panose="02000000000000000000" pitchFamily="2" charset="0"/>
                <a:cs typeface="Nikosh" panose="02000000000000000000" pitchFamily="2" charset="0"/>
              </a:rPr>
              <a:t>শিক্ষার্থীদের ডেটা বিশ্লেষণ করতে এবং শেখার পথের জন্য ব্যক্তিগতকৃত সুপারিশ </a:t>
            </a:r>
            <a:r>
              <a:rPr lang="as-IN" sz="3001" dirty="0">
                <a:latin typeface="Nikosh" panose="02000000000000000000" pitchFamily="2" charset="0"/>
                <a:cs typeface="Nikosh" panose="02000000000000000000" pitchFamily="2" charset="0"/>
              </a:rPr>
              <a:t>প্রদান </a:t>
            </a:r>
            <a:r>
              <a:rPr lang="as-IN" sz="3001" dirty="0">
                <a:latin typeface="Nikosh" panose="02000000000000000000" pitchFamily="2" charset="0"/>
                <a:cs typeface="Nikosh" panose="02000000000000000000" pitchFamily="2" charset="0"/>
              </a:rPr>
              <a:t>করতে </a:t>
            </a:r>
            <a:r>
              <a:rPr lang="en-US" sz="3001" dirty="0">
                <a:latin typeface="Nikosh" panose="02000000000000000000" pitchFamily="2" charset="0"/>
                <a:cs typeface="Nikosh" panose="02000000000000000000" pitchFamily="2" charset="0"/>
              </a:rPr>
              <a:t>AI </a:t>
            </a:r>
            <a:r>
              <a:rPr lang="as-IN" sz="3001" dirty="0">
                <a:latin typeface="Nikosh" panose="02000000000000000000" pitchFamily="2" charset="0"/>
                <a:cs typeface="Nikosh" panose="02000000000000000000" pitchFamily="2" charset="0"/>
              </a:rPr>
              <a:t>এবং মেশিন লার্নিং অ্যালগরিদম ব্যবহার </a:t>
            </a:r>
            <a:r>
              <a:rPr lang="as-IN" sz="3001" dirty="0">
                <a:latin typeface="Nikosh" panose="02000000000000000000" pitchFamily="2" charset="0"/>
                <a:cs typeface="Nikosh" panose="02000000000000000000" pitchFamily="2" charset="0"/>
              </a:rPr>
              <a:t>।</a:t>
            </a:r>
            <a:endParaRPr lang="as-IN" sz="3001" dirty="0">
              <a:latin typeface="Nikosh" panose="02000000000000000000" pitchFamily="2" charset="0"/>
              <a:cs typeface="Nikosh" panose="02000000000000000000" pitchFamily="2" charset="0"/>
            </a:endParaRPr>
          </a:p>
          <a:p>
            <a:pPr algn="just">
              <a:buFont typeface="Wingdings" panose="05000000000000000000" pitchFamily="2" charset="2"/>
              <a:buChar char="ü"/>
            </a:pPr>
            <a:r>
              <a:rPr lang="as-IN" sz="3001" dirty="0">
                <a:latin typeface="Nikosh" panose="02000000000000000000" pitchFamily="2" charset="0"/>
                <a:cs typeface="Nikosh" panose="02000000000000000000" pitchFamily="2" charset="0"/>
              </a:rPr>
              <a:t>অনলাইন স্পেস তৈরি করা যেখানে শিক্ষার্থীরা </a:t>
            </a:r>
            <a:r>
              <a:rPr lang="as-IN" sz="3001" dirty="0">
                <a:latin typeface="Nikosh" panose="02000000000000000000" pitchFamily="2" charset="0"/>
                <a:cs typeface="Nikosh" panose="02000000000000000000" pitchFamily="2" charset="0"/>
              </a:rPr>
              <a:t>সমব</a:t>
            </a:r>
            <a:r>
              <a:rPr lang="en-US" sz="3001" dirty="0">
                <a:latin typeface="Nikosh" panose="02000000000000000000" pitchFamily="2" charset="0"/>
                <a:cs typeface="Nikosh" panose="02000000000000000000" pitchFamily="2" charset="0"/>
              </a:rPr>
              <a:t>য়</a:t>
            </a:r>
            <a:r>
              <a:rPr lang="as-IN" sz="3001" dirty="0">
                <a:latin typeface="Nikosh" panose="02000000000000000000" pitchFamily="2" charset="0"/>
                <a:cs typeface="Nikosh" panose="02000000000000000000" pitchFamily="2" charset="0"/>
              </a:rPr>
              <a:t>সীদের </a:t>
            </a:r>
            <a:r>
              <a:rPr lang="as-IN" sz="3001" dirty="0">
                <a:latin typeface="Nikosh" panose="02000000000000000000" pitchFamily="2" charset="0"/>
                <a:cs typeface="Nikosh" panose="02000000000000000000" pitchFamily="2" charset="0"/>
              </a:rPr>
              <a:t>সাথে </a:t>
            </a:r>
            <a:r>
              <a:rPr lang="as-IN" sz="3001" dirty="0">
                <a:latin typeface="Nikosh" panose="02000000000000000000" pitchFamily="2" charset="0"/>
                <a:cs typeface="Nikosh" panose="02000000000000000000" pitchFamily="2" charset="0"/>
              </a:rPr>
              <a:t>সহযোগিতা, ধারনা</a:t>
            </a:r>
            <a:r>
              <a:rPr lang="en-US" sz="3001" dirty="0">
                <a:latin typeface="Nikosh" panose="02000000000000000000" pitchFamily="2" charset="0"/>
                <a:cs typeface="Nikosh" panose="02000000000000000000" pitchFamily="2" charset="0"/>
              </a:rPr>
              <a:t> </a:t>
            </a:r>
            <a:r>
              <a:rPr lang="as-IN" sz="3001" dirty="0">
                <a:latin typeface="Nikosh" panose="02000000000000000000" pitchFamily="2" charset="0"/>
                <a:cs typeface="Nikosh" panose="02000000000000000000" pitchFamily="2" charset="0"/>
              </a:rPr>
              <a:t>শে</a:t>
            </a:r>
            <a:r>
              <a:rPr lang="en-US" sz="3001" dirty="0" err="1">
                <a:latin typeface="Nikosh" panose="02000000000000000000" pitchFamily="2" charset="0"/>
                <a:cs typeface="Nikosh" panose="02000000000000000000" pitchFamily="2" charset="0"/>
              </a:rPr>
              <a:t>য়া</a:t>
            </a:r>
            <a:r>
              <a:rPr lang="as-IN" sz="3001" dirty="0">
                <a:latin typeface="Nikosh" panose="02000000000000000000" pitchFamily="2" charset="0"/>
                <a:cs typeface="Nikosh" panose="02000000000000000000" pitchFamily="2" charset="0"/>
              </a:rPr>
              <a:t>র এবং </a:t>
            </a:r>
            <a:r>
              <a:rPr lang="as-IN" sz="3001" dirty="0">
                <a:latin typeface="Nikosh" panose="02000000000000000000" pitchFamily="2" charset="0"/>
                <a:cs typeface="Nikosh" panose="02000000000000000000" pitchFamily="2" charset="0"/>
              </a:rPr>
              <a:t>একসাথে প্রকল্পে কাজ করতে পারে।</a:t>
            </a:r>
          </a:p>
          <a:p>
            <a:pPr algn="just">
              <a:buFont typeface="Wingdings" panose="05000000000000000000" pitchFamily="2" charset="2"/>
              <a:buChar char="ü"/>
            </a:pPr>
            <a:r>
              <a:rPr lang="as-IN" sz="3001" dirty="0">
                <a:latin typeface="Nikosh" panose="02000000000000000000" pitchFamily="2" charset="0"/>
                <a:cs typeface="Nikosh" panose="02000000000000000000" pitchFamily="2" charset="0"/>
              </a:rPr>
              <a:t>ব্লকচেইন </a:t>
            </a:r>
            <a:r>
              <a:rPr lang="as-IN" sz="3001" dirty="0">
                <a:latin typeface="Nikosh" panose="02000000000000000000" pitchFamily="2" charset="0"/>
                <a:cs typeface="Nikosh" panose="02000000000000000000" pitchFamily="2" charset="0"/>
              </a:rPr>
              <a:t>প্রযুক্তির সম্ভাব্যতা অন্বেষণ করা, একাডেমিক রেকর্ড যাচাই করা </a:t>
            </a:r>
            <a:r>
              <a:rPr lang="as-IN" sz="3001" dirty="0">
                <a:latin typeface="Nikosh" panose="02000000000000000000" pitchFamily="2" charset="0"/>
                <a:cs typeface="Nikosh" panose="02000000000000000000" pitchFamily="2" charset="0"/>
              </a:rPr>
              <a:t>এবং </a:t>
            </a:r>
            <a:r>
              <a:rPr lang="as-IN" sz="3001" dirty="0">
                <a:latin typeface="Nikosh" panose="02000000000000000000" pitchFamily="2" charset="0"/>
                <a:cs typeface="Nikosh" panose="02000000000000000000" pitchFamily="2" charset="0"/>
              </a:rPr>
              <a:t>শিক্ষাগত ডেটার অখণ্ডতা নিশ্চিত করা।</a:t>
            </a:r>
            <a:endParaRPr lang="en-US" sz="3001" dirty="0">
              <a:latin typeface="Nikosh" panose="02000000000000000000" pitchFamily="2" charset="0"/>
              <a:cs typeface="Nikosh" panose="02000000000000000000" pitchFamily="2" charset="0"/>
            </a:endParaRPr>
          </a:p>
        </p:txBody>
      </p:sp>
    </p:spTree>
    <p:extLst>
      <p:ext uri="{BB962C8B-B14F-4D97-AF65-F5344CB8AC3E}">
        <p14:creationId xmlns:p14="http://schemas.microsoft.com/office/powerpoint/2010/main" val="1720267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307" y="0"/>
            <a:ext cx="11709780" cy="3257550"/>
          </a:xfrm>
        </p:spPr>
        <p:txBody>
          <a:bodyPr>
            <a:normAutofit fontScale="90000"/>
          </a:bodyPr>
          <a:lstStyle/>
          <a:p>
            <a:r>
              <a:rPr lang="en-US" b="1" dirty="0" smtClean="0">
                <a:solidFill>
                  <a:srgbClr val="00B050"/>
                </a:solidFill>
              </a:rPr>
              <a:t/>
            </a:r>
            <a:br>
              <a:rPr lang="en-US" b="1" dirty="0" smtClean="0">
                <a:solidFill>
                  <a:srgbClr val="00B050"/>
                </a:solidFill>
              </a:rPr>
            </a:br>
            <a:r>
              <a:rPr lang="en-US" b="1" dirty="0">
                <a:solidFill>
                  <a:srgbClr val="FF0000"/>
                </a:solidFill>
                <a:latin typeface="Nikosh" panose="02000000000000000000" pitchFamily="2" charset="0"/>
                <a:cs typeface="Nikosh" panose="02000000000000000000" pitchFamily="2" charset="0"/>
              </a:rPr>
              <a:t>“ </a:t>
            </a:r>
            <a:r>
              <a:rPr lang="as-IN" b="1" dirty="0">
                <a:latin typeface="Nikosh" panose="02000000000000000000" pitchFamily="2" charset="0"/>
                <a:cs typeface="Nikosh" panose="02000000000000000000" pitchFamily="2" charset="0"/>
              </a:rPr>
              <a:t>শিক্ষাগত প্রযুক্তি পরিকল্পনা</a:t>
            </a:r>
            <a:br>
              <a:rPr lang="as-IN" b="1" dirty="0">
                <a:latin typeface="Nikosh" panose="02000000000000000000" pitchFamily="2" charset="0"/>
                <a:cs typeface="Nikosh" panose="02000000000000000000" pitchFamily="2" charset="0"/>
              </a:rPr>
            </a:br>
            <a:r>
              <a:rPr lang="en-US" b="1" dirty="0">
                <a:solidFill>
                  <a:srgbClr val="FF0000"/>
                </a:solidFill>
                <a:latin typeface="Nikosh" panose="02000000000000000000" pitchFamily="2" charset="0"/>
                <a:cs typeface="Nikosh" panose="02000000000000000000" pitchFamily="2" charset="0"/>
              </a:rPr>
              <a:t>” </a:t>
            </a:r>
            <a:r>
              <a:rPr lang="en-US" b="1" dirty="0" err="1" smtClean="0">
                <a:solidFill>
                  <a:srgbClr val="00B050"/>
                </a:solidFill>
                <a:latin typeface="Nikosh" panose="02000000000000000000" pitchFamily="2" charset="0"/>
                <a:cs typeface="Nikosh" panose="02000000000000000000" pitchFamily="2" charset="0"/>
              </a:rPr>
              <a:t>এর</a:t>
            </a:r>
            <a:r>
              <a:rPr lang="en-US" b="1" dirty="0" smtClean="0">
                <a:solidFill>
                  <a:srgbClr val="00B050"/>
                </a:solidFill>
                <a:latin typeface="Nikosh" panose="02000000000000000000" pitchFamily="2" charset="0"/>
                <a:cs typeface="Nikosh" panose="02000000000000000000" pitchFamily="2" charset="0"/>
              </a:rPr>
              <a:t> </a:t>
            </a:r>
            <a:r>
              <a:rPr lang="en-US" b="1" dirty="0" err="1" smtClean="0">
                <a:solidFill>
                  <a:srgbClr val="00B050"/>
                </a:solidFill>
                <a:latin typeface="Nikosh" panose="02000000000000000000" pitchFamily="2" charset="0"/>
                <a:cs typeface="Nikosh" panose="02000000000000000000" pitchFamily="2" charset="0"/>
              </a:rPr>
              <a:t>উপর</a:t>
            </a:r>
            <a:r>
              <a:rPr lang="en-US" b="1" dirty="0" smtClean="0">
                <a:solidFill>
                  <a:srgbClr val="00B050"/>
                </a:solidFill>
                <a:latin typeface="Nikosh" panose="02000000000000000000" pitchFamily="2" charset="0"/>
                <a:cs typeface="Nikosh" panose="02000000000000000000" pitchFamily="2" charset="0"/>
              </a:rPr>
              <a:t> </a:t>
            </a:r>
            <a:br>
              <a:rPr lang="en-US" b="1" dirty="0" smtClean="0">
                <a:solidFill>
                  <a:srgbClr val="00B050"/>
                </a:solidFill>
                <a:latin typeface="Nikosh" panose="02000000000000000000" pitchFamily="2" charset="0"/>
                <a:cs typeface="Nikosh" panose="02000000000000000000" pitchFamily="2" charset="0"/>
              </a:rPr>
            </a:br>
            <a:r>
              <a:rPr lang="en-US" sz="6701" b="1" dirty="0" err="1">
                <a:solidFill>
                  <a:srgbClr val="7030A0"/>
                </a:solidFill>
                <a:latin typeface="Nikosh" panose="02000000000000000000" pitchFamily="2" charset="0"/>
                <a:cs typeface="Nikosh" panose="02000000000000000000" pitchFamily="2" charset="0"/>
              </a:rPr>
              <a:t>গ্রন্থ</a:t>
            </a:r>
            <a:r>
              <a:rPr lang="en-US" sz="6701" b="1" dirty="0">
                <a:solidFill>
                  <a:srgbClr val="7030A0"/>
                </a:solidFill>
                <a:latin typeface="Nikosh" panose="02000000000000000000" pitchFamily="2" charset="0"/>
                <a:cs typeface="Nikosh" panose="02000000000000000000" pitchFamily="2" charset="0"/>
              </a:rPr>
              <a:t> </a:t>
            </a:r>
            <a:r>
              <a:rPr lang="en-US" sz="6701" b="1" dirty="0" err="1">
                <a:solidFill>
                  <a:srgbClr val="7030A0"/>
                </a:solidFill>
                <a:latin typeface="Nikosh" panose="02000000000000000000" pitchFamily="2" charset="0"/>
                <a:cs typeface="Nikosh" panose="02000000000000000000" pitchFamily="2" charset="0"/>
              </a:rPr>
              <a:t>পর্যালোচনা</a:t>
            </a:r>
            <a:r>
              <a:rPr lang="en-US" sz="6701" b="1" dirty="0">
                <a:solidFill>
                  <a:srgbClr val="7030A0"/>
                </a:solidFill>
                <a:latin typeface="Nikosh" panose="02000000000000000000" pitchFamily="2" charset="0"/>
                <a:cs typeface="Nikosh" panose="02000000000000000000" pitchFamily="2" charset="0"/>
              </a:rPr>
              <a:t> </a:t>
            </a:r>
            <a:r>
              <a:rPr lang="en-US" b="1" dirty="0" smtClean="0">
                <a:solidFill>
                  <a:srgbClr val="00B050"/>
                </a:solidFill>
                <a:latin typeface="+mn-lt"/>
              </a:rPr>
              <a:t/>
            </a:r>
            <a:br>
              <a:rPr lang="en-US" b="1" dirty="0" smtClean="0">
                <a:solidFill>
                  <a:srgbClr val="00B050"/>
                </a:solidFill>
                <a:latin typeface="+mn-lt"/>
              </a:rPr>
            </a:br>
            <a:endParaRPr lang="en-US" b="1" dirty="0">
              <a:solidFill>
                <a:srgbClr val="00B050"/>
              </a:solidFill>
              <a:latin typeface="+mn-lt"/>
            </a:endParaRPr>
          </a:p>
        </p:txBody>
      </p:sp>
      <p:sp>
        <p:nvSpPr>
          <p:cNvPr id="3" name="Subtitle 2"/>
          <p:cNvSpPr>
            <a:spLocks noGrp="1"/>
          </p:cNvSpPr>
          <p:nvPr>
            <p:ph type="subTitle" idx="1"/>
          </p:nvPr>
        </p:nvSpPr>
        <p:spPr>
          <a:xfrm>
            <a:off x="357189" y="3257550"/>
            <a:ext cx="4969554" cy="3471862"/>
          </a:xfrm>
        </p:spPr>
        <p:txBody>
          <a:bodyPr>
            <a:normAutofit/>
          </a:bodyPr>
          <a:lstStyle/>
          <a:p>
            <a:pPr algn="l"/>
            <a:r>
              <a:rPr lang="en-US" sz="4000" b="1" dirty="0" err="1">
                <a:solidFill>
                  <a:schemeClr val="accent2"/>
                </a:solidFill>
                <a:latin typeface="Nikosh" panose="02000000000000000000" pitchFamily="2" charset="0"/>
                <a:cs typeface="Nikosh" panose="02000000000000000000" pitchFamily="2" charset="0"/>
              </a:rPr>
              <a:t>উপস্থাপনায়ঃ</a:t>
            </a:r>
            <a:r>
              <a:rPr lang="en-US" sz="3600" b="1" dirty="0">
                <a:solidFill>
                  <a:schemeClr val="accent2"/>
                </a:solidFill>
                <a:latin typeface="Nikosh" panose="02000000000000000000" pitchFamily="2" charset="0"/>
                <a:cs typeface="Nikosh" panose="02000000000000000000" pitchFamily="2" charset="0"/>
              </a:rPr>
              <a:t> </a:t>
            </a:r>
          </a:p>
          <a:p>
            <a:pPr algn="l"/>
            <a:r>
              <a:rPr lang="en-US" sz="2800" dirty="0" err="1">
                <a:latin typeface="Nikosh" panose="02000000000000000000" pitchFamily="2" charset="0"/>
                <a:cs typeface="Nikosh" panose="02000000000000000000" pitchFamily="2" charset="0"/>
              </a:rPr>
              <a:t>প্রভাস</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কান্তি</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দে</a:t>
            </a:r>
            <a:endParaRPr lang="en-US" sz="2800" dirty="0">
              <a:latin typeface="Nikosh" panose="02000000000000000000" pitchFamily="2" charset="0"/>
              <a:cs typeface="Nikosh" panose="02000000000000000000" pitchFamily="2" charset="0"/>
            </a:endParaRPr>
          </a:p>
          <a:p>
            <a:pPr algn="l"/>
            <a:r>
              <a:rPr lang="en-US" sz="2800" dirty="0">
                <a:latin typeface="Nikosh" panose="02000000000000000000" pitchFamily="2" charset="0"/>
                <a:cs typeface="Nikosh" panose="02000000000000000000" pitchFamily="2" charset="0"/>
              </a:rPr>
              <a:t>৩০ </a:t>
            </a:r>
            <a:r>
              <a:rPr lang="en-US" sz="2800" dirty="0" err="1">
                <a:latin typeface="Nikosh" panose="02000000000000000000" pitchFamily="2" charset="0"/>
                <a:cs typeface="Nikosh" panose="02000000000000000000" pitchFamily="2" charset="0"/>
              </a:rPr>
              <a:t>তম</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বিভাগীয়</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বুনিয়াদী</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প্রশিক্ষন</a:t>
            </a:r>
            <a:r>
              <a:rPr lang="en-US" sz="2800" dirty="0">
                <a:latin typeface="Nikosh" panose="02000000000000000000" pitchFamily="2" charset="0"/>
                <a:cs typeface="Nikosh" panose="02000000000000000000" pitchFamily="2" charset="0"/>
              </a:rPr>
              <a:t> </a:t>
            </a:r>
          </a:p>
          <a:p>
            <a:pPr algn="l"/>
            <a:r>
              <a:rPr lang="en-US" sz="2800" dirty="0" err="1">
                <a:latin typeface="Nikosh" panose="02000000000000000000" pitchFamily="2" charset="0"/>
                <a:cs typeface="Nikosh" panose="02000000000000000000" pitchFamily="2" charset="0"/>
              </a:rPr>
              <a:t>বিয়াম</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বগুড়া</a:t>
            </a:r>
            <a:r>
              <a:rPr lang="en-US" sz="2800" dirty="0">
                <a:latin typeface="Nikosh" panose="02000000000000000000" pitchFamily="2" charset="0"/>
                <a:cs typeface="Nikosh" panose="02000000000000000000" pitchFamily="2" charset="0"/>
              </a:rPr>
              <a:t> । </a:t>
            </a:r>
          </a:p>
        </p:txBody>
      </p:sp>
      <p:sp>
        <p:nvSpPr>
          <p:cNvPr id="5" name="TextBox 4"/>
          <p:cNvSpPr txBox="1"/>
          <p:nvPr/>
        </p:nvSpPr>
        <p:spPr>
          <a:xfrm>
            <a:off x="6029327" y="3028954"/>
            <a:ext cx="5457825" cy="4268091"/>
          </a:xfrm>
          <a:prstGeom prst="rect">
            <a:avLst/>
          </a:prstGeom>
          <a:noFill/>
        </p:spPr>
        <p:txBody>
          <a:bodyPr wrap="square" rtlCol="0">
            <a:spAutoFit/>
          </a:bodyPr>
          <a:lstStyle/>
          <a:p>
            <a:pPr>
              <a:lnSpc>
                <a:spcPct val="150000"/>
              </a:lnSpc>
            </a:pPr>
            <a:r>
              <a:rPr lang="en-US" sz="4000" b="1" dirty="0" err="1">
                <a:solidFill>
                  <a:srgbClr val="00B0F0"/>
                </a:solidFill>
                <a:latin typeface="Nikosh" panose="02000000000000000000" pitchFamily="2" charset="0"/>
                <a:cs typeface="Nikosh" panose="02000000000000000000" pitchFamily="2" charset="0"/>
              </a:rPr>
              <a:t>পরিচালনায়ঃ</a:t>
            </a:r>
            <a:r>
              <a:rPr lang="en-US" sz="4000" b="1" dirty="0">
                <a:solidFill>
                  <a:srgbClr val="00B0F0"/>
                </a:solidFill>
                <a:latin typeface="Nikosh" panose="02000000000000000000" pitchFamily="2" charset="0"/>
                <a:cs typeface="Nikosh" panose="02000000000000000000" pitchFamily="2" charset="0"/>
              </a:rPr>
              <a:t> </a:t>
            </a:r>
          </a:p>
          <a:p>
            <a:r>
              <a:rPr lang="en-US" sz="2800" dirty="0" err="1">
                <a:latin typeface="Nikosh" panose="02000000000000000000" pitchFamily="2" charset="0"/>
                <a:cs typeface="Nikosh" panose="02000000000000000000" pitchFamily="2" charset="0"/>
              </a:rPr>
              <a:t>মোহাঃ</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আব্দুর</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রফিক</a:t>
            </a:r>
            <a:r>
              <a:rPr lang="en-US" sz="2800" dirty="0">
                <a:latin typeface="Nikosh" panose="02000000000000000000" pitchFamily="2" charset="0"/>
                <a:cs typeface="Nikosh" panose="02000000000000000000" pitchFamily="2" charset="0"/>
              </a:rPr>
              <a:t> ( </a:t>
            </a:r>
            <a:r>
              <a:rPr lang="en-US" sz="2800" dirty="0" err="1">
                <a:latin typeface="Nikosh" panose="02000000000000000000" pitchFamily="2" charset="0"/>
                <a:cs typeface="Nikosh" panose="02000000000000000000" pitchFamily="2" charset="0"/>
              </a:rPr>
              <a:t>পরিচালক</a:t>
            </a:r>
            <a:r>
              <a:rPr lang="en-US" sz="2800" dirty="0">
                <a:latin typeface="Nikosh" panose="02000000000000000000" pitchFamily="2" charset="0"/>
                <a:cs typeface="Nikosh" panose="02000000000000000000" pitchFamily="2" charset="0"/>
              </a:rPr>
              <a:t> ) </a:t>
            </a:r>
          </a:p>
          <a:p>
            <a:r>
              <a:rPr lang="en-US" sz="2800" dirty="0" err="1">
                <a:latin typeface="Nikosh" panose="02000000000000000000" pitchFamily="2" charset="0"/>
                <a:cs typeface="Nikosh" panose="02000000000000000000" pitchFamily="2" charset="0"/>
              </a:rPr>
              <a:t>কোর্স</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পরিচালক</a:t>
            </a:r>
            <a:r>
              <a:rPr lang="en-US" sz="2800" dirty="0">
                <a:latin typeface="Nikosh" panose="02000000000000000000" pitchFamily="2" charset="0"/>
                <a:cs typeface="Nikosh" panose="02000000000000000000" pitchFamily="2" charset="0"/>
              </a:rPr>
              <a:t> </a:t>
            </a:r>
          </a:p>
          <a:p>
            <a:r>
              <a:rPr lang="en-US" sz="2800" dirty="0">
                <a:latin typeface="Nikosh" panose="02000000000000000000" pitchFamily="2" charset="0"/>
                <a:cs typeface="Nikosh" panose="02000000000000000000" pitchFamily="2" charset="0"/>
              </a:rPr>
              <a:t>৩০ </a:t>
            </a:r>
            <a:r>
              <a:rPr lang="en-US" sz="2800" dirty="0" err="1">
                <a:latin typeface="Nikosh" panose="02000000000000000000" pitchFamily="2" charset="0"/>
                <a:cs typeface="Nikosh" panose="02000000000000000000" pitchFamily="2" charset="0"/>
              </a:rPr>
              <a:t>তম</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বিভাগীয়</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বুনিয়াদী</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প্রশিক্ষন</a:t>
            </a:r>
            <a:r>
              <a:rPr lang="en-US" sz="2800" dirty="0">
                <a:latin typeface="Nikosh" panose="02000000000000000000" pitchFamily="2" charset="0"/>
                <a:cs typeface="Nikosh" panose="02000000000000000000" pitchFamily="2" charset="0"/>
              </a:rPr>
              <a:t> </a:t>
            </a:r>
          </a:p>
          <a:p>
            <a:r>
              <a:rPr lang="en-US" sz="2800" dirty="0" err="1">
                <a:latin typeface="Nikosh" panose="02000000000000000000" pitchFamily="2" charset="0"/>
                <a:cs typeface="Nikosh" panose="02000000000000000000" pitchFamily="2" charset="0"/>
              </a:rPr>
              <a:t>বিয়াম</a:t>
            </a:r>
            <a:r>
              <a:rPr lang="en-US" sz="2800" dirty="0">
                <a:latin typeface="Nikosh" panose="02000000000000000000" pitchFamily="2" charset="0"/>
                <a:cs typeface="Nikosh" panose="02000000000000000000" pitchFamily="2" charset="0"/>
              </a:rPr>
              <a:t>, </a:t>
            </a:r>
            <a:r>
              <a:rPr lang="en-US" sz="2800" dirty="0" err="1">
                <a:latin typeface="Nikosh" panose="02000000000000000000" pitchFamily="2" charset="0"/>
                <a:cs typeface="Nikosh" panose="02000000000000000000" pitchFamily="2" charset="0"/>
              </a:rPr>
              <a:t>বগুড়া</a:t>
            </a:r>
            <a:r>
              <a:rPr lang="en-US" sz="2800" dirty="0">
                <a:latin typeface="Nikosh" panose="02000000000000000000" pitchFamily="2" charset="0"/>
                <a:cs typeface="Nikosh" panose="02000000000000000000" pitchFamily="2" charset="0"/>
              </a:rPr>
              <a:t> । </a:t>
            </a:r>
          </a:p>
          <a:p>
            <a:endParaRPr lang="en-US" sz="2400" b="1" dirty="0">
              <a:solidFill>
                <a:srgbClr val="002060"/>
              </a:solidFill>
              <a:latin typeface="Times New Roman" panose="02020603050405020304" pitchFamily="18" charset="0"/>
              <a:cs typeface="Times New Roman" panose="02020603050405020304" pitchFamily="18" charset="0"/>
            </a:endParaRPr>
          </a:p>
          <a:p>
            <a:r>
              <a:rPr lang="en-US" sz="2400" b="1" dirty="0">
                <a:solidFill>
                  <a:srgbClr val="002060"/>
                </a:solidFill>
                <a:latin typeface="Times New Roman" panose="02020603050405020304" pitchFamily="18" charset="0"/>
                <a:cs typeface="Times New Roman" panose="02020603050405020304" pitchFamily="18" charset="0"/>
              </a:rPr>
              <a:t> </a:t>
            </a:r>
          </a:p>
          <a:p>
            <a:endParaRPr lang="en-US" sz="2400" dirty="0">
              <a:solidFill>
                <a:srgbClr val="002060"/>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771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1,000+ Best Thank You Images · 100% Free Download · Pexels Stock Phot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1"/>
          </a:p>
        </p:txBody>
      </p:sp>
      <p:pic>
        <p:nvPicPr>
          <p:cNvPr id="4" name="Picture 3"/>
          <p:cNvPicPr>
            <a:picLocks noChangeAspect="1"/>
          </p:cNvPicPr>
          <p:nvPr/>
        </p:nvPicPr>
        <p:blipFill>
          <a:blip r:embed="rId2"/>
          <a:stretch>
            <a:fillRect/>
          </a:stretch>
        </p:blipFill>
        <p:spPr>
          <a:xfrm>
            <a:off x="1585913" y="857253"/>
            <a:ext cx="8843962" cy="5514975"/>
          </a:xfrm>
          <a:prstGeom prst="rect">
            <a:avLst/>
          </a:prstGeom>
        </p:spPr>
      </p:pic>
    </p:spTree>
    <p:extLst>
      <p:ext uri="{BB962C8B-B14F-4D97-AF65-F5344CB8AC3E}">
        <p14:creationId xmlns:p14="http://schemas.microsoft.com/office/powerpoint/2010/main" val="4159248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1716" y="600075"/>
            <a:ext cx="6315075" cy="933782"/>
          </a:xfrm>
          <a:prstGeom prst="rect">
            <a:avLst/>
          </a:prstGeom>
          <a:solidFill>
            <a:schemeClr val="bg1"/>
          </a:solidFill>
        </p:spPr>
        <p:txBody>
          <a:bodyPr wrap="square" rtlCol="0">
            <a:spAutoFit/>
          </a:bodyPr>
          <a:lstStyle/>
          <a:p>
            <a:pPr algn="ctr"/>
            <a:r>
              <a:rPr lang="en-US" sz="5401" b="1" dirty="0" err="1">
                <a:latin typeface="Nikosh" panose="02000000000000000000" pitchFamily="2" charset="0"/>
                <a:cs typeface="Nikosh" panose="02000000000000000000" pitchFamily="2" charset="0"/>
              </a:rPr>
              <a:t>লেখক</a:t>
            </a:r>
            <a:r>
              <a:rPr lang="en-US" sz="5401" b="1" dirty="0">
                <a:latin typeface="Nikosh" panose="02000000000000000000" pitchFamily="2" charset="0"/>
                <a:cs typeface="Nikosh" panose="02000000000000000000" pitchFamily="2" charset="0"/>
              </a:rPr>
              <a:t> </a:t>
            </a:r>
            <a:r>
              <a:rPr lang="en-US" sz="5401" b="1" dirty="0" err="1">
                <a:latin typeface="Nikosh" panose="02000000000000000000" pitchFamily="2" charset="0"/>
                <a:cs typeface="Nikosh" panose="02000000000000000000" pitchFamily="2" charset="0"/>
              </a:rPr>
              <a:t>পরিচিতি</a:t>
            </a:r>
            <a:r>
              <a:rPr lang="en-US" sz="5401" b="1" dirty="0">
                <a:latin typeface="Nikosh" panose="02000000000000000000" pitchFamily="2" charset="0"/>
                <a:cs typeface="Nikosh" panose="02000000000000000000" pitchFamily="2" charset="0"/>
              </a:rPr>
              <a:t> </a:t>
            </a:r>
            <a:endParaRPr lang="en-US" sz="5401" b="1" dirty="0">
              <a:latin typeface="Nikosh" panose="02000000000000000000" pitchFamily="2" charset="0"/>
              <a:cs typeface="Nikosh" panose="02000000000000000000" pitchFamily="2" charset="0"/>
            </a:endParaRPr>
          </a:p>
        </p:txBody>
      </p:sp>
      <p:sp>
        <p:nvSpPr>
          <p:cNvPr id="3" name="TextBox 2"/>
          <p:cNvSpPr txBox="1"/>
          <p:nvPr/>
        </p:nvSpPr>
        <p:spPr>
          <a:xfrm>
            <a:off x="297692" y="1729675"/>
            <a:ext cx="9201150" cy="2242602"/>
          </a:xfrm>
          <a:prstGeom prst="rect">
            <a:avLst/>
          </a:prstGeom>
          <a:solidFill>
            <a:schemeClr val="bg1"/>
          </a:solid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বইয়ের</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নাম</a:t>
            </a:r>
            <a:r>
              <a:rPr lang="en-US" sz="2400" b="1" dirty="0">
                <a:latin typeface="Times New Roman" panose="02020603050405020304" pitchFamily="18" charset="0"/>
                <a:cs typeface="Times New Roman" panose="02020603050405020304" pitchFamily="18" charset="0"/>
              </a:rPr>
              <a:t>      : </a:t>
            </a:r>
            <a:r>
              <a:rPr lang="as-IN" sz="2400" b="1" dirty="0"/>
              <a:t>শিক্ষাগত প্রযুক্তি </a:t>
            </a:r>
            <a:r>
              <a:rPr lang="as-IN" sz="2400" b="1" dirty="0"/>
              <a:t>পরিকল্পনা</a:t>
            </a:r>
            <a:endParaRPr lang="as-IN" sz="2400" b="1" dirty="0"/>
          </a:p>
          <a:p>
            <a:pPr>
              <a:buClr>
                <a:schemeClr val="tx2">
                  <a:lumMod val="60000"/>
                  <a:lumOff val="40000"/>
                </a:schemeClr>
              </a:buClr>
            </a:pPr>
            <a:r>
              <a:rPr lang="en-US" sz="2400" b="1" dirty="0" err="1">
                <a:latin typeface="Times New Roman" panose="02020603050405020304" pitchFamily="18" charset="0"/>
                <a:cs typeface="Times New Roman" panose="02020603050405020304" pitchFamily="18" charset="0"/>
              </a:rPr>
              <a:t>লেখক</a:t>
            </a:r>
            <a:r>
              <a:rPr lang="en-US" sz="2400" b="1" dirty="0">
                <a:latin typeface="Times New Roman" panose="02020603050405020304" pitchFamily="18" charset="0"/>
                <a:cs typeface="Times New Roman" panose="02020603050405020304" pitchFamily="18" charset="0"/>
              </a:rPr>
              <a:t>               :  </a:t>
            </a:r>
            <a:r>
              <a:rPr lang="as-IN" sz="2400" b="1" dirty="0"/>
              <a:t>বার্ড </a:t>
            </a:r>
            <a:r>
              <a:rPr lang="as-IN" sz="2400" b="1" dirty="0"/>
              <a:t>উইলিয়ামস</a:t>
            </a:r>
            <a:endParaRPr lang="en-US" sz="2400" b="1" dirty="0"/>
          </a:p>
          <a:p>
            <a:pPr>
              <a:buClr>
                <a:schemeClr val="tx2">
                  <a:lumMod val="60000"/>
                  <a:lumOff val="40000"/>
                </a:schemeClr>
              </a:buClr>
            </a:pPr>
            <a:r>
              <a:rPr lang="as-IN" sz="2400" b="1" dirty="0"/>
              <a:t>বছর</a:t>
            </a:r>
            <a:r>
              <a:rPr lang="en-US" sz="2400" b="1" dirty="0"/>
              <a:t>                    </a:t>
            </a:r>
            <a:r>
              <a:rPr lang="as-IN" sz="2400" b="1" dirty="0"/>
              <a:t>:</a:t>
            </a:r>
            <a:r>
              <a:rPr lang="as-IN" sz="2400" dirty="0"/>
              <a:t> 2016</a:t>
            </a:r>
            <a:endParaRPr lang="en-US" sz="2400" b="1" dirty="0">
              <a:latin typeface="Times New Roman" panose="02020603050405020304" pitchFamily="18" charset="0"/>
              <a:cs typeface="Times New Roman" panose="02020603050405020304" pitchFamily="18" charset="0"/>
            </a:endParaRPr>
          </a:p>
          <a:p>
            <a:pPr>
              <a:buClr>
                <a:schemeClr val="tx2">
                  <a:lumMod val="60000"/>
                  <a:lumOff val="40000"/>
                </a:schemeClr>
              </a:buClr>
            </a:pPr>
            <a:r>
              <a:rPr lang="en-US" sz="2400" b="1" dirty="0">
                <a:latin typeface="Times New Roman" panose="02020603050405020304" pitchFamily="18" charset="0"/>
                <a:cs typeface="Times New Roman" panose="02020603050405020304" pitchFamily="18" charset="0"/>
              </a:rPr>
              <a:t>LEARNING     : </a:t>
            </a:r>
            <a:r>
              <a:rPr lang="as-IN" sz="2400" b="1" dirty="0">
                <a:latin typeface="Times New Roman" panose="02020603050405020304" pitchFamily="18" charset="0"/>
                <a:cs typeface="Times New Roman" panose="02020603050405020304" pitchFamily="18" charset="0"/>
              </a:rPr>
              <a:t>আমরা ওয়্যারড হচ্ছি, আমরা মোবাইলে যাচ্ছি, </a:t>
            </a:r>
            <a:r>
              <a:rPr lang="en-US" sz="2400" b="1" dirty="0">
                <a:latin typeface="Times New Roman" panose="02020603050405020304" pitchFamily="18" charset="0"/>
                <a:cs typeface="Times New Roman" panose="02020603050405020304" pitchFamily="18" charset="0"/>
              </a:rPr>
              <a:t>   </a:t>
            </a:r>
            <a:r>
              <a:rPr lang="as-IN" sz="2400" b="1" dirty="0">
                <a:latin typeface="Times New Roman" panose="02020603050405020304" pitchFamily="18" charset="0"/>
                <a:cs typeface="Times New Roman" panose="02020603050405020304" pitchFamily="18" charset="0"/>
              </a:rPr>
              <a:t>এরপর কী হবে?</a:t>
            </a:r>
            <a:r>
              <a:rPr lang="en-US" sz="1801" b="1" dirty="0">
                <a:latin typeface="Times New Roman" panose="02020603050405020304" pitchFamily="18" charset="0"/>
                <a:cs typeface="Times New Roman" panose="02020603050405020304" pitchFamily="18" charset="0"/>
              </a:rPr>
              <a:t>                               </a:t>
            </a:r>
          </a:p>
          <a:p>
            <a:endParaRPr lang="en-US" sz="1801" dirty="0"/>
          </a:p>
        </p:txBody>
      </p:sp>
      <p:pic>
        <p:nvPicPr>
          <p:cNvPr id="4" name="Picture 2" descr="C:\Users\PC\Desktop\31CwVoeFOeL.jpg"/>
          <p:cNvPicPr>
            <a:picLocks noChangeAspect="1" noChangeArrowheads="1"/>
          </p:cNvPicPr>
          <p:nvPr/>
        </p:nvPicPr>
        <p:blipFill>
          <a:blip r:embed="rId2"/>
          <a:srcRect/>
          <a:stretch>
            <a:fillRect/>
          </a:stretch>
        </p:blipFill>
        <p:spPr bwMode="auto">
          <a:xfrm>
            <a:off x="9828797" y="1061740"/>
            <a:ext cx="2223247" cy="3944470"/>
          </a:xfrm>
          <a:prstGeom prst="rect">
            <a:avLst/>
          </a:prstGeom>
          <a:noFill/>
        </p:spPr>
      </p:pic>
    </p:spTree>
    <p:extLst>
      <p:ext uri="{BB962C8B-B14F-4D97-AF65-F5344CB8AC3E}">
        <p14:creationId xmlns:p14="http://schemas.microsoft.com/office/powerpoint/2010/main" val="2598792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433" y="365126"/>
            <a:ext cx="10944367" cy="726696"/>
          </a:xfrm>
        </p:spPr>
        <p:txBody>
          <a:bodyPr/>
          <a:lstStyle/>
          <a:p>
            <a:pPr algn="ctr"/>
            <a:r>
              <a:rPr lang="en-US" dirty="0" err="1" smtClean="0">
                <a:solidFill>
                  <a:schemeClr val="accent2"/>
                </a:solidFill>
                <a:latin typeface="Nikosh" panose="02000000000000000000" pitchFamily="2" charset="0"/>
                <a:cs typeface="Nikosh" panose="02000000000000000000" pitchFamily="2" charset="0"/>
              </a:rPr>
              <a:t>লেখক</a:t>
            </a:r>
            <a:r>
              <a:rPr lang="en-US" dirty="0" smtClean="0">
                <a:solidFill>
                  <a:schemeClr val="accent2"/>
                </a:solidFill>
                <a:latin typeface="Nikosh" panose="02000000000000000000" pitchFamily="2" charset="0"/>
                <a:cs typeface="Nikosh" panose="02000000000000000000" pitchFamily="2" charset="0"/>
              </a:rPr>
              <a:t> </a:t>
            </a:r>
            <a:r>
              <a:rPr lang="en-US" dirty="0" err="1" smtClean="0">
                <a:solidFill>
                  <a:schemeClr val="accent2"/>
                </a:solidFill>
                <a:latin typeface="Nikosh" panose="02000000000000000000" pitchFamily="2" charset="0"/>
                <a:cs typeface="Nikosh" panose="02000000000000000000" pitchFamily="2" charset="0"/>
              </a:rPr>
              <a:t>সম্পর্কে</a:t>
            </a:r>
            <a:r>
              <a:rPr lang="en-US" dirty="0" smtClean="0">
                <a:solidFill>
                  <a:schemeClr val="accent2"/>
                </a:solidFill>
                <a:latin typeface="Nikosh" panose="02000000000000000000" pitchFamily="2" charset="0"/>
                <a:cs typeface="Nikosh" panose="02000000000000000000" pitchFamily="2" charset="0"/>
              </a:rPr>
              <a:t> </a:t>
            </a:r>
            <a:endParaRPr lang="en-US" dirty="0">
              <a:solidFill>
                <a:schemeClr val="accent2"/>
              </a:solidFill>
              <a:latin typeface="Nikosh" panose="02000000000000000000" pitchFamily="2" charset="0"/>
              <a:cs typeface="Nikosh" panose="02000000000000000000" pitchFamily="2" charset="0"/>
            </a:endParaRPr>
          </a:p>
        </p:txBody>
      </p:sp>
      <p:sp>
        <p:nvSpPr>
          <p:cNvPr id="3" name="Content Placeholder 2"/>
          <p:cNvSpPr>
            <a:spLocks noGrp="1"/>
          </p:cNvSpPr>
          <p:nvPr>
            <p:ph idx="1"/>
          </p:nvPr>
        </p:nvSpPr>
        <p:spPr>
          <a:xfrm>
            <a:off x="545910" y="1825626"/>
            <a:ext cx="11204812" cy="4274924"/>
          </a:xfrm>
        </p:spPr>
        <p:txBody>
          <a:bodyPr>
            <a:normAutofit/>
          </a:bodyPr>
          <a:lstStyle/>
          <a:p>
            <a:pPr algn="just">
              <a:buFont typeface="Wingdings" panose="05000000000000000000" pitchFamily="2" charset="2"/>
              <a:buChar char="q"/>
            </a:pPr>
            <a:r>
              <a:rPr lang="en-US" dirty="0" err="1">
                <a:latin typeface="Nikosh" panose="02000000000000000000" pitchFamily="2" charset="0"/>
                <a:cs typeface="Nikosh" panose="02000000000000000000" pitchFamily="2" charset="0"/>
              </a:rPr>
              <a:t>তিনি</a:t>
            </a:r>
            <a:r>
              <a:rPr lang="as-IN" dirty="0">
                <a:latin typeface="Nikosh" panose="02000000000000000000" pitchFamily="2" charset="0"/>
                <a:cs typeface="Nikosh" panose="02000000000000000000" pitchFamily="2" charset="0"/>
              </a:rPr>
              <a:t>, </a:t>
            </a:r>
            <a:r>
              <a:rPr lang="as-IN" dirty="0">
                <a:latin typeface="Nikosh" panose="02000000000000000000" pitchFamily="2" charset="0"/>
                <a:cs typeface="Nikosh" panose="02000000000000000000" pitchFamily="2" charset="0"/>
              </a:rPr>
              <a:t>এড.ডি., একজন অভিজ্ঞ শিক্ষাবিদ, একজন লেখক, এবং একজন প্রযুক্তির স্বপ্নদর্শী যিনি বিশ্বাস করেন, অনেক শিক্ষাবিদদের মতো, উৎসাহী শিক্ষকদের নতুন ধারণার দিকে অনুপ্রাণিত শিক্ষার্থীদের গাইড করার জন্য প্রযুক্তি ব্যবহার করার চেয়ে উত্তেজনাপূর্ণ আর কিছুই নয় নতুন </a:t>
            </a:r>
            <a:r>
              <a:rPr lang="as-IN" dirty="0">
                <a:latin typeface="Nikosh" panose="02000000000000000000" pitchFamily="2" charset="0"/>
                <a:cs typeface="Nikosh" panose="02000000000000000000" pitchFamily="2" charset="0"/>
              </a:rPr>
              <a:t>দিগন্ত</a:t>
            </a:r>
            <a:r>
              <a:rPr lang="en-US" dirty="0">
                <a:latin typeface="Nikosh" panose="02000000000000000000" pitchFamily="2" charset="0"/>
                <a:cs typeface="Nikosh" panose="02000000000000000000" pitchFamily="2" charset="0"/>
              </a:rPr>
              <a:t>.</a:t>
            </a:r>
          </a:p>
          <a:p>
            <a:pPr algn="just">
              <a:buFont typeface="Wingdings" panose="05000000000000000000" pitchFamily="2" charset="2"/>
              <a:buChar char="q"/>
            </a:pPr>
            <a:r>
              <a:rPr lang="as-IN" dirty="0">
                <a:latin typeface="Nikosh" panose="02000000000000000000" pitchFamily="2" charset="0"/>
                <a:cs typeface="Nikosh" panose="02000000000000000000" pitchFamily="2" charset="0"/>
              </a:rPr>
              <a:t>তিনি </a:t>
            </a:r>
            <a:r>
              <a:rPr lang="as-IN" dirty="0">
                <a:latin typeface="Nikosh" panose="02000000000000000000" pitchFamily="2" charset="0"/>
                <a:cs typeface="Nikosh" panose="02000000000000000000" pitchFamily="2" charset="0"/>
              </a:rPr>
              <a:t>অনেক বইয়ের লেখক এবং সহ-লেখক, যার মধ্যে রয়েছে </a:t>
            </a:r>
            <a:r>
              <a:rPr lang="en-US" dirty="0">
                <a:latin typeface="Nikosh" panose="02000000000000000000" pitchFamily="2" charset="0"/>
                <a:cs typeface="Nikosh" panose="02000000000000000000" pitchFamily="2" charset="0"/>
              </a:rPr>
              <a:t>IDG-</a:t>
            </a:r>
            <a:r>
              <a:rPr lang="as-IN" dirty="0">
                <a:latin typeface="Nikosh" panose="02000000000000000000" pitchFamily="2" charset="0"/>
                <a:cs typeface="Nikosh" panose="02000000000000000000" pitchFamily="2" charset="0"/>
              </a:rPr>
              <a:t>এর পুরস্কারপ্রাপ্ত  শিক্ষকদের জন্য ইন্টারনেট  এবং </a:t>
            </a:r>
            <a:r>
              <a:rPr lang="en-US" dirty="0">
                <a:latin typeface="Nikosh" panose="02000000000000000000" pitchFamily="2" charset="0"/>
                <a:cs typeface="Nikosh" panose="02000000000000000000" pitchFamily="2" charset="0"/>
              </a:rPr>
              <a:t>ISTE-</a:t>
            </a:r>
            <a:r>
              <a:rPr lang="as-IN" dirty="0">
                <a:latin typeface="Nikosh" panose="02000000000000000000" pitchFamily="2" charset="0"/>
                <a:cs typeface="Nikosh" panose="02000000000000000000" pitchFamily="2" charset="0"/>
              </a:rPr>
              <a:t>এর  পাম হ্যান্ডহেল্ড কম্পিউটার-এ কমপ্লিট রিসোর্স ফর ক্লাসরুম টিচার্স , সেইসাথে 300 টিরও বেশি নিবন্ধ। তিনি একজন </a:t>
            </a:r>
            <a:r>
              <a:rPr lang="en-US" dirty="0" err="1">
                <a:latin typeface="Nikosh" panose="02000000000000000000" pitchFamily="2" charset="0"/>
                <a:cs typeface="Nikosh" panose="02000000000000000000" pitchFamily="2" charset="0"/>
              </a:rPr>
              <a:t>PalmOne</a:t>
            </a:r>
            <a:r>
              <a:rPr lang="en-US" dirty="0">
                <a:latin typeface="Nikosh" panose="02000000000000000000" pitchFamily="2" charset="0"/>
                <a:cs typeface="Nikosh" panose="02000000000000000000" pitchFamily="2" charset="0"/>
              </a:rPr>
              <a:t> </a:t>
            </a:r>
            <a:r>
              <a:rPr lang="as-IN" dirty="0">
                <a:latin typeface="Nikosh" panose="02000000000000000000" pitchFamily="2" charset="0"/>
                <a:cs typeface="Nikosh" panose="02000000000000000000" pitchFamily="2" charset="0"/>
              </a:rPr>
              <a:t>শিক্ষা প্রত্যয়িত </a:t>
            </a:r>
            <a:r>
              <a:rPr lang="as-IN" dirty="0">
                <a:latin typeface="Nikosh" panose="02000000000000000000" pitchFamily="2" charset="0"/>
                <a:cs typeface="Nikosh" panose="02000000000000000000" pitchFamily="2" charset="0"/>
              </a:rPr>
              <a:t>প্রশিক্ষণ </a:t>
            </a:r>
            <a:r>
              <a:rPr lang="as-IN" dirty="0">
                <a:latin typeface="Nikosh" panose="02000000000000000000" pitchFamily="2" charset="0"/>
                <a:cs typeface="Nikosh" panose="02000000000000000000" pitchFamily="2" charset="0"/>
              </a:rPr>
              <a:t>প্রদানকারী এবং </a:t>
            </a:r>
            <a:r>
              <a:rPr lang="en-US" dirty="0">
                <a:latin typeface="Nikosh" panose="02000000000000000000" pitchFamily="2" charset="0"/>
                <a:cs typeface="Nikosh" panose="02000000000000000000" pitchFamily="2" charset="0"/>
              </a:rPr>
              <a:t>ISTE </a:t>
            </a:r>
            <a:r>
              <a:rPr lang="as-IN" dirty="0">
                <a:latin typeface="Nikosh" panose="02000000000000000000" pitchFamily="2" charset="0"/>
                <a:cs typeface="Nikosh" panose="02000000000000000000" pitchFamily="2" charset="0"/>
              </a:rPr>
              <a:t>এবং সফটওয়্যার ও তথ্য শিল্প সমিতির সদস্য</a:t>
            </a:r>
            <a:r>
              <a:rPr lang="as-IN" dirty="0">
                <a:latin typeface="Nikosh" panose="02000000000000000000" pitchFamily="2" charset="0"/>
                <a:cs typeface="Nikosh" panose="02000000000000000000" pitchFamily="2" charset="0"/>
              </a:rPr>
              <a:t>।</a:t>
            </a:r>
            <a:endParaRPr lang="en-US" dirty="0">
              <a:latin typeface="Nikosh" panose="02000000000000000000" pitchFamily="2" charset="0"/>
              <a:cs typeface="Nikosh" panose="02000000000000000000" pitchFamily="2" charset="0"/>
            </a:endParaRPr>
          </a:p>
          <a:p>
            <a:pPr algn="just">
              <a:buFont typeface="Wingdings" panose="05000000000000000000" pitchFamily="2" charset="2"/>
              <a:buChar char="q"/>
            </a:pPr>
            <a:r>
              <a:rPr lang="as-IN" dirty="0">
                <a:latin typeface="Nikosh" panose="02000000000000000000" pitchFamily="2" charset="0"/>
                <a:cs typeface="Nikosh" panose="02000000000000000000" pitchFamily="2" charset="0"/>
              </a:rPr>
              <a:t>তিনি বর্তমানে ক্যালিফোর্নিয়ার সিলিকন ভ্যালিতে থাকেন এবং কাজ করেন। তার অবসর সময়ে, তিনি শিক্ষাগত সম্মেলনে কথা বলে, শিক্ষাদান করে এবং টেকথ্রি (</a:t>
            </a:r>
            <a:r>
              <a:rPr lang="en-US" dirty="0">
                <a:latin typeface="Nikosh" panose="02000000000000000000" pitchFamily="2" charset="0"/>
                <a:cs typeface="Nikosh" panose="02000000000000000000" pitchFamily="2" charset="0"/>
              </a:rPr>
              <a:t>www.techthree.com) </a:t>
            </a:r>
            <a:r>
              <a:rPr lang="as-IN" dirty="0">
                <a:latin typeface="Nikosh" panose="02000000000000000000" pitchFamily="2" charset="0"/>
                <a:cs typeface="Nikosh" panose="02000000000000000000" pitchFamily="2" charset="0"/>
              </a:rPr>
              <a:t>নামে একটি শিক্ষা ও সৃজনশীল বাজার পরামর্শকারী সংস্থা পরিচালনা করে তার শক্তি রিচার্জ করেন।</a:t>
            </a:r>
            <a:endParaRPr lang="en-US" dirty="0">
              <a:latin typeface="Nikosh" panose="02000000000000000000" pitchFamily="2" charset="0"/>
              <a:cs typeface="Nikosh" panose="02000000000000000000" pitchFamily="2" charset="0"/>
            </a:endParaRPr>
          </a:p>
        </p:txBody>
      </p:sp>
    </p:spTree>
    <p:extLst>
      <p:ext uri="{BB962C8B-B14F-4D97-AF65-F5344CB8AC3E}">
        <p14:creationId xmlns:p14="http://schemas.microsoft.com/office/powerpoint/2010/main" val="3998483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5" y="365126"/>
            <a:ext cx="11135436" cy="917765"/>
          </a:xfrm>
        </p:spPr>
        <p:txBody>
          <a:bodyPr/>
          <a:lstStyle/>
          <a:p>
            <a:pPr algn="ctr"/>
            <a:r>
              <a:rPr lang="en-US" b="1" dirty="0" err="1" smtClean="0">
                <a:latin typeface="Nikosh" panose="02000000000000000000" pitchFamily="2" charset="0"/>
                <a:cs typeface="Nikosh" panose="02000000000000000000" pitchFamily="2" charset="0"/>
              </a:rPr>
              <a:t>বইটি</a:t>
            </a:r>
            <a:r>
              <a:rPr lang="en-US" b="1" dirty="0" smtClean="0">
                <a:latin typeface="Nikosh" panose="02000000000000000000" pitchFamily="2" charset="0"/>
                <a:cs typeface="Nikosh" panose="02000000000000000000" pitchFamily="2" charset="0"/>
              </a:rPr>
              <a:t> </a:t>
            </a:r>
            <a:r>
              <a:rPr lang="en-US" b="1" dirty="0" err="1" smtClean="0">
                <a:latin typeface="Nikosh" panose="02000000000000000000" pitchFamily="2" charset="0"/>
                <a:cs typeface="Nikosh" panose="02000000000000000000" pitchFamily="2" charset="0"/>
              </a:rPr>
              <a:t>পড়া</a:t>
            </a:r>
            <a:r>
              <a:rPr lang="en-US" b="1" dirty="0" smtClean="0">
                <a:latin typeface="Nikosh" panose="02000000000000000000" pitchFamily="2" charset="0"/>
                <a:cs typeface="Nikosh" panose="02000000000000000000" pitchFamily="2" charset="0"/>
              </a:rPr>
              <a:t> এত </a:t>
            </a:r>
            <a:r>
              <a:rPr lang="en-US" b="1" dirty="0" err="1" smtClean="0">
                <a:latin typeface="Nikosh" panose="02000000000000000000" pitchFamily="2" charset="0"/>
                <a:cs typeface="Nikosh" panose="02000000000000000000" pitchFamily="2" charset="0"/>
              </a:rPr>
              <a:t>গুরুত্বপূর্ণ</a:t>
            </a:r>
            <a:r>
              <a:rPr lang="en-US" b="1" dirty="0" smtClean="0">
                <a:latin typeface="Nikosh" panose="02000000000000000000" pitchFamily="2" charset="0"/>
                <a:cs typeface="Nikosh" panose="02000000000000000000" pitchFamily="2" charset="0"/>
              </a:rPr>
              <a:t> </a:t>
            </a:r>
            <a:r>
              <a:rPr lang="en-US" b="1" dirty="0" err="1" smtClean="0">
                <a:latin typeface="Nikosh" panose="02000000000000000000" pitchFamily="2" charset="0"/>
                <a:cs typeface="Nikosh" panose="02000000000000000000" pitchFamily="2" charset="0"/>
              </a:rPr>
              <a:t>কেন</a:t>
            </a:r>
            <a:r>
              <a:rPr lang="en-US" b="1" dirty="0" smtClean="0">
                <a:latin typeface="Nikosh" panose="02000000000000000000" pitchFamily="2" charset="0"/>
                <a:cs typeface="Nikosh" panose="02000000000000000000" pitchFamily="2" charset="0"/>
              </a:rPr>
              <a:t>?</a:t>
            </a:r>
            <a:endParaRPr lang="en-US" b="1" dirty="0">
              <a:latin typeface="Nikosh" panose="02000000000000000000" pitchFamily="2" charset="0"/>
              <a:cs typeface="Nikosh" panose="02000000000000000000" pitchFamily="2" charset="0"/>
            </a:endParaRPr>
          </a:p>
        </p:txBody>
      </p:sp>
      <p:sp>
        <p:nvSpPr>
          <p:cNvPr id="3" name="TextBox 2"/>
          <p:cNvSpPr txBox="1"/>
          <p:nvPr/>
        </p:nvSpPr>
        <p:spPr>
          <a:xfrm>
            <a:off x="218364" y="1690688"/>
            <a:ext cx="11973636" cy="1962076"/>
          </a:xfrm>
          <a:prstGeom prst="rect">
            <a:avLst/>
          </a:prstGeom>
          <a:noFill/>
        </p:spPr>
        <p:txBody>
          <a:bodyPr wrap="square" rtlCol="0">
            <a:spAutoFit/>
          </a:bodyPr>
          <a:lstStyle/>
          <a:p>
            <a:pPr marL="342916" indent="-342916">
              <a:buFont typeface="Wingdings" panose="05000000000000000000" pitchFamily="2" charset="2"/>
              <a:buChar char="q"/>
            </a:pPr>
            <a:r>
              <a:rPr lang="as-IN" sz="2400" dirty="0">
                <a:latin typeface="Nikosh" panose="02000000000000000000" pitchFamily="2" charset="0"/>
                <a:cs typeface="Nikosh" panose="02000000000000000000" pitchFamily="2" charset="0"/>
              </a:rPr>
              <a:t>মূল </a:t>
            </a:r>
            <a:r>
              <a:rPr lang="as-IN" sz="2400" dirty="0">
                <a:latin typeface="Nikosh" panose="02000000000000000000" pitchFamily="2" charset="0"/>
                <a:cs typeface="Nikosh" panose="02000000000000000000" pitchFamily="2" charset="0"/>
              </a:rPr>
              <a:t>শিক্ষাগত প্রযুক্তির প্রবণতা এবং পূর্বাভাসের </a:t>
            </a:r>
            <a:r>
              <a:rPr lang="as-IN" sz="2400" dirty="0">
                <a:latin typeface="Nikosh" panose="02000000000000000000" pitchFamily="2" charset="0"/>
                <a:cs typeface="Nikosh" panose="02000000000000000000" pitchFamily="2" charset="0"/>
              </a:rPr>
              <a:t>রূপরেখা</a:t>
            </a:r>
            <a:r>
              <a:rPr lang="en-US" sz="2400" dirty="0">
                <a:latin typeface="Nikosh" panose="02000000000000000000" pitchFamily="2" charset="0"/>
                <a:cs typeface="Nikosh" panose="02000000000000000000" pitchFamily="2" charset="0"/>
              </a:rPr>
              <a:t>।</a:t>
            </a:r>
            <a:endParaRPr lang="en-US" sz="2400" dirty="0">
              <a:latin typeface="Nikosh" panose="02000000000000000000" pitchFamily="2" charset="0"/>
              <a:cs typeface="Nikosh" panose="02000000000000000000" pitchFamily="2" charset="0"/>
            </a:endParaRPr>
          </a:p>
          <a:p>
            <a:pPr marL="342916" indent="-342916">
              <a:buFont typeface="Wingdings" panose="05000000000000000000" pitchFamily="2" charset="2"/>
              <a:buChar char="q"/>
            </a:pPr>
            <a:r>
              <a:rPr lang="as-IN" sz="2400" dirty="0">
                <a:latin typeface="Nikosh" panose="02000000000000000000" pitchFamily="2" charset="0"/>
                <a:cs typeface="Nikosh" panose="02000000000000000000" pitchFamily="2" charset="0"/>
              </a:rPr>
              <a:t>ক্ষেত্রের </a:t>
            </a:r>
            <a:r>
              <a:rPr lang="as-IN" sz="2400" dirty="0">
                <a:latin typeface="Nikosh" panose="02000000000000000000" pitchFamily="2" charset="0"/>
                <a:cs typeface="Nikosh" panose="02000000000000000000" pitchFamily="2" charset="0"/>
              </a:rPr>
              <a:t>অনুশীলনকারীদের কাছ থেকে পরামর্শ এবং অন্তর্দৃষ্টি প্রদান </a:t>
            </a:r>
            <a:r>
              <a:rPr lang="as-IN" sz="2400" dirty="0">
                <a:latin typeface="Nikosh" panose="02000000000000000000" pitchFamily="2" charset="0"/>
                <a:cs typeface="Nikosh" panose="02000000000000000000" pitchFamily="2" charset="0"/>
              </a:rPr>
              <a:t>করে</a:t>
            </a:r>
            <a:r>
              <a:rPr lang="en-US" sz="2400" dirty="0">
                <a:latin typeface="Nikosh" panose="02000000000000000000" pitchFamily="2" charset="0"/>
                <a:cs typeface="Nikosh" panose="02000000000000000000" pitchFamily="2" charset="0"/>
              </a:rPr>
              <a:t>।</a:t>
            </a:r>
            <a:endParaRPr lang="en-US" sz="2400" dirty="0">
              <a:latin typeface="Nikosh" panose="02000000000000000000" pitchFamily="2" charset="0"/>
              <a:cs typeface="Nikosh" panose="02000000000000000000" pitchFamily="2" charset="0"/>
            </a:endParaRPr>
          </a:p>
          <a:p>
            <a:pPr marL="342916" indent="-342916">
              <a:buFont typeface="Wingdings" panose="05000000000000000000" pitchFamily="2" charset="2"/>
              <a:buChar char="q"/>
            </a:pPr>
            <a:r>
              <a:rPr lang="as-IN" sz="2400" dirty="0">
                <a:latin typeface="Nikosh" panose="02000000000000000000" pitchFamily="2" charset="0"/>
                <a:cs typeface="Nikosh" panose="02000000000000000000" pitchFamily="2" charset="0"/>
              </a:rPr>
              <a:t>বর্তমান </a:t>
            </a:r>
            <a:r>
              <a:rPr lang="as-IN" sz="2400" dirty="0">
                <a:latin typeface="Nikosh" panose="02000000000000000000" pitchFamily="2" charset="0"/>
                <a:cs typeface="Nikosh" panose="02000000000000000000" pitchFamily="2" charset="0"/>
              </a:rPr>
              <a:t>এবং প্রাক-পরিষেবা শিক্ষকদের সর্বাপেক্ষা নতুন প্রযুক্তির সুবিধা নিতে </a:t>
            </a:r>
            <a:r>
              <a:rPr lang="as-IN" sz="2400" dirty="0">
                <a:latin typeface="Nikosh" panose="02000000000000000000" pitchFamily="2" charset="0"/>
                <a:cs typeface="Nikosh" panose="02000000000000000000" pitchFamily="2" charset="0"/>
              </a:rPr>
              <a:t>সহা</a:t>
            </a:r>
            <a:r>
              <a:rPr lang="en-US" sz="2400" dirty="0">
                <a:latin typeface="Nikosh" panose="02000000000000000000" pitchFamily="2" charset="0"/>
                <a:cs typeface="Nikosh" panose="02000000000000000000" pitchFamily="2" charset="0"/>
              </a:rPr>
              <a:t>য়</a:t>
            </a:r>
            <a:r>
              <a:rPr lang="as-IN" sz="2400" dirty="0">
                <a:latin typeface="Nikosh" panose="02000000000000000000" pitchFamily="2" charset="0"/>
                <a:cs typeface="Nikosh" panose="02000000000000000000" pitchFamily="2" charset="0"/>
              </a:rPr>
              <a:t>তা করে</a:t>
            </a:r>
            <a:r>
              <a:rPr lang="en-US" sz="2400" dirty="0">
                <a:latin typeface="Nikosh" panose="02000000000000000000" pitchFamily="2" charset="0"/>
                <a:cs typeface="Nikosh" panose="02000000000000000000" pitchFamily="2" charset="0"/>
              </a:rPr>
              <a:t>।</a:t>
            </a:r>
            <a:endParaRPr lang="en-US" sz="2400" dirty="0">
              <a:latin typeface="Nikosh" panose="02000000000000000000" pitchFamily="2" charset="0"/>
              <a:cs typeface="Nikosh" panose="02000000000000000000" pitchFamily="2" charset="0"/>
            </a:endParaRPr>
          </a:p>
          <a:p>
            <a:pPr marL="342916" indent="-342916">
              <a:buFont typeface="Wingdings" panose="05000000000000000000" pitchFamily="2" charset="2"/>
              <a:buChar char="q"/>
            </a:pPr>
            <a:r>
              <a:rPr lang="as-IN" sz="2400" dirty="0">
                <a:latin typeface="Nikosh" panose="02000000000000000000" pitchFamily="2" charset="0"/>
                <a:cs typeface="Nikosh" panose="02000000000000000000" pitchFamily="2" charset="0"/>
              </a:rPr>
              <a:t>হ্যান্ডস-অন </a:t>
            </a:r>
            <a:r>
              <a:rPr lang="as-IN" sz="2400" dirty="0">
                <a:latin typeface="Nikosh" panose="02000000000000000000" pitchFamily="2" charset="0"/>
                <a:cs typeface="Nikosh" panose="02000000000000000000" pitchFamily="2" charset="0"/>
              </a:rPr>
              <a:t>প্রদান করে আপনার স্কুল বা </a:t>
            </a:r>
            <a:r>
              <a:rPr lang="as-IN" sz="2400" dirty="0">
                <a:latin typeface="Nikosh" panose="02000000000000000000" pitchFamily="2" charset="0"/>
                <a:cs typeface="Nikosh" panose="02000000000000000000" pitchFamily="2" charset="0"/>
              </a:rPr>
              <a:t>জেলা</a:t>
            </a:r>
            <a:r>
              <a:rPr lang="en-US" sz="2400" dirty="0">
                <a:latin typeface="Nikosh" panose="02000000000000000000" pitchFamily="2" charset="0"/>
                <a:cs typeface="Nikosh" panose="02000000000000000000" pitchFamily="2" charset="0"/>
              </a:rPr>
              <a:t>য়</a:t>
            </a:r>
            <a:r>
              <a:rPr lang="as-IN" sz="2400" dirty="0">
                <a:latin typeface="Nikosh" panose="02000000000000000000" pitchFamily="2" charset="0"/>
                <a:cs typeface="Nikosh" panose="02000000000000000000" pitchFamily="2" charset="0"/>
              </a:rPr>
              <a:t> </a:t>
            </a:r>
            <a:r>
              <a:rPr lang="as-IN" sz="2400" dirty="0">
                <a:latin typeface="Nikosh" panose="02000000000000000000" pitchFamily="2" charset="0"/>
                <a:cs typeface="Nikosh" panose="02000000000000000000" pitchFamily="2" charset="0"/>
              </a:rPr>
              <a:t>প্রযুক্তির ব্যবহার </a:t>
            </a:r>
            <a:r>
              <a:rPr lang="as-IN" sz="2400" dirty="0">
                <a:latin typeface="Nikosh" panose="02000000000000000000" pitchFamily="2" charset="0"/>
                <a:cs typeface="Nikosh" panose="02000000000000000000" pitchFamily="2" charset="0"/>
              </a:rPr>
              <a:t>মূল্যা</a:t>
            </a:r>
            <a:r>
              <a:rPr lang="en-US" sz="2400" dirty="0">
                <a:latin typeface="Nikosh" panose="02000000000000000000" pitchFamily="2" charset="0"/>
                <a:cs typeface="Nikosh" panose="02000000000000000000" pitchFamily="2" charset="0"/>
              </a:rPr>
              <a:t>য়</a:t>
            </a:r>
            <a:r>
              <a:rPr lang="as-IN" sz="2400" dirty="0">
                <a:latin typeface="Nikosh" panose="02000000000000000000" pitchFamily="2" charset="0"/>
                <a:cs typeface="Nikosh" panose="02000000000000000000" pitchFamily="2" charset="0"/>
              </a:rPr>
              <a:t>ন </a:t>
            </a:r>
            <a:r>
              <a:rPr lang="as-IN" sz="2400" dirty="0">
                <a:latin typeface="Nikosh" panose="02000000000000000000" pitchFamily="2" charset="0"/>
                <a:cs typeface="Nikosh" panose="02000000000000000000" pitchFamily="2" charset="0"/>
              </a:rPr>
              <a:t>করার জন্য সরঞ্জামগুলিবৈশিষ্ট্যগুলি </a:t>
            </a:r>
            <a:br>
              <a:rPr lang="as-IN" sz="2400" dirty="0">
                <a:latin typeface="Nikosh" panose="02000000000000000000" pitchFamily="2" charset="0"/>
                <a:cs typeface="Nikosh" panose="02000000000000000000" pitchFamily="2" charset="0"/>
              </a:rPr>
            </a:br>
            <a:r>
              <a:rPr lang="as-IN" sz="2400" dirty="0">
                <a:latin typeface="Nikosh" panose="02000000000000000000" pitchFamily="2" charset="0"/>
                <a:cs typeface="Nikosh" panose="02000000000000000000" pitchFamily="2" charset="0"/>
              </a:rPr>
              <a:t>ব্যবহার করার জন্য আপনার প্রযুক্তি পরিকল্পনা রাখার </a:t>
            </a:r>
            <a:r>
              <a:rPr lang="as-IN" sz="2400" dirty="0">
                <a:latin typeface="Nikosh" panose="02000000000000000000" pitchFamily="2" charset="0"/>
                <a:cs typeface="Nikosh" panose="02000000000000000000" pitchFamily="2" charset="0"/>
              </a:rPr>
              <a:t>উপা</a:t>
            </a:r>
            <a:r>
              <a:rPr lang="en-US" sz="2400" dirty="0">
                <a:latin typeface="Nikosh" panose="02000000000000000000" pitchFamily="2" charset="0"/>
                <a:cs typeface="Nikosh" panose="02000000000000000000" pitchFamily="2" charset="0"/>
              </a:rPr>
              <a:t>য়</a:t>
            </a:r>
            <a:r>
              <a:rPr lang="as-IN" sz="2400" dirty="0">
                <a:latin typeface="Nikosh" panose="02000000000000000000" pitchFamily="2" charset="0"/>
                <a:cs typeface="Nikosh" panose="02000000000000000000" pitchFamily="2" charset="0"/>
              </a:rPr>
              <a:t>গুলির </a:t>
            </a:r>
            <a:r>
              <a:rPr lang="as-IN" sz="2400" dirty="0">
                <a:latin typeface="Nikosh" panose="02000000000000000000" pitchFamily="2" charset="0"/>
                <a:cs typeface="Nikosh" panose="02000000000000000000" pitchFamily="2" charset="0"/>
              </a:rPr>
              <a:t>পরামর্শ </a:t>
            </a:r>
            <a:r>
              <a:rPr lang="as-IN" sz="2400" dirty="0">
                <a:latin typeface="Nikosh" panose="02000000000000000000" pitchFamily="2" charset="0"/>
                <a:cs typeface="Nikosh" panose="02000000000000000000" pitchFamily="2" charset="0"/>
              </a:rPr>
              <a:t>দে</a:t>
            </a:r>
            <a:r>
              <a:rPr lang="en-US" sz="2400" dirty="0">
                <a:latin typeface="Nikosh" panose="02000000000000000000" pitchFamily="2" charset="0"/>
                <a:cs typeface="Nikosh" panose="02000000000000000000" pitchFamily="2" charset="0"/>
              </a:rPr>
              <a:t>য়।</a:t>
            </a:r>
            <a:endParaRPr lang="en-US" sz="2400" dirty="0">
              <a:latin typeface="Nikosh" panose="02000000000000000000" pitchFamily="2" charset="0"/>
              <a:cs typeface="Nikosh" panose="02000000000000000000" pitchFamily="2" charset="0"/>
            </a:endParaRPr>
          </a:p>
        </p:txBody>
      </p:sp>
    </p:spTree>
    <p:extLst>
      <p:ext uri="{BB962C8B-B14F-4D97-AF65-F5344CB8AC3E}">
        <p14:creationId xmlns:p14="http://schemas.microsoft.com/office/powerpoint/2010/main" val="3191709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822230"/>
          </a:xfrm>
        </p:spPr>
        <p:txBody>
          <a:bodyPr>
            <a:normAutofit/>
          </a:bodyPr>
          <a:lstStyle/>
          <a:p>
            <a:pPr algn="ctr"/>
            <a:r>
              <a:rPr lang="en-US" sz="4400" dirty="0" err="1" smtClean="0">
                <a:latin typeface="Nikosh" panose="02000000000000000000" pitchFamily="2" charset="0"/>
                <a:cs typeface="Nikosh" panose="02000000000000000000" pitchFamily="2" charset="0"/>
              </a:rPr>
              <a:t>সারসংক্ষেপ</a:t>
            </a:r>
            <a:endParaRPr lang="en-US" sz="4400" dirty="0">
              <a:latin typeface="Nikosh" panose="02000000000000000000" pitchFamily="2" charset="0"/>
              <a:cs typeface="Nikosh" panose="02000000000000000000" pitchFamily="2" charset="0"/>
            </a:endParaRPr>
          </a:p>
        </p:txBody>
      </p:sp>
      <p:sp>
        <p:nvSpPr>
          <p:cNvPr id="4" name="TextBox 3"/>
          <p:cNvSpPr txBox="1"/>
          <p:nvPr/>
        </p:nvSpPr>
        <p:spPr>
          <a:xfrm>
            <a:off x="0" y="1842451"/>
            <a:ext cx="12192000" cy="3083921"/>
          </a:xfrm>
          <a:prstGeom prst="rect">
            <a:avLst/>
          </a:prstGeom>
          <a:noFill/>
        </p:spPr>
        <p:txBody>
          <a:bodyPr wrap="square" rtlCol="0">
            <a:spAutoFit/>
          </a:bodyPr>
          <a:lstStyle/>
          <a:p>
            <a:pPr marL="342916" indent="-342916">
              <a:buFont typeface="Wingdings" panose="05000000000000000000" pitchFamily="2" charset="2"/>
              <a:buChar char="v"/>
            </a:pPr>
            <a:r>
              <a:rPr lang="as-IN" sz="2400" dirty="0">
                <a:latin typeface="Nikosh" panose="02000000000000000000" pitchFamily="2" charset="0"/>
                <a:cs typeface="Nikosh" panose="02000000000000000000" pitchFamily="2" charset="0"/>
              </a:rPr>
              <a:t>শিক্ষাগত প্রযুক্তিতে আমরা কতদূর এসেছি</a:t>
            </a:r>
            <a:r>
              <a:rPr lang="as-IN" sz="2400" dirty="0">
                <a:latin typeface="Nikosh" panose="02000000000000000000" pitchFamily="2" charset="0"/>
                <a:cs typeface="Nikosh" panose="02000000000000000000" pitchFamily="2" charset="0"/>
              </a:rPr>
              <a:t>?</a:t>
            </a:r>
            <a:endParaRPr lang="en-US" sz="2400" dirty="0">
              <a:latin typeface="Nikosh" panose="02000000000000000000" pitchFamily="2" charset="0"/>
              <a:cs typeface="Nikosh" panose="02000000000000000000" pitchFamily="2" charset="0"/>
            </a:endParaRPr>
          </a:p>
          <a:p>
            <a:pPr marL="342916" indent="-342916">
              <a:buFont typeface="Wingdings" panose="05000000000000000000" pitchFamily="2" charset="2"/>
              <a:buChar char="v"/>
            </a:pPr>
            <a:r>
              <a:rPr lang="as-IN" sz="2400" dirty="0">
                <a:latin typeface="Nikosh" panose="02000000000000000000" pitchFamily="2" charset="0"/>
                <a:cs typeface="Nikosh" panose="02000000000000000000" pitchFamily="2" charset="0"/>
              </a:rPr>
              <a:t>আমরা </a:t>
            </a:r>
            <a:r>
              <a:rPr lang="as-IN" sz="2400" dirty="0">
                <a:latin typeface="Nikosh" panose="02000000000000000000" pitchFamily="2" charset="0"/>
                <a:cs typeface="Nikosh" panose="02000000000000000000" pitchFamily="2" charset="0"/>
              </a:rPr>
              <a:t>কোথা</a:t>
            </a:r>
            <a:r>
              <a:rPr lang="en-US" sz="2400" dirty="0">
                <a:latin typeface="Nikosh" panose="02000000000000000000" pitchFamily="2" charset="0"/>
                <a:cs typeface="Nikosh" panose="02000000000000000000" pitchFamily="2" charset="0"/>
              </a:rPr>
              <a:t>য়</a:t>
            </a:r>
            <a:r>
              <a:rPr lang="as-IN" sz="2400" dirty="0">
                <a:latin typeface="Nikosh" panose="02000000000000000000" pitchFamily="2" charset="0"/>
                <a:cs typeface="Nikosh" panose="02000000000000000000" pitchFamily="2" charset="0"/>
              </a:rPr>
              <a:t> </a:t>
            </a:r>
            <a:r>
              <a:rPr lang="as-IN" sz="2400" dirty="0">
                <a:latin typeface="Nikosh" panose="02000000000000000000" pitchFamily="2" charset="0"/>
                <a:cs typeface="Nikosh" panose="02000000000000000000" pitchFamily="2" charset="0"/>
              </a:rPr>
              <a:t>যাচ্ছি</a:t>
            </a:r>
            <a:r>
              <a:rPr lang="as-IN" sz="2400" dirty="0">
                <a:latin typeface="Nikosh" panose="02000000000000000000" pitchFamily="2" charset="0"/>
                <a:cs typeface="Nikosh" panose="02000000000000000000" pitchFamily="2" charset="0"/>
              </a:rPr>
              <a:t>?</a:t>
            </a:r>
            <a:endParaRPr lang="en-US" sz="2400" dirty="0">
              <a:latin typeface="Nikosh" panose="02000000000000000000" pitchFamily="2" charset="0"/>
              <a:cs typeface="Nikosh" panose="02000000000000000000" pitchFamily="2" charset="0"/>
            </a:endParaRPr>
          </a:p>
          <a:p>
            <a:pPr marL="342916" indent="-342916">
              <a:buFont typeface="Wingdings" panose="05000000000000000000" pitchFamily="2" charset="2"/>
              <a:buChar char="v"/>
            </a:pPr>
            <a:r>
              <a:rPr lang="as-IN" sz="2400" dirty="0">
                <a:latin typeface="Nikosh" panose="02000000000000000000" pitchFamily="2" charset="0"/>
                <a:cs typeface="Nikosh" panose="02000000000000000000" pitchFamily="2" charset="0"/>
              </a:rPr>
              <a:t>ক্লাসরুমের অভ্যন্তরে সাম্প্রতিক অগ্রগতি এবং বিরাজমান পদ্ধতির অন্বেষণ এবং </a:t>
            </a:r>
            <a:r>
              <a:rPr lang="as-IN" sz="2400" dirty="0">
                <a:latin typeface="Nikosh" panose="02000000000000000000" pitchFamily="2" charset="0"/>
                <a:cs typeface="Nikosh" panose="02000000000000000000" pitchFamily="2" charset="0"/>
              </a:rPr>
              <a:t>মূল্যা</a:t>
            </a:r>
            <a:r>
              <a:rPr lang="en-US" sz="2400" dirty="0">
                <a:latin typeface="Nikosh" panose="02000000000000000000" pitchFamily="2" charset="0"/>
                <a:cs typeface="Nikosh" panose="02000000000000000000" pitchFamily="2" charset="0"/>
              </a:rPr>
              <a:t>য়</a:t>
            </a:r>
            <a:r>
              <a:rPr lang="as-IN" sz="2400" dirty="0">
                <a:latin typeface="Nikosh" panose="02000000000000000000" pitchFamily="2" charset="0"/>
                <a:cs typeface="Nikosh" panose="02000000000000000000" pitchFamily="2" charset="0"/>
              </a:rPr>
              <a:t>ন করে</a:t>
            </a:r>
            <a:r>
              <a:rPr lang="en-US" sz="2400" dirty="0">
                <a:latin typeface="Nikosh" panose="02000000000000000000" pitchFamily="2" charset="0"/>
                <a:cs typeface="Nikosh" panose="02000000000000000000" pitchFamily="2" charset="0"/>
              </a:rPr>
              <a:t>.</a:t>
            </a:r>
          </a:p>
          <a:p>
            <a:pPr marL="342916" indent="-342916">
              <a:buFont typeface="Wingdings" panose="05000000000000000000" pitchFamily="2" charset="2"/>
              <a:buChar char="v"/>
            </a:pPr>
            <a:r>
              <a:rPr lang="as-IN" sz="2400" dirty="0">
                <a:latin typeface="Nikosh" panose="02000000000000000000" pitchFamily="2" charset="0"/>
                <a:cs typeface="Nikosh" panose="02000000000000000000" pitchFamily="2" charset="0"/>
              </a:rPr>
              <a:t>নতুন প্রযুক্তিগুলির একটি আভাস প্রদান করে যা অদূর ভবিষ্যতে শিক্ষার্থীরা কীভাবে শেখে এবং শিক্ষকরা </a:t>
            </a:r>
            <a:r>
              <a:rPr lang="as-IN" sz="2400" dirty="0">
                <a:latin typeface="Nikosh" panose="02000000000000000000" pitchFamily="2" charset="0"/>
                <a:cs typeface="Nikosh" panose="02000000000000000000" pitchFamily="2" charset="0"/>
              </a:rPr>
              <a:t>শেখা</a:t>
            </a:r>
            <a:r>
              <a:rPr lang="en-US" sz="2400" dirty="0">
                <a:latin typeface="Nikosh" panose="02000000000000000000" pitchFamily="2" charset="0"/>
                <a:cs typeface="Nikosh" panose="02000000000000000000" pitchFamily="2" charset="0"/>
              </a:rPr>
              <a:t>য়</a:t>
            </a:r>
            <a:r>
              <a:rPr lang="as-IN" sz="2400" dirty="0">
                <a:latin typeface="Nikosh" panose="02000000000000000000" pitchFamily="2" charset="0"/>
                <a:cs typeface="Nikosh" panose="02000000000000000000" pitchFamily="2" charset="0"/>
              </a:rPr>
              <a:t> </a:t>
            </a:r>
            <a:r>
              <a:rPr lang="as-IN" sz="2400" dirty="0">
                <a:latin typeface="Nikosh" panose="02000000000000000000" pitchFamily="2" charset="0"/>
                <a:cs typeface="Nikosh" panose="02000000000000000000" pitchFamily="2" charset="0"/>
              </a:rPr>
              <a:t>তা প্রভাবিত </a:t>
            </a:r>
            <a:r>
              <a:rPr lang="as-IN" sz="2400" dirty="0">
                <a:latin typeface="Nikosh" panose="02000000000000000000" pitchFamily="2" charset="0"/>
                <a:cs typeface="Nikosh" panose="02000000000000000000" pitchFamily="2" charset="0"/>
              </a:rPr>
              <a:t>করবে</a:t>
            </a:r>
            <a:r>
              <a:rPr lang="en-US" sz="2400" dirty="0">
                <a:latin typeface="Nikosh" panose="02000000000000000000" pitchFamily="2" charset="0"/>
                <a:cs typeface="Nikosh" panose="02000000000000000000" pitchFamily="2" charset="0"/>
              </a:rPr>
              <a:t>.</a:t>
            </a:r>
          </a:p>
          <a:p>
            <a:pPr marL="342916" indent="-342916">
              <a:buFont typeface="Wingdings" panose="05000000000000000000" pitchFamily="2" charset="2"/>
              <a:buChar char="v"/>
            </a:pPr>
            <a:r>
              <a:rPr lang="as-IN" sz="2400" dirty="0">
                <a:latin typeface="Nikosh" panose="02000000000000000000" pitchFamily="2" charset="0"/>
                <a:cs typeface="Nikosh" panose="02000000000000000000" pitchFamily="2" charset="0"/>
              </a:rPr>
              <a:t>এটি শিল্প এবং নীতি প্রবণতাগুলিকে দেখার জন্য শ্রেণীকক্ষের বাইরেও </a:t>
            </a:r>
            <a:r>
              <a:rPr lang="as-IN" sz="2400" dirty="0">
                <a:latin typeface="Nikosh" panose="02000000000000000000" pitchFamily="2" charset="0"/>
                <a:cs typeface="Nikosh" panose="02000000000000000000" pitchFamily="2" charset="0"/>
              </a:rPr>
              <a:t>যা</a:t>
            </a:r>
            <a:r>
              <a:rPr lang="en-US" sz="2400" dirty="0">
                <a:latin typeface="Nikosh" panose="02000000000000000000" pitchFamily="2" charset="0"/>
                <a:cs typeface="Nikosh" panose="02000000000000000000" pitchFamily="2" charset="0"/>
              </a:rPr>
              <a:t>য়</a:t>
            </a:r>
            <a:r>
              <a:rPr lang="as-IN" sz="2400" dirty="0">
                <a:latin typeface="Nikosh" panose="02000000000000000000" pitchFamily="2" charset="0"/>
                <a:cs typeface="Nikosh" panose="02000000000000000000" pitchFamily="2" charset="0"/>
              </a:rPr>
              <a:t> </a:t>
            </a:r>
            <a:r>
              <a:rPr lang="as-IN" sz="2400" dirty="0">
                <a:latin typeface="Nikosh" panose="02000000000000000000" pitchFamily="2" charset="0"/>
                <a:cs typeface="Nikosh" panose="02000000000000000000" pitchFamily="2" charset="0"/>
              </a:rPr>
              <a:t>যা নিঃসন্দেহে আমাদের ভবিষ্যতের প্রযুক্তি </a:t>
            </a:r>
            <a:r>
              <a:rPr lang="as-IN" sz="2400" dirty="0">
                <a:latin typeface="Nikosh" panose="02000000000000000000" pitchFamily="2" charset="0"/>
                <a:cs typeface="Nikosh" panose="02000000000000000000" pitchFamily="2" charset="0"/>
              </a:rPr>
              <a:t>পরিকল্পনা</a:t>
            </a:r>
            <a:r>
              <a:rPr lang="en-US" sz="2400" dirty="0">
                <a:latin typeface="Nikosh" panose="02000000000000000000" pitchFamily="2" charset="0"/>
                <a:cs typeface="Nikosh" panose="02000000000000000000" pitchFamily="2" charset="0"/>
              </a:rPr>
              <a:t>য়</a:t>
            </a:r>
            <a:r>
              <a:rPr lang="as-IN" sz="2400" dirty="0">
                <a:latin typeface="Nikosh" panose="02000000000000000000" pitchFamily="2" charset="0"/>
                <a:cs typeface="Nikosh" panose="02000000000000000000" pitchFamily="2" charset="0"/>
              </a:rPr>
              <a:t> </a:t>
            </a:r>
            <a:r>
              <a:rPr lang="as-IN" sz="2400" dirty="0">
                <a:latin typeface="Nikosh" panose="02000000000000000000" pitchFamily="2" charset="0"/>
                <a:cs typeface="Nikosh" panose="02000000000000000000" pitchFamily="2" charset="0"/>
              </a:rPr>
              <a:t>ফ্যাক্টর </a:t>
            </a:r>
            <a:r>
              <a:rPr lang="as-IN" sz="2400" dirty="0">
                <a:latin typeface="Nikosh" panose="02000000000000000000" pitchFamily="2" charset="0"/>
                <a:cs typeface="Nikosh" panose="02000000000000000000" pitchFamily="2" charset="0"/>
              </a:rPr>
              <a:t>করবে</a:t>
            </a:r>
            <a:r>
              <a:rPr lang="en-US" sz="2400" dirty="0">
                <a:latin typeface="Nikosh" panose="02000000000000000000" pitchFamily="2" charset="0"/>
                <a:cs typeface="Nikosh" panose="02000000000000000000" pitchFamily="2" charset="0"/>
              </a:rPr>
              <a:t>.</a:t>
            </a:r>
          </a:p>
          <a:p>
            <a:pPr marL="342916" indent="-342916">
              <a:buFont typeface="Wingdings" panose="05000000000000000000" pitchFamily="2" charset="2"/>
              <a:buChar char="v"/>
            </a:pPr>
            <a:r>
              <a:rPr lang="as-IN" sz="2400" dirty="0">
                <a:latin typeface="Nikosh" panose="02000000000000000000" pitchFamily="2" charset="0"/>
                <a:cs typeface="Nikosh" panose="02000000000000000000" pitchFamily="2" charset="0"/>
              </a:rPr>
              <a:t>প্রশাসক এবং প্রযুক্তি </a:t>
            </a:r>
            <a:r>
              <a:rPr lang="as-IN" sz="2400" dirty="0">
                <a:latin typeface="Nikosh" panose="02000000000000000000" pitchFamily="2" charset="0"/>
                <a:cs typeface="Nikosh" panose="02000000000000000000" pitchFamily="2" charset="0"/>
              </a:rPr>
              <a:t>সমন্ব</a:t>
            </a:r>
            <a:r>
              <a:rPr lang="en-US" sz="2400" dirty="0">
                <a:latin typeface="Nikosh" panose="02000000000000000000" pitchFamily="2" charset="0"/>
                <a:cs typeface="Nikosh" panose="02000000000000000000" pitchFamily="2" charset="0"/>
              </a:rPr>
              <a:t>য়</a:t>
            </a:r>
            <a:r>
              <a:rPr lang="as-IN" sz="2400" dirty="0">
                <a:latin typeface="Nikosh" panose="02000000000000000000" pitchFamily="2" charset="0"/>
                <a:cs typeface="Nikosh" panose="02000000000000000000" pitchFamily="2" charset="0"/>
              </a:rPr>
              <a:t>কারীদের </a:t>
            </a:r>
            <a:r>
              <a:rPr lang="as-IN" sz="2400" dirty="0">
                <a:latin typeface="Nikosh" panose="02000000000000000000" pitchFamily="2" charset="0"/>
                <a:cs typeface="Nikosh" panose="02000000000000000000" pitchFamily="2" charset="0"/>
              </a:rPr>
              <a:t>তাদের এড-টেক পরিকল্পনাগুলি </a:t>
            </a:r>
            <a:r>
              <a:rPr lang="as-IN" sz="2400" dirty="0">
                <a:latin typeface="Nikosh" panose="02000000000000000000" pitchFamily="2" charset="0"/>
                <a:cs typeface="Nikosh" panose="02000000000000000000" pitchFamily="2" charset="0"/>
              </a:rPr>
              <a:t>পুনরা</a:t>
            </a:r>
            <a:r>
              <a:rPr lang="en-US" sz="2400" dirty="0">
                <a:latin typeface="Nikosh" panose="02000000000000000000" pitchFamily="2" charset="0"/>
                <a:cs typeface="Nikosh" panose="02000000000000000000" pitchFamily="2" charset="0"/>
              </a:rPr>
              <a:t>য়</a:t>
            </a:r>
            <a:r>
              <a:rPr lang="as-IN" sz="2400" dirty="0">
                <a:latin typeface="Nikosh" panose="02000000000000000000" pitchFamily="2" charset="0"/>
                <a:cs typeface="Nikosh" panose="02000000000000000000" pitchFamily="2" charset="0"/>
              </a:rPr>
              <a:t> মূল্যা</a:t>
            </a:r>
            <a:r>
              <a:rPr lang="en-US" sz="2400" dirty="0">
                <a:latin typeface="Nikosh" panose="02000000000000000000" pitchFamily="2" charset="0"/>
                <a:cs typeface="Nikosh" panose="02000000000000000000" pitchFamily="2" charset="0"/>
              </a:rPr>
              <a:t>য়</a:t>
            </a:r>
            <a:r>
              <a:rPr lang="as-IN" sz="2400" dirty="0">
                <a:latin typeface="Nikosh" panose="02000000000000000000" pitchFamily="2" charset="0"/>
                <a:cs typeface="Nikosh" panose="02000000000000000000" pitchFamily="2" charset="0"/>
              </a:rPr>
              <a:t>ন </a:t>
            </a:r>
            <a:r>
              <a:rPr lang="as-IN" sz="2400" dirty="0">
                <a:latin typeface="Nikosh" panose="02000000000000000000" pitchFamily="2" charset="0"/>
                <a:cs typeface="Nikosh" panose="02000000000000000000" pitchFamily="2" charset="0"/>
              </a:rPr>
              <a:t>করার </a:t>
            </a:r>
            <a:r>
              <a:rPr lang="as-IN" sz="2400" dirty="0">
                <a:latin typeface="Nikosh" panose="02000000000000000000" pitchFamily="2" charset="0"/>
                <a:cs typeface="Nikosh" panose="02000000000000000000" pitchFamily="2" charset="0"/>
              </a:rPr>
              <a:t>জন্য</a:t>
            </a:r>
            <a:r>
              <a:rPr lang="en-US" sz="2400" dirty="0">
                <a:latin typeface="Nikosh" panose="02000000000000000000" pitchFamily="2" charset="0"/>
                <a:cs typeface="Nikosh" panose="02000000000000000000" pitchFamily="2" charset="0"/>
              </a:rPr>
              <a:t> </a:t>
            </a:r>
            <a:r>
              <a:rPr lang="as-IN" sz="2400" dirty="0">
                <a:latin typeface="Nikosh" panose="02000000000000000000" pitchFamily="2" charset="0"/>
                <a:cs typeface="Nikosh" panose="02000000000000000000" pitchFamily="2" charset="0"/>
              </a:rPr>
              <a:t>প্র</a:t>
            </a:r>
            <a:r>
              <a:rPr lang="en-US" sz="2400" dirty="0" err="1">
                <a:latin typeface="Nikosh" panose="02000000000000000000" pitchFamily="2" charset="0"/>
                <a:cs typeface="Nikosh" panose="02000000000000000000" pitchFamily="2" charset="0"/>
              </a:rPr>
              <a:t>য়ো</a:t>
            </a:r>
            <a:r>
              <a:rPr lang="as-IN" sz="2400" dirty="0">
                <a:latin typeface="Nikosh" panose="02000000000000000000" pitchFamily="2" charset="0"/>
                <a:cs typeface="Nikosh" panose="02000000000000000000" pitchFamily="2" charset="0"/>
              </a:rPr>
              <a:t>জনী</a:t>
            </a:r>
            <a:r>
              <a:rPr lang="en-US" sz="2400" dirty="0">
                <a:latin typeface="Nikosh" panose="02000000000000000000" pitchFamily="2" charset="0"/>
                <a:cs typeface="Nikosh" panose="02000000000000000000" pitchFamily="2" charset="0"/>
              </a:rPr>
              <a:t>য়</a:t>
            </a:r>
            <a:r>
              <a:rPr lang="as-IN" sz="2400" dirty="0">
                <a:latin typeface="Nikosh" panose="02000000000000000000" pitchFamily="2" charset="0"/>
                <a:cs typeface="Nikosh" panose="02000000000000000000" pitchFamily="2" charset="0"/>
              </a:rPr>
              <a:t> </a:t>
            </a:r>
            <a:r>
              <a:rPr lang="as-IN" sz="2400" dirty="0">
                <a:latin typeface="Nikosh" panose="02000000000000000000" pitchFamily="2" charset="0"/>
                <a:cs typeface="Nikosh" panose="02000000000000000000" pitchFamily="2" charset="0"/>
              </a:rPr>
              <a:t>দৃষ্টিভঙ্গি </a:t>
            </a:r>
            <a:r>
              <a:rPr lang="as-IN" sz="2400" dirty="0">
                <a:latin typeface="Nikosh" panose="02000000000000000000" pitchFamily="2" charset="0"/>
                <a:cs typeface="Nikosh" panose="02000000000000000000" pitchFamily="2" charset="0"/>
              </a:rPr>
              <a:t>দে</a:t>
            </a:r>
            <a:r>
              <a:rPr lang="en-US" sz="2400" dirty="0">
                <a:latin typeface="Nikosh" panose="02000000000000000000" pitchFamily="2" charset="0"/>
                <a:cs typeface="Nikosh" panose="02000000000000000000" pitchFamily="2" charset="0"/>
              </a:rPr>
              <a:t>য়.</a:t>
            </a:r>
            <a:endParaRPr lang="en-US" sz="2400" dirty="0">
              <a:latin typeface="Nikosh" panose="02000000000000000000" pitchFamily="2" charset="0"/>
              <a:cs typeface="Nikosh" panose="02000000000000000000" pitchFamily="2" charset="0"/>
            </a:endParaRPr>
          </a:p>
        </p:txBody>
      </p:sp>
    </p:spTree>
    <p:extLst>
      <p:ext uri="{BB962C8B-B14F-4D97-AF65-F5344CB8AC3E}">
        <p14:creationId xmlns:p14="http://schemas.microsoft.com/office/powerpoint/2010/main" val="4187365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2182" y="928898"/>
            <a:ext cx="6772275" cy="715581"/>
          </a:xfrm>
          <a:prstGeom prst="rect">
            <a:avLst/>
          </a:prstGeom>
          <a:solidFill>
            <a:schemeClr val="accent6"/>
          </a:solidFill>
        </p:spPr>
        <p:txBody>
          <a:bodyPr wrap="square" rtlCol="0">
            <a:spAutoFit/>
          </a:bodyPr>
          <a:lstStyle/>
          <a:p>
            <a:r>
              <a:rPr lang="en-US" sz="4000" b="1" dirty="0">
                <a:solidFill>
                  <a:srgbClr val="002060"/>
                </a:solidFill>
                <a:latin typeface="Times New Roman" panose="02020603050405020304" pitchFamily="18" charset="0"/>
                <a:cs typeface="Times New Roman" panose="02020603050405020304" pitchFamily="18" charset="0"/>
              </a:rPr>
              <a:t>Other Books of the Authors</a:t>
            </a:r>
            <a:endParaRPr lang="en-US" sz="4000" b="1" dirty="0">
              <a:latin typeface="Times New Roman" panose="02020603050405020304" pitchFamily="18" charset="0"/>
              <a:cs typeface="Times New Roman" panose="02020603050405020304" pitchFamily="18" charset="0"/>
            </a:endParaRPr>
          </a:p>
        </p:txBody>
      </p:sp>
      <p:sp>
        <p:nvSpPr>
          <p:cNvPr id="4" name="AutoShape 2" descr="Amazon.in: Jeff Keller: books, biography, latest upda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1"/>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991" y="2171702"/>
            <a:ext cx="3425588" cy="431098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120" y="2171702"/>
            <a:ext cx="3466532" cy="4310986"/>
          </a:xfrm>
          <a:prstGeom prst="rect">
            <a:avLst/>
          </a:prstGeom>
        </p:spPr>
      </p:pic>
    </p:spTree>
    <p:extLst>
      <p:ext uri="{BB962C8B-B14F-4D97-AF65-F5344CB8AC3E}">
        <p14:creationId xmlns:p14="http://schemas.microsoft.com/office/powerpoint/2010/main" val="1618276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569843"/>
            <a:ext cx="12192000" cy="562922"/>
          </a:xfrm>
        </p:spPr>
        <p:txBody>
          <a:bodyPr>
            <a:normAutofit fontScale="90000"/>
          </a:bodyPr>
          <a:lstStyle/>
          <a:p>
            <a:pPr algn="ctr"/>
            <a:r>
              <a:rPr lang="as-IN" b="1" dirty="0" smtClean="0">
                <a:latin typeface="Nikosh" panose="02000000000000000000" pitchFamily="2" charset="0"/>
                <a:cs typeface="Nikosh" panose="02000000000000000000" pitchFamily="2" charset="0"/>
              </a:rPr>
              <a:t>ভূমিকা</a:t>
            </a:r>
            <a:endParaRPr lang="en-US" b="1" dirty="0">
              <a:latin typeface="Nikosh" panose="02000000000000000000" pitchFamily="2" charset="0"/>
              <a:cs typeface="Nikosh" panose="02000000000000000000" pitchFamily="2" charset="0"/>
            </a:endParaRPr>
          </a:p>
        </p:txBody>
      </p:sp>
      <p:sp>
        <p:nvSpPr>
          <p:cNvPr id="8" name="Content Placeholder 7"/>
          <p:cNvSpPr>
            <a:spLocks noGrp="1"/>
          </p:cNvSpPr>
          <p:nvPr>
            <p:ph idx="1"/>
          </p:nvPr>
        </p:nvSpPr>
        <p:spPr>
          <a:xfrm>
            <a:off x="0" y="1774208"/>
            <a:ext cx="12192000" cy="3778133"/>
          </a:xfrm>
        </p:spPr>
        <p:txBody>
          <a:bodyPr>
            <a:normAutofit lnSpcReduction="10000"/>
          </a:bodyPr>
          <a:lstStyle/>
          <a:p>
            <a:pPr marL="0" indent="0">
              <a:buNone/>
            </a:pPr>
            <a:r>
              <a:rPr lang="as-IN" dirty="0">
                <a:latin typeface="Nikosh" panose="02000000000000000000" pitchFamily="2" charset="0"/>
                <a:cs typeface="Nikosh" panose="02000000000000000000" pitchFamily="2" charset="0"/>
              </a:rPr>
              <a:t>অতীতে কী ঘটেছিল এবং এখন শ্রেণীকক্ষে কী ঘটছে তা ফোকাস করে।</a:t>
            </a:r>
          </a:p>
          <a:p>
            <a:pPr marL="0" indent="0">
              <a:buNone/>
            </a:pPr>
            <a:r>
              <a:rPr lang="as-IN" dirty="0">
                <a:latin typeface="Nikosh" panose="02000000000000000000" pitchFamily="2" charset="0"/>
                <a:cs typeface="Nikosh" panose="02000000000000000000" pitchFamily="2" charset="0"/>
              </a:rPr>
              <a:t>ভবিষ্যত প্রবণতাগুলির একটি ঝলক যা সম্ভবত ক্লাসরুম, ল্যাব বা অফিসে আপনি প্রতিদিন যা করেন তার উপর একটি বড় প্রভাব </a:t>
            </a:r>
            <a:r>
              <a:rPr lang="as-IN" dirty="0">
                <a:latin typeface="Nikosh" panose="02000000000000000000" pitchFamily="2" charset="0"/>
                <a:cs typeface="Nikosh" panose="02000000000000000000" pitchFamily="2" charset="0"/>
              </a:rPr>
              <a:t>ফেলবে</a:t>
            </a:r>
            <a:r>
              <a:rPr lang="en-US" dirty="0">
                <a:latin typeface="Nikosh" panose="02000000000000000000" pitchFamily="2" charset="0"/>
                <a:cs typeface="Nikosh" panose="02000000000000000000" pitchFamily="2" charset="0"/>
              </a:rPr>
              <a:t>।</a:t>
            </a:r>
          </a:p>
          <a:p>
            <a:pPr marL="0" indent="0">
              <a:buNone/>
            </a:pPr>
            <a:r>
              <a:rPr lang="as-IN" dirty="0">
                <a:latin typeface="Nikosh" panose="02000000000000000000" pitchFamily="2" charset="0"/>
                <a:cs typeface="Nikosh" panose="02000000000000000000" pitchFamily="2" charset="0"/>
              </a:rPr>
              <a:t>শিক্ষাগত প্রযুক্তির বাইরের বিষয়গুলির দিকে নজর দেয় যা আপনার প্রযুক্তি পরিকল্পনা সমীকরণে নিঃসন্দেহে ফ্যাক্টর </a:t>
            </a:r>
            <a:r>
              <a:rPr lang="as-IN" dirty="0">
                <a:latin typeface="Nikosh" panose="02000000000000000000" pitchFamily="2" charset="0"/>
                <a:cs typeface="Nikosh" panose="02000000000000000000" pitchFamily="2" charset="0"/>
              </a:rPr>
              <a:t>করবে</a:t>
            </a:r>
            <a:r>
              <a:rPr lang="en-US" dirty="0">
                <a:latin typeface="Nikosh" panose="02000000000000000000" pitchFamily="2" charset="0"/>
                <a:cs typeface="Nikosh" panose="02000000000000000000" pitchFamily="2" charset="0"/>
              </a:rPr>
              <a:t>।</a:t>
            </a:r>
            <a:endParaRPr lang="as-IN" dirty="0">
              <a:latin typeface="Nikosh" panose="02000000000000000000" pitchFamily="2" charset="0"/>
              <a:cs typeface="Nikosh" panose="02000000000000000000" pitchFamily="2" charset="0"/>
            </a:endParaRPr>
          </a:p>
          <a:p>
            <a:pPr marL="0" indent="0">
              <a:buNone/>
            </a:pPr>
            <a:r>
              <a:rPr lang="as-IN" dirty="0">
                <a:latin typeface="Nikosh" panose="02000000000000000000" pitchFamily="2" charset="0"/>
                <a:cs typeface="Nikosh" panose="02000000000000000000" pitchFamily="2" charset="0"/>
              </a:rPr>
              <a:t>এটি শিক্ষাবিদ, প্রশাসক এবং ব্যবসায়ীদের কাছ থেকে মতামত এবং পূর্বাভাসের সংগ্রহ। </a:t>
            </a:r>
            <a:endParaRPr lang="en-US" dirty="0">
              <a:latin typeface="Nikosh" panose="02000000000000000000" pitchFamily="2" charset="0"/>
              <a:cs typeface="Nikosh" panose="02000000000000000000" pitchFamily="2" charset="0"/>
            </a:endParaRPr>
          </a:p>
          <a:p>
            <a:pPr marL="0" indent="0">
              <a:buNone/>
            </a:pPr>
            <a:r>
              <a:rPr lang="as-IN" dirty="0">
                <a:latin typeface="Nikosh" panose="02000000000000000000" pitchFamily="2" charset="0"/>
                <a:cs typeface="Nikosh" panose="02000000000000000000" pitchFamily="2" charset="0"/>
              </a:rPr>
              <a:t>পার্ট </a:t>
            </a:r>
            <a:r>
              <a:rPr lang="en-US" dirty="0">
                <a:latin typeface="Nikosh" panose="02000000000000000000" pitchFamily="2" charset="0"/>
                <a:cs typeface="Nikosh" panose="02000000000000000000" pitchFamily="2" charset="0"/>
              </a:rPr>
              <a:t>১</a:t>
            </a:r>
            <a:r>
              <a:rPr lang="as-IN" dirty="0">
                <a:latin typeface="Nikosh" panose="02000000000000000000" pitchFamily="2" charset="0"/>
                <a:cs typeface="Nikosh" panose="02000000000000000000" pitchFamily="2" charset="0"/>
              </a:rPr>
              <a:t>: </a:t>
            </a:r>
            <a:r>
              <a:rPr lang="as-IN" dirty="0">
                <a:latin typeface="Nikosh" panose="02000000000000000000" pitchFamily="2" charset="0"/>
                <a:cs typeface="Nikosh" panose="02000000000000000000" pitchFamily="2" charset="0"/>
              </a:rPr>
              <a:t>একটি জার্নি </a:t>
            </a:r>
            <a:r>
              <a:rPr lang="as-IN" dirty="0">
                <a:latin typeface="Nikosh" panose="02000000000000000000" pitchFamily="2" charset="0"/>
                <a:cs typeface="Nikosh" panose="02000000000000000000" pitchFamily="2" charset="0"/>
              </a:rPr>
              <a:t>ও</a:t>
            </a:r>
            <a:r>
              <a:rPr lang="en-US" dirty="0" err="1">
                <a:latin typeface="Nikosh" panose="02000000000000000000" pitchFamily="2" charset="0"/>
                <a:cs typeface="Nikosh" panose="02000000000000000000" pitchFamily="2" charset="0"/>
              </a:rPr>
              <a:t>য়া</a:t>
            </a:r>
            <a:r>
              <a:rPr lang="as-IN" dirty="0">
                <a:latin typeface="Nikosh" panose="02000000000000000000" pitchFamily="2" charset="0"/>
                <a:cs typeface="Nikosh" panose="02000000000000000000" pitchFamily="2" charset="0"/>
              </a:rPr>
              <a:t>র্থ </a:t>
            </a:r>
            <a:r>
              <a:rPr lang="as-IN" dirty="0">
                <a:latin typeface="Nikosh" panose="02000000000000000000" pitchFamily="2" charset="0"/>
                <a:cs typeface="Nikosh" panose="02000000000000000000" pitchFamily="2" charset="0"/>
              </a:rPr>
              <a:t>মেকিং</a:t>
            </a:r>
          </a:p>
          <a:p>
            <a:pPr marL="0" indent="0">
              <a:buNone/>
            </a:pPr>
            <a:r>
              <a:rPr lang="as-IN" dirty="0">
                <a:latin typeface="Nikosh" panose="02000000000000000000" pitchFamily="2" charset="0"/>
                <a:cs typeface="Nikosh" panose="02000000000000000000" pitchFamily="2" charset="0"/>
              </a:rPr>
              <a:t>পার্ট </a:t>
            </a:r>
            <a:r>
              <a:rPr lang="en-US" dirty="0">
                <a:latin typeface="Nikosh" panose="02000000000000000000" pitchFamily="2" charset="0"/>
                <a:cs typeface="Nikosh" panose="02000000000000000000" pitchFamily="2" charset="0"/>
              </a:rPr>
              <a:t>২</a:t>
            </a:r>
            <a:r>
              <a:rPr lang="as-IN" dirty="0">
                <a:latin typeface="Nikosh" panose="02000000000000000000" pitchFamily="2" charset="0"/>
                <a:cs typeface="Nikosh" panose="02000000000000000000" pitchFamily="2" charset="0"/>
              </a:rPr>
              <a:t>: </a:t>
            </a:r>
            <a:r>
              <a:rPr lang="as-IN" dirty="0">
                <a:latin typeface="Nikosh" panose="02000000000000000000" pitchFamily="2" charset="0"/>
                <a:cs typeface="Nikosh" panose="02000000000000000000" pitchFamily="2" charset="0"/>
              </a:rPr>
              <a:t>পরবর্তী কী? শিক্ষার প্রবণতাগুলির উপর এক নজর</a:t>
            </a:r>
          </a:p>
          <a:p>
            <a:pPr marL="0" indent="0">
              <a:buNone/>
            </a:pPr>
            <a:r>
              <a:rPr lang="as-IN" dirty="0">
                <a:latin typeface="Nikosh" panose="02000000000000000000" pitchFamily="2" charset="0"/>
                <a:cs typeface="Nikosh" panose="02000000000000000000" pitchFamily="2" charset="0"/>
              </a:rPr>
              <a:t>পার্ট </a:t>
            </a:r>
            <a:r>
              <a:rPr lang="en-US" dirty="0">
                <a:latin typeface="Nikosh" panose="02000000000000000000" pitchFamily="2" charset="0"/>
                <a:cs typeface="Nikosh" panose="02000000000000000000" pitchFamily="2" charset="0"/>
              </a:rPr>
              <a:t>৩</a:t>
            </a:r>
            <a:r>
              <a:rPr lang="as-IN" dirty="0">
                <a:latin typeface="Nikosh" panose="02000000000000000000" pitchFamily="2" charset="0"/>
                <a:cs typeface="Nikosh" panose="02000000000000000000" pitchFamily="2" charset="0"/>
              </a:rPr>
              <a:t>: </a:t>
            </a:r>
            <a:r>
              <a:rPr lang="as-IN" dirty="0">
                <a:latin typeface="Nikosh" panose="02000000000000000000" pitchFamily="2" charset="0"/>
                <a:cs typeface="Nikosh" panose="02000000000000000000" pitchFamily="2" charset="0"/>
              </a:rPr>
              <a:t>ক্লাসরুম</a:t>
            </a:r>
          </a:p>
          <a:p>
            <a:pPr marL="0" indent="0">
              <a:buNone/>
            </a:pPr>
            <a:r>
              <a:rPr lang="as-IN" dirty="0">
                <a:latin typeface="Nikosh" panose="02000000000000000000" pitchFamily="2" charset="0"/>
                <a:cs typeface="Nikosh" panose="02000000000000000000" pitchFamily="2" charset="0"/>
              </a:rPr>
              <a:t>পার্ট </a:t>
            </a:r>
            <a:r>
              <a:rPr lang="en-US" dirty="0">
                <a:latin typeface="Nikosh" panose="02000000000000000000" pitchFamily="2" charset="0"/>
                <a:cs typeface="Nikosh" panose="02000000000000000000" pitchFamily="2" charset="0"/>
              </a:rPr>
              <a:t>৪</a:t>
            </a:r>
            <a:r>
              <a:rPr lang="as-IN" dirty="0">
                <a:latin typeface="Nikosh" panose="02000000000000000000" pitchFamily="2" charset="0"/>
                <a:cs typeface="Nikosh" panose="02000000000000000000" pitchFamily="2" charset="0"/>
              </a:rPr>
              <a:t>: </a:t>
            </a:r>
            <a:r>
              <a:rPr lang="as-IN" dirty="0">
                <a:latin typeface="Nikosh" panose="02000000000000000000" pitchFamily="2" charset="0"/>
                <a:cs typeface="Nikosh" panose="02000000000000000000" pitchFamily="2" charset="0"/>
              </a:rPr>
              <a:t>প্রফেশনাল টেকনোলজি ইন্টিগ্রেটর থেকে দৃষ্টিভঙ্গি</a:t>
            </a:r>
          </a:p>
          <a:p>
            <a:pPr marL="0" indent="0">
              <a:buNone/>
            </a:pPr>
            <a:r>
              <a:rPr lang="as-IN" dirty="0">
                <a:latin typeface="Nikosh" panose="02000000000000000000" pitchFamily="2" charset="0"/>
                <a:cs typeface="Nikosh" panose="02000000000000000000" pitchFamily="2" charset="0"/>
              </a:rPr>
              <a:t>পার্ট </a:t>
            </a:r>
            <a:r>
              <a:rPr lang="en-US" dirty="0">
                <a:latin typeface="Nikosh" panose="02000000000000000000" pitchFamily="2" charset="0"/>
                <a:cs typeface="Nikosh" panose="02000000000000000000" pitchFamily="2" charset="0"/>
              </a:rPr>
              <a:t>৫</a:t>
            </a:r>
            <a:r>
              <a:rPr lang="as-IN" dirty="0">
                <a:latin typeface="Nikosh" panose="02000000000000000000" pitchFamily="2" charset="0"/>
                <a:cs typeface="Nikosh" panose="02000000000000000000" pitchFamily="2" charset="0"/>
              </a:rPr>
              <a:t>: </a:t>
            </a:r>
            <a:r>
              <a:rPr lang="as-IN" dirty="0">
                <a:latin typeface="Nikosh" panose="02000000000000000000" pitchFamily="2" charset="0"/>
                <a:cs typeface="Nikosh" panose="02000000000000000000" pitchFamily="2" charset="0"/>
              </a:rPr>
              <a:t>এটিকে একত্রিত করে</a:t>
            </a:r>
            <a:endParaRPr lang="en-US" dirty="0">
              <a:latin typeface="Nikosh" panose="02000000000000000000" pitchFamily="2" charset="0"/>
              <a:cs typeface="Nikosh" panose="02000000000000000000" pitchFamily="2" charset="0"/>
            </a:endParaRPr>
          </a:p>
        </p:txBody>
      </p:sp>
    </p:spTree>
    <p:extLst>
      <p:ext uri="{BB962C8B-B14F-4D97-AF65-F5344CB8AC3E}">
        <p14:creationId xmlns:p14="http://schemas.microsoft.com/office/powerpoint/2010/main" val="3980535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1" y="365127"/>
            <a:ext cx="10515600" cy="986003"/>
          </a:xfrm>
        </p:spPr>
        <p:txBody>
          <a:bodyPr/>
          <a:lstStyle/>
          <a:p>
            <a:pPr algn="ctr"/>
            <a:r>
              <a:rPr lang="as-IN" dirty="0">
                <a:latin typeface="Nikosh" panose="02000000000000000000" pitchFamily="2" charset="0"/>
                <a:cs typeface="Nikosh" panose="02000000000000000000" pitchFamily="2" charset="0"/>
              </a:rPr>
              <a:t>পার্ট </a:t>
            </a:r>
            <a:r>
              <a:rPr lang="en-US" dirty="0">
                <a:latin typeface="Nikosh" panose="02000000000000000000" pitchFamily="2" charset="0"/>
                <a:cs typeface="Nikosh" panose="02000000000000000000" pitchFamily="2" charset="0"/>
              </a:rPr>
              <a:t>১</a:t>
            </a:r>
            <a:r>
              <a:rPr lang="as-IN" dirty="0">
                <a:latin typeface="Nikosh" panose="02000000000000000000" pitchFamily="2" charset="0"/>
                <a:cs typeface="Nikosh" panose="02000000000000000000" pitchFamily="2" charset="0"/>
              </a:rPr>
              <a:t>: একটি জার্নি ও</a:t>
            </a:r>
            <a:r>
              <a:rPr lang="en-US" dirty="0" err="1" smtClean="0">
                <a:latin typeface="Nikosh" panose="02000000000000000000" pitchFamily="2" charset="0"/>
                <a:cs typeface="Nikosh" panose="02000000000000000000" pitchFamily="2" charset="0"/>
              </a:rPr>
              <a:t>য়া</a:t>
            </a:r>
            <a:r>
              <a:rPr lang="as-IN" dirty="0" smtClean="0">
                <a:latin typeface="Nikosh" panose="02000000000000000000" pitchFamily="2" charset="0"/>
                <a:cs typeface="Nikosh" panose="02000000000000000000" pitchFamily="2" charset="0"/>
              </a:rPr>
              <a:t>র্থ মেকিং</a:t>
            </a:r>
            <a:endParaRPr lang="en-US" dirty="0"/>
          </a:p>
        </p:txBody>
      </p:sp>
      <p:sp>
        <p:nvSpPr>
          <p:cNvPr id="5" name="Content Placeholder 4"/>
          <p:cNvSpPr>
            <a:spLocks noGrp="1"/>
          </p:cNvSpPr>
          <p:nvPr>
            <p:ph idx="1"/>
          </p:nvPr>
        </p:nvSpPr>
        <p:spPr>
          <a:xfrm>
            <a:off x="0" y="1351128"/>
            <a:ext cx="12192000" cy="5506872"/>
          </a:xfrm>
        </p:spPr>
        <p:txBody>
          <a:bodyPr>
            <a:normAutofit/>
          </a:bodyPr>
          <a:lstStyle/>
          <a:p>
            <a:pPr>
              <a:buFont typeface="Wingdings" panose="05000000000000000000" pitchFamily="2" charset="2"/>
              <a:buChar char="Ø"/>
            </a:pPr>
            <a:r>
              <a:rPr lang="as-IN" dirty="0">
                <a:latin typeface="Nikosh" panose="02000000000000000000" pitchFamily="2" charset="0"/>
                <a:cs typeface="Nikosh" panose="02000000000000000000" pitchFamily="2" charset="0"/>
              </a:rPr>
              <a:t>আমরা কতদূর এসেছি তা বলে, আমাদের মনে করি</a:t>
            </a:r>
            <a:r>
              <a:rPr lang="en-US" dirty="0" err="1">
                <a:latin typeface="Nikosh" panose="02000000000000000000" pitchFamily="2" charset="0"/>
                <a:cs typeface="Nikosh" panose="02000000000000000000" pitchFamily="2" charset="0"/>
              </a:rPr>
              <a:t>য়ে</a:t>
            </a:r>
            <a:r>
              <a:rPr lang="as-IN" dirty="0">
                <a:latin typeface="Nikosh" panose="02000000000000000000" pitchFamily="2" charset="0"/>
                <a:cs typeface="Nikosh" panose="02000000000000000000" pitchFamily="2" charset="0"/>
              </a:rPr>
              <a:t> দে</a:t>
            </a:r>
            <a:r>
              <a:rPr lang="en-US" dirty="0">
                <a:latin typeface="Nikosh" panose="02000000000000000000" pitchFamily="2" charset="0"/>
                <a:cs typeface="Nikosh" panose="02000000000000000000" pitchFamily="2" charset="0"/>
              </a:rPr>
              <a:t>য়</a:t>
            </a:r>
            <a:r>
              <a:rPr lang="as-IN" dirty="0">
                <a:latin typeface="Nikosh" panose="02000000000000000000" pitchFamily="2" charset="0"/>
                <a:cs typeface="Nikosh" panose="02000000000000000000" pitchFamily="2" charset="0"/>
              </a:rPr>
              <a:t> কেন আমরা সবাই এই প্রযুক্তির ব্যান্ডও</a:t>
            </a:r>
            <a:r>
              <a:rPr lang="en-US" dirty="0" err="1">
                <a:latin typeface="Nikosh" panose="02000000000000000000" pitchFamily="2" charset="0"/>
                <a:cs typeface="Nikosh" panose="02000000000000000000" pitchFamily="2" charset="0"/>
              </a:rPr>
              <a:t>য়া</a:t>
            </a:r>
            <a:r>
              <a:rPr lang="as-IN" dirty="0">
                <a:latin typeface="Nikosh" panose="02000000000000000000" pitchFamily="2" charset="0"/>
                <a:cs typeface="Nikosh" panose="02000000000000000000" pitchFamily="2" charset="0"/>
              </a:rPr>
              <a:t>গন শুরু করার জন্য আছি, এবং পথের মধ্যে আমরা যে সমস্যার সম্মুখীন হ</a:t>
            </a:r>
            <a:r>
              <a:rPr lang="en-US" dirty="0" err="1">
                <a:latin typeface="Nikosh" panose="02000000000000000000" pitchFamily="2" charset="0"/>
                <a:cs typeface="Nikosh" panose="02000000000000000000" pitchFamily="2" charset="0"/>
              </a:rPr>
              <a:t>য়ে</a:t>
            </a:r>
            <a:r>
              <a:rPr lang="as-IN" dirty="0">
                <a:latin typeface="Nikosh" panose="02000000000000000000" pitchFamily="2" charset="0"/>
                <a:cs typeface="Nikosh" panose="02000000000000000000" pitchFamily="2" charset="0"/>
              </a:rPr>
              <a:t>ছি তার কিছু অন্বেষণ ক</a:t>
            </a:r>
            <a:r>
              <a:rPr lang="en-US" dirty="0" err="1">
                <a:latin typeface="Nikosh" panose="02000000000000000000" pitchFamily="2" charset="0"/>
                <a:cs typeface="Nikosh" panose="02000000000000000000" pitchFamily="2" charset="0"/>
              </a:rPr>
              <a:t>রে</a:t>
            </a:r>
            <a:r>
              <a:rPr lang="en-US" dirty="0">
                <a:latin typeface="Nikosh" panose="02000000000000000000" pitchFamily="2" charset="0"/>
                <a:cs typeface="Nikosh" panose="02000000000000000000" pitchFamily="2" charset="0"/>
              </a:rPr>
              <a:t>।</a:t>
            </a:r>
          </a:p>
          <a:p>
            <a:pPr marL="0" indent="0">
              <a:buNone/>
            </a:pPr>
            <a:r>
              <a:rPr lang="en-US" dirty="0">
                <a:latin typeface="Nikosh" panose="02000000000000000000" pitchFamily="2" charset="0"/>
                <a:cs typeface="Nikosh" panose="02000000000000000000" pitchFamily="2" charset="0"/>
              </a:rPr>
              <a:t>	</a:t>
            </a:r>
            <a:r>
              <a:rPr lang="en-US" dirty="0">
                <a:latin typeface="Nikosh" panose="02000000000000000000" pitchFamily="2" charset="0"/>
                <a:cs typeface="Nikosh" panose="02000000000000000000" pitchFamily="2" charset="0"/>
              </a:rPr>
              <a:t>			</a:t>
            </a:r>
            <a:r>
              <a:rPr lang="as-IN" b="1" dirty="0">
                <a:latin typeface="Nikosh" panose="02000000000000000000" pitchFamily="2" charset="0"/>
                <a:cs typeface="Nikosh" panose="02000000000000000000" pitchFamily="2" charset="0"/>
              </a:rPr>
              <a:t>অতীত থেকে শিক্ষা </a:t>
            </a:r>
            <a:r>
              <a:rPr lang="as-IN" b="1" dirty="0">
                <a:latin typeface="Nikosh" panose="02000000000000000000" pitchFamily="2" charset="0"/>
                <a:cs typeface="Nikosh" panose="02000000000000000000" pitchFamily="2" charset="0"/>
              </a:rPr>
              <a:t>নেও</a:t>
            </a:r>
            <a:r>
              <a:rPr lang="en-US" b="1" dirty="0" err="1">
                <a:latin typeface="Nikosh" panose="02000000000000000000" pitchFamily="2" charset="0"/>
                <a:cs typeface="Nikosh" panose="02000000000000000000" pitchFamily="2" charset="0"/>
              </a:rPr>
              <a:t>য়া</a:t>
            </a:r>
            <a:endParaRPr lang="en-US" b="1" dirty="0">
              <a:latin typeface="Nikosh" panose="02000000000000000000" pitchFamily="2" charset="0"/>
              <a:cs typeface="Nikosh" panose="02000000000000000000" pitchFamily="2" charset="0"/>
            </a:endParaRPr>
          </a:p>
          <a:p>
            <a:pPr marL="0" indent="0">
              <a:buNone/>
            </a:pPr>
            <a:r>
              <a:rPr lang="en-US" dirty="0">
                <a:latin typeface="Nikosh" panose="02000000000000000000" pitchFamily="2" charset="0"/>
                <a:cs typeface="Nikosh" panose="02000000000000000000" pitchFamily="2" charset="0"/>
              </a:rPr>
              <a:t>				</a:t>
            </a:r>
          </a:p>
          <a:p>
            <a:pPr marL="0" indent="0">
              <a:buNone/>
            </a:pPr>
            <a:endParaRPr lang="en-US" dirty="0">
              <a:latin typeface="Nikosh" panose="02000000000000000000" pitchFamily="2" charset="0"/>
              <a:cs typeface="Nikosh" panose="02000000000000000000" pitchFamily="2" charset="0"/>
            </a:endParaRPr>
          </a:p>
        </p:txBody>
      </p:sp>
      <p:graphicFrame>
        <p:nvGraphicFramePr>
          <p:cNvPr id="8" name="Diagram 7"/>
          <p:cNvGraphicFramePr/>
          <p:nvPr>
            <p:extLst>
              <p:ext uri="{D42A27DB-BD31-4B8C-83A1-F6EECF244321}">
                <p14:modId xmlns:p14="http://schemas.microsoft.com/office/powerpoint/2010/main" val="606562297"/>
              </p:ext>
            </p:extLst>
          </p:nvPr>
        </p:nvGraphicFramePr>
        <p:xfrm>
          <a:off x="285466" y="2511188"/>
          <a:ext cx="11683622" cy="4162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77824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_rels/theme3.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1325</TotalTime>
  <Words>905</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20</vt:i4>
      </vt:variant>
    </vt:vector>
  </HeadingPairs>
  <TitlesOfParts>
    <vt:vector size="36" baseType="lpstr">
      <vt:lpstr>Arial</vt:lpstr>
      <vt:lpstr>Calibri</vt:lpstr>
      <vt:lpstr>Calibri Light</vt:lpstr>
      <vt:lpstr>Century Gothic</vt:lpstr>
      <vt:lpstr>Garamond</vt:lpstr>
      <vt:lpstr>Nikosh</vt:lpstr>
      <vt:lpstr>Times New Roman</vt:lpstr>
      <vt:lpstr>Trebuchet MS</vt:lpstr>
      <vt:lpstr>Vrinda</vt:lpstr>
      <vt:lpstr>Wingdings</vt:lpstr>
      <vt:lpstr>Wingdings 3</vt:lpstr>
      <vt:lpstr>1_Organic</vt:lpstr>
      <vt:lpstr>Ion</vt:lpstr>
      <vt:lpstr>1_Ion</vt:lpstr>
      <vt:lpstr>Facet</vt:lpstr>
      <vt:lpstr>Office Theme</vt:lpstr>
      <vt:lpstr>সবাইকে স্বাগতম </vt:lpstr>
      <vt:lpstr> “ শিক্ষাগত প্রযুক্তি পরিকল্পনা ” এর উপর  গ্রন্থ পর্যালোচনা  </vt:lpstr>
      <vt:lpstr>PowerPoint Presentation</vt:lpstr>
      <vt:lpstr>লেখক সম্পর্কে </vt:lpstr>
      <vt:lpstr>বইটি পড়া এত গুরুত্বপূর্ণ কেন?</vt:lpstr>
      <vt:lpstr>সারসংক্ষেপ</vt:lpstr>
      <vt:lpstr>PowerPoint Presentation</vt:lpstr>
      <vt:lpstr>ভূমিকা</vt:lpstr>
      <vt:lpstr>পার্ট ১: একটি জার্নি ওয়ার্থ মেকিং</vt:lpstr>
      <vt:lpstr>প্রযুক্তির প্রতি প্যাশন</vt:lpstr>
      <vt:lpstr>পার্ট ২: পরবর্তী কী? শিক্ষার প্রবণতাগুলির উপর এক নজর</vt:lpstr>
      <vt:lpstr>পার্ট ৩: ক্লাসরুমের বাইরে প্রবণতা</vt:lpstr>
      <vt:lpstr>বিজ আপ কি? </vt:lpstr>
      <vt:lpstr>পার্ট ৪: প্রফেশনাল টেকনোলজি ইন্টিগ্রেটর থেকে দৃষ্টিভঙ্গি</vt:lpstr>
      <vt:lpstr>পার্ট ৫: এটিকে একত্রিত করে</vt:lpstr>
      <vt:lpstr>প্রযুক্তি পরিকল্পনার জন্য মডেল</vt:lpstr>
      <vt:lpstr>Strength Points(শক্তি পয়েন্ট):</vt:lpstr>
      <vt:lpstr>দূর্বলতা</vt:lpstr>
      <vt:lpstr>উপসংহার</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BIAM BOGURA</dc:creator>
  <cp:lastModifiedBy>shilpy.teacher@gmail.com</cp:lastModifiedBy>
  <cp:revision>110</cp:revision>
  <dcterms:created xsi:type="dcterms:W3CDTF">2024-03-10T13:10:55Z</dcterms:created>
  <dcterms:modified xsi:type="dcterms:W3CDTF">2024-05-05T19:05:53Z</dcterms:modified>
</cp:coreProperties>
</file>