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3" r:id="rId22"/>
    <p:sldId id="324" r:id="rId23"/>
    <p:sldId id="290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1pPr>
    <a:lvl2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2pPr>
    <a:lvl3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3pPr>
    <a:lvl4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4pPr>
    <a:lvl5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5pPr>
    <a:lvl6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6pPr>
    <a:lvl7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7pPr>
    <a:lvl8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8pPr>
    <a:lvl9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F Pro Display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0" cap="flat">
              <a:solidFill>
                <a:srgbClr val="000000"/>
              </a:solidFill>
              <a:prstDash val="solid"/>
              <a:round/>
            </a:ln>
          </a:top>
          <a:bottom>
            <a:ln w="635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635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F Pro Display Bold"/>
          <a:ea typeface="SF Pro Display Bold"/>
          <a:cs typeface="SF Pro Display Bold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7"/>
    <p:restoredTop sz="94663"/>
  </p:normalViewPr>
  <p:slideViewPr>
    <p:cSldViewPr snapToGrid="0">
      <p:cViewPr varScale="1">
        <p:scale>
          <a:sx n="58" d="100"/>
          <a:sy n="58" d="100"/>
        </p:scale>
        <p:origin x="3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ash Karki" userId="c24e6192-4945-4990-bf57-5b963c41baee" providerId="ADAL" clId="{194B9781-1860-6544-89F1-712429E5A5AD}"/>
    <pc:docChg chg="delSld">
      <pc:chgData name="Pravash Karki" userId="c24e6192-4945-4990-bf57-5b963c41baee" providerId="ADAL" clId="{194B9781-1860-6544-89F1-712429E5A5AD}" dt="2022-12-07T02:43:56.467" v="1" actId="2696"/>
      <pc:docMkLst>
        <pc:docMk/>
      </pc:docMkLst>
      <pc:sldChg chg="del">
        <pc:chgData name="Pravash Karki" userId="c24e6192-4945-4990-bf57-5b963c41baee" providerId="ADAL" clId="{194B9781-1860-6544-89F1-712429E5A5AD}" dt="2022-12-07T02:43:13.668" v="0" actId="2696"/>
        <pc:sldMkLst>
          <pc:docMk/>
          <pc:sldMk cId="0" sldId="257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76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77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78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79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80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81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82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83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84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85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86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87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88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91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92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93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94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95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96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97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98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299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00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01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02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03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04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05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07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08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09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10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11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12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13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14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16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17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18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21"/>
        </pc:sldMkLst>
      </pc:sldChg>
      <pc:sldChg chg="del">
        <pc:chgData name="Pravash Karki" userId="c24e6192-4945-4990-bf57-5b963c41baee" providerId="ADAL" clId="{194B9781-1860-6544-89F1-712429E5A5AD}" dt="2022-12-07T02:43:56.467" v="1" actId="2696"/>
        <pc:sldMkLst>
          <pc:docMk/>
          <pc:sldMk cId="0" sldId="322"/>
        </pc:sldMkLst>
      </pc:sldChg>
      <pc:sldMasterChg chg="delSldLayout">
        <pc:chgData name="Pravash Karki" userId="c24e6192-4945-4990-bf57-5b963c41baee" providerId="ADAL" clId="{194B9781-1860-6544-89F1-712429E5A5AD}" dt="2022-12-07T02:43:56.467" v="1" actId="2696"/>
        <pc:sldMasterMkLst>
          <pc:docMk/>
          <pc:sldMasterMk cId="0" sldId="2147483648"/>
        </pc:sldMasterMkLst>
        <pc:sldLayoutChg chg="del">
          <pc:chgData name="Pravash Karki" userId="c24e6192-4945-4990-bf57-5b963c41baee" providerId="ADAL" clId="{194B9781-1860-6544-89F1-712429E5A5AD}" dt="2022-12-07T02:43:56.467" v="1" actId="2696"/>
          <pc:sldLayoutMkLst>
            <pc:docMk/>
            <pc:sldMasterMk cId="0" sldId="2147483648"/>
            <pc:sldLayoutMk cId="2544271190" sldId="2147483661"/>
          </pc:sldLayoutMkLst>
        </pc:sldLayoutChg>
      </pc:sldMasterChg>
    </pc:docChg>
  </pc:docChgLst>
  <pc:docChgLst>
    <pc:chgData name="Karki, Pravash" userId="c24e6192-4945-4990-bf57-5b963c41baee" providerId="ADAL" clId="{D95328C7-A6EB-544D-A417-435FB7A783EA}"/>
    <pc:docChg chg="undo redo custSel addSld delSld modSld sldOrd">
      <pc:chgData name="Karki, Pravash" userId="c24e6192-4945-4990-bf57-5b963c41baee" providerId="ADAL" clId="{D95328C7-A6EB-544D-A417-435FB7A783EA}" dt="2022-12-01T05:23:34.700" v="443" actId="478"/>
      <pc:docMkLst>
        <pc:docMk/>
      </pc:docMkLst>
      <pc:sldChg chg="addSp delSp modSp mod ord">
        <pc:chgData name="Karki, Pravash" userId="c24e6192-4945-4990-bf57-5b963c41baee" providerId="ADAL" clId="{D95328C7-A6EB-544D-A417-435FB7A783EA}" dt="2022-12-01T03:45:46.218" v="184"/>
        <pc:sldMkLst>
          <pc:docMk/>
          <pc:sldMk cId="0" sldId="256"/>
        </pc:sldMkLst>
        <pc:spChg chg="add del">
          <ac:chgData name="Karki, Pravash" userId="c24e6192-4945-4990-bf57-5b963c41baee" providerId="ADAL" clId="{D95328C7-A6EB-544D-A417-435FB7A783EA}" dt="2022-12-01T03:29:18.406" v="22" actId="22"/>
          <ac:spMkLst>
            <pc:docMk/>
            <pc:sldMk cId="0" sldId="256"/>
            <ac:spMk id="3" creationId="{0108A129-AAFD-3F8C-5C05-11AC9AB8D67B}"/>
          </ac:spMkLst>
        </pc:spChg>
        <pc:spChg chg="add del mod">
          <ac:chgData name="Karki, Pravash" userId="c24e6192-4945-4990-bf57-5b963c41baee" providerId="ADAL" clId="{D95328C7-A6EB-544D-A417-435FB7A783EA}" dt="2022-12-01T03:29:23.479" v="25" actId="21"/>
          <ac:spMkLst>
            <pc:docMk/>
            <pc:sldMk cId="0" sldId="256"/>
            <ac:spMk id="4" creationId="{0E65A445-F2B2-D2E4-A7FB-B99EE143AFFB}"/>
          </ac:spMkLst>
        </pc:spChg>
        <pc:spChg chg="add mod">
          <ac:chgData name="Karki, Pravash" userId="c24e6192-4945-4990-bf57-5b963c41baee" providerId="ADAL" clId="{D95328C7-A6EB-544D-A417-435FB7A783EA}" dt="2022-12-01T03:45:39.375" v="180" actId="255"/>
          <ac:spMkLst>
            <pc:docMk/>
            <pc:sldMk cId="0" sldId="256"/>
            <ac:spMk id="5" creationId="{138F227F-47CA-C253-F21F-07218D8464EF}"/>
          </ac:spMkLst>
        </pc:spChg>
        <pc:spChg chg="add del mod">
          <ac:chgData name="Karki, Pravash" userId="c24e6192-4945-4990-bf57-5b963c41baee" providerId="ADAL" clId="{D95328C7-A6EB-544D-A417-435FB7A783EA}" dt="2022-12-01T03:45:46.218" v="184"/>
          <ac:spMkLst>
            <pc:docMk/>
            <pc:sldMk cId="0" sldId="256"/>
            <ac:spMk id="6" creationId="{723EF03F-3177-E6DA-4956-4830F6849ADA}"/>
          </ac:spMkLst>
        </pc:spChg>
        <pc:spChg chg="mod">
          <ac:chgData name="Karki, Pravash" userId="c24e6192-4945-4990-bf57-5b963c41baee" providerId="ADAL" clId="{D95328C7-A6EB-544D-A417-435FB7A783EA}" dt="2022-12-01T03:29:32.179" v="26" actId="1076"/>
          <ac:spMkLst>
            <pc:docMk/>
            <pc:sldMk cId="0" sldId="256"/>
            <ac:spMk id="154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45:42.485" v="181" actId="1076"/>
          <ac:spMkLst>
            <pc:docMk/>
            <pc:sldMk cId="0" sldId="256"/>
            <ac:spMk id="155" creationId="{00000000-0000-0000-0000-000000000000}"/>
          </ac:spMkLst>
        </pc:spChg>
      </pc:sldChg>
      <pc:sldChg chg="addSp delSp modSp add del mod">
        <pc:chgData name="Karki, Pravash" userId="c24e6192-4945-4990-bf57-5b963c41baee" providerId="ADAL" clId="{D95328C7-A6EB-544D-A417-435FB7A783EA}" dt="2022-12-01T05:20:21.592" v="347" actId="478"/>
        <pc:sldMkLst>
          <pc:docMk/>
          <pc:sldMk cId="0" sldId="258"/>
        </pc:sldMkLst>
        <pc:spChg chg="add del mod">
          <ac:chgData name="Karki, Pravash" userId="c24e6192-4945-4990-bf57-5b963c41baee" providerId="ADAL" clId="{D95328C7-A6EB-544D-A417-435FB7A783EA}" dt="2022-12-01T03:31:18.963" v="57"/>
          <ac:spMkLst>
            <pc:docMk/>
            <pc:sldMk cId="0" sldId="258"/>
            <ac:spMk id="2" creationId="{EB3B5232-3F67-5E75-7EEC-424CC113018D}"/>
          </ac:spMkLst>
        </pc:spChg>
        <pc:spChg chg="mod">
          <ac:chgData name="Karki, Pravash" userId="c24e6192-4945-4990-bf57-5b963c41baee" providerId="ADAL" clId="{D95328C7-A6EB-544D-A417-435FB7A783EA}" dt="2022-12-01T05:08:29.664" v="193" actId="1076"/>
          <ac:spMkLst>
            <pc:docMk/>
            <pc:sldMk cId="0" sldId="258"/>
            <ac:spMk id="109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08:47.784" v="195" actId="2711"/>
          <ac:spMkLst>
            <pc:docMk/>
            <pc:sldMk cId="0" sldId="258"/>
            <ac:spMk id="110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0:06.957" v="121" actId="478"/>
          <ac:spMkLst>
            <pc:docMk/>
            <pc:sldMk cId="0" sldId="258"/>
            <ac:spMk id="112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0:21.592" v="347" actId="478"/>
          <ac:picMkLst>
            <pc:docMk/>
            <pc:sldMk cId="0" sldId="258"/>
            <ac:picMk id="108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0:21.081" v="346" actId="478"/>
          <ac:picMkLst>
            <pc:docMk/>
            <pc:sldMk cId="0" sldId="258"/>
            <ac:picMk id="111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0:25.113" v="349" actId="478"/>
        <pc:sldMkLst>
          <pc:docMk/>
          <pc:sldMk cId="0" sldId="259"/>
        </pc:sldMkLst>
        <pc:spChg chg="mod">
          <ac:chgData name="Karki, Pravash" userId="c24e6192-4945-4990-bf57-5b963c41baee" providerId="ADAL" clId="{D95328C7-A6EB-544D-A417-435FB7A783EA}" dt="2022-12-01T05:09:33.783" v="205" actId="1076"/>
          <ac:spMkLst>
            <pc:docMk/>
            <pc:sldMk cId="0" sldId="259"/>
            <ac:spMk id="118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09:33.783" v="205" actId="1076"/>
          <ac:spMkLst>
            <pc:docMk/>
            <pc:sldMk cId="0" sldId="259"/>
            <ac:spMk id="119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0:12.200" v="123" actId="478"/>
          <ac:spMkLst>
            <pc:docMk/>
            <pc:sldMk cId="0" sldId="259"/>
            <ac:spMk id="121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0:25.113" v="349" actId="478"/>
          <ac:picMkLst>
            <pc:docMk/>
            <pc:sldMk cId="0" sldId="259"/>
            <ac:picMk id="117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0:24.151" v="348" actId="478"/>
          <ac:picMkLst>
            <pc:docMk/>
            <pc:sldMk cId="0" sldId="259"/>
            <ac:picMk id="120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0:28.597" v="351" actId="478"/>
        <pc:sldMkLst>
          <pc:docMk/>
          <pc:sldMk cId="0" sldId="260"/>
        </pc:sldMkLst>
        <pc:spChg chg="mod">
          <ac:chgData name="Karki, Pravash" userId="c24e6192-4945-4990-bf57-5b963c41baee" providerId="ADAL" clId="{D95328C7-A6EB-544D-A417-435FB7A783EA}" dt="2022-12-01T05:09:54.222" v="208" actId="1076"/>
          <ac:spMkLst>
            <pc:docMk/>
            <pc:sldMk cId="0" sldId="260"/>
            <ac:spMk id="127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60"/>
            <ac:spMk id="129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0:27.331" v="350" actId="478"/>
          <ac:picMkLst>
            <pc:docMk/>
            <pc:sldMk cId="0" sldId="260"/>
            <ac:picMk id="126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0:28.597" v="351" actId="478"/>
          <ac:picMkLst>
            <pc:docMk/>
            <pc:sldMk cId="0" sldId="260"/>
            <ac:picMk id="128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0:32.047" v="353" actId="478"/>
        <pc:sldMkLst>
          <pc:docMk/>
          <pc:sldMk cId="0" sldId="261"/>
        </pc:sldMkLst>
        <pc:spChg chg="mod">
          <ac:chgData name="Karki, Pravash" userId="c24e6192-4945-4990-bf57-5b963c41baee" providerId="ADAL" clId="{D95328C7-A6EB-544D-A417-435FB7A783EA}" dt="2022-12-01T05:10:10.121" v="213" actId="113"/>
          <ac:spMkLst>
            <pc:docMk/>
            <pc:sldMk cId="0" sldId="261"/>
            <ac:spMk id="136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12:34.330" v="249" actId="2711"/>
          <ac:spMkLst>
            <pc:docMk/>
            <pc:sldMk cId="0" sldId="261"/>
            <ac:spMk id="137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0:19.355" v="124" actId="478"/>
          <ac:spMkLst>
            <pc:docMk/>
            <pc:sldMk cId="0" sldId="261"/>
            <ac:spMk id="139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0:32.047" v="353" actId="478"/>
          <ac:picMkLst>
            <pc:docMk/>
            <pc:sldMk cId="0" sldId="261"/>
            <ac:picMk id="135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0:31.097" v="352" actId="478"/>
          <ac:picMkLst>
            <pc:docMk/>
            <pc:sldMk cId="0" sldId="261"/>
            <ac:picMk id="138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0:35.334" v="355" actId="478"/>
        <pc:sldMkLst>
          <pc:docMk/>
          <pc:sldMk cId="0" sldId="262"/>
        </pc:sldMkLst>
        <pc:spChg chg="mod">
          <ac:chgData name="Karki, Pravash" userId="c24e6192-4945-4990-bf57-5b963c41baee" providerId="ADAL" clId="{D95328C7-A6EB-544D-A417-435FB7A783EA}" dt="2022-12-01T05:10:24.115" v="218" actId="1076"/>
          <ac:spMkLst>
            <pc:docMk/>
            <pc:sldMk cId="0" sldId="262"/>
            <ac:spMk id="145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0:34.027" v="125" actId="478"/>
          <ac:spMkLst>
            <pc:docMk/>
            <pc:sldMk cId="0" sldId="262"/>
            <ac:spMk id="148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0:35.334" v="355" actId="478"/>
          <ac:picMkLst>
            <pc:docMk/>
            <pc:sldMk cId="0" sldId="262"/>
            <ac:picMk id="144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0:34.387" v="354" actId="478"/>
          <ac:picMkLst>
            <pc:docMk/>
            <pc:sldMk cId="0" sldId="262"/>
            <ac:picMk id="147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0:40.032" v="357" actId="478"/>
        <pc:sldMkLst>
          <pc:docMk/>
          <pc:sldMk cId="0" sldId="263"/>
        </pc:sldMkLst>
        <pc:spChg chg="del mod">
          <ac:chgData name="Karki, Pravash" userId="c24e6192-4945-4990-bf57-5b963c41baee" providerId="ADAL" clId="{D95328C7-A6EB-544D-A417-435FB7A783EA}" dt="2022-12-01T03:40:43.093" v="126" actId="478"/>
          <ac:spMkLst>
            <pc:docMk/>
            <pc:sldMk cId="0" sldId="263"/>
            <ac:spMk id="156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0:39.085" v="356" actId="478"/>
          <ac:picMkLst>
            <pc:docMk/>
            <pc:sldMk cId="0" sldId="263"/>
            <ac:picMk id="157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0:40.032" v="357" actId="478"/>
          <ac:picMkLst>
            <pc:docMk/>
            <pc:sldMk cId="0" sldId="263"/>
            <ac:picMk id="158" creationId="{00000000-0000-0000-0000-000000000000}"/>
          </ac:picMkLst>
        </pc:picChg>
      </pc:sldChg>
      <pc:sldChg chg="delSp modSp add del mod modAnim">
        <pc:chgData name="Karki, Pravash" userId="c24e6192-4945-4990-bf57-5b963c41baee" providerId="ADAL" clId="{D95328C7-A6EB-544D-A417-435FB7A783EA}" dt="2022-12-01T05:20:54.737" v="360" actId="20577"/>
        <pc:sldMkLst>
          <pc:docMk/>
          <pc:sldMk cId="0" sldId="264"/>
        </pc:sldMkLst>
        <pc:spChg chg="mod">
          <ac:chgData name="Karki, Pravash" userId="c24e6192-4945-4990-bf57-5b963c41baee" providerId="ADAL" clId="{D95328C7-A6EB-544D-A417-435FB7A783EA}" dt="2022-12-01T05:10:38.663" v="220" actId="113"/>
          <ac:spMkLst>
            <pc:docMk/>
            <pc:sldMk cId="0" sldId="264"/>
            <ac:spMk id="164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20:54.737" v="360" actId="20577"/>
          <ac:spMkLst>
            <pc:docMk/>
            <pc:sldMk cId="0" sldId="264"/>
            <ac:spMk id="165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0:48.988" v="127" actId="478"/>
          <ac:spMkLst>
            <pc:docMk/>
            <pc:sldMk cId="0" sldId="264"/>
            <ac:spMk id="167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0:42.858" v="358" actId="478"/>
          <ac:picMkLst>
            <pc:docMk/>
            <pc:sldMk cId="0" sldId="264"/>
            <ac:picMk id="163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0:44.853" v="359" actId="478"/>
          <ac:picMkLst>
            <pc:docMk/>
            <pc:sldMk cId="0" sldId="264"/>
            <ac:picMk id="166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06.424" v="362" actId="478"/>
        <pc:sldMkLst>
          <pc:docMk/>
          <pc:sldMk cId="0" sldId="265"/>
        </pc:sldMkLst>
        <pc:spChg chg="mod">
          <ac:chgData name="Karki, Pravash" userId="c24e6192-4945-4990-bf57-5b963c41baee" providerId="ADAL" clId="{D95328C7-A6EB-544D-A417-435FB7A783EA}" dt="2022-12-01T05:10:46.844" v="222" actId="113"/>
          <ac:spMkLst>
            <pc:docMk/>
            <pc:sldMk cId="0" sldId="265"/>
            <ac:spMk id="175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0:52.925" v="128" actId="478"/>
          <ac:spMkLst>
            <pc:docMk/>
            <pc:sldMk cId="0" sldId="265"/>
            <ac:spMk id="178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06.424" v="362" actId="478"/>
          <ac:picMkLst>
            <pc:docMk/>
            <pc:sldMk cId="0" sldId="265"/>
            <ac:picMk id="174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06.076" v="361" actId="478"/>
          <ac:picMkLst>
            <pc:docMk/>
            <pc:sldMk cId="0" sldId="265"/>
            <ac:picMk id="177" creationId="{00000000-0000-0000-0000-000000000000}"/>
          </ac:picMkLst>
        </pc:picChg>
      </pc:sldChg>
      <pc:sldChg chg="modSp add del modTransition">
        <pc:chgData name="Karki, Pravash" userId="c24e6192-4945-4990-bf57-5b963c41baee" providerId="ADAL" clId="{D95328C7-A6EB-544D-A417-435FB7A783EA}" dt="2022-12-01T03:32:21.343" v="63" actId="2696"/>
        <pc:sldMkLst>
          <pc:docMk/>
          <pc:sldMk cId="0" sldId="266"/>
        </pc:sldMkLst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66"/>
            <ac:spMk id="187" creationId="{00000000-0000-0000-0000-000000000000}"/>
          </ac:spMkLst>
        </pc:spChg>
      </pc:sldChg>
      <pc:sldChg chg="delSp modSp add del mod modTransition">
        <pc:chgData name="Karki, Pravash" userId="c24e6192-4945-4990-bf57-5b963c41baee" providerId="ADAL" clId="{D95328C7-A6EB-544D-A417-435FB7A783EA}" dt="2022-12-01T05:21:09.742" v="363" actId="478"/>
        <pc:sldMkLst>
          <pc:docMk/>
          <pc:sldMk cId="0" sldId="267"/>
        </pc:sldMkLst>
        <pc:spChg chg="del mod">
          <ac:chgData name="Karki, Pravash" userId="c24e6192-4945-4990-bf57-5b963c41baee" providerId="ADAL" clId="{D95328C7-A6EB-544D-A417-435FB7A783EA}" dt="2022-12-01T03:40:55.963" v="129" actId="478"/>
          <ac:spMkLst>
            <pc:docMk/>
            <pc:sldMk cId="0" sldId="267"/>
            <ac:spMk id="196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09.742" v="363" actId="478"/>
          <ac:picMkLst>
            <pc:docMk/>
            <pc:sldMk cId="0" sldId="267"/>
            <ac:picMk id="195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13.770" v="365" actId="478"/>
        <pc:sldMkLst>
          <pc:docMk/>
          <pc:sldMk cId="0" sldId="268"/>
        </pc:sldMkLst>
        <pc:spChg chg="mod">
          <ac:chgData name="Karki, Pravash" userId="c24e6192-4945-4990-bf57-5b963c41baee" providerId="ADAL" clId="{D95328C7-A6EB-544D-A417-435FB7A783EA}" dt="2022-12-01T05:10:56.699" v="224" actId="113"/>
          <ac:spMkLst>
            <pc:docMk/>
            <pc:sldMk cId="0" sldId="268"/>
            <ac:spMk id="202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12:43.891" v="250" actId="2711"/>
          <ac:spMkLst>
            <pc:docMk/>
            <pc:sldMk cId="0" sldId="268"/>
            <ac:spMk id="203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1:03.703" v="130" actId="478"/>
          <ac:spMkLst>
            <pc:docMk/>
            <pc:sldMk cId="0" sldId="268"/>
            <ac:spMk id="205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13.770" v="365" actId="478"/>
          <ac:picMkLst>
            <pc:docMk/>
            <pc:sldMk cId="0" sldId="268"/>
            <ac:picMk id="201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12.825" v="364" actId="478"/>
          <ac:picMkLst>
            <pc:docMk/>
            <pc:sldMk cId="0" sldId="268"/>
            <ac:picMk id="204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16.790" v="367" actId="478"/>
        <pc:sldMkLst>
          <pc:docMk/>
          <pc:sldMk cId="0" sldId="269"/>
        </pc:sldMkLst>
        <pc:spChg chg="mod">
          <ac:chgData name="Karki, Pravash" userId="c24e6192-4945-4990-bf57-5b963c41baee" providerId="ADAL" clId="{D95328C7-A6EB-544D-A417-435FB7A783EA}" dt="2022-12-01T05:11:02.033" v="226" actId="113"/>
          <ac:spMkLst>
            <pc:docMk/>
            <pc:sldMk cId="0" sldId="269"/>
            <ac:spMk id="211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1:07.427" v="131" actId="478"/>
          <ac:spMkLst>
            <pc:docMk/>
            <pc:sldMk cId="0" sldId="269"/>
            <ac:spMk id="214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15.784" v="366" actId="478"/>
          <ac:picMkLst>
            <pc:docMk/>
            <pc:sldMk cId="0" sldId="269"/>
            <ac:picMk id="210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16.790" v="367" actId="478"/>
          <ac:picMkLst>
            <pc:docMk/>
            <pc:sldMk cId="0" sldId="269"/>
            <ac:picMk id="213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20.320" v="369" actId="478"/>
        <pc:sldMkLst>
          <pc:docMk/>
          <pc:sldMk cId="0" sldId="270"/>
        </pc:sldMkLst>
        <pc:spChg chg="mod">
          <ac:chgData name="Karki, Pravash" userId="c24e6192-4945-4990-bf57-5b963c41baee" providerId="ADAL" clId="{D95328C7-A6EB-544D-A417-435FB7A783EA}" dt="2022-12-01T05:11:12.397" v="229" actId="1076"/>
          <ac:spMkLst>
            <pc:docMk/>
            <pc:sldMk cId="0" sldId="270"/>
            <ac:spMk id="221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1:22.344" v="132" actId="478"/>
          <ac:spMkLst>
            <pc:docMk/>
            <pc:sldMk cId="0" sldId="270"/>
            <ac:spMk id="224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20.320" v="369" actId="478"/>
          <ac:picMkLst>
            <pc:docMk/>
            <pc:sldMk cId="0" sldId="270"/>
            <ac:picMk id="220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19.451" v="368" actId="478"/>
          <ac:picMkLst>
            <pc:docMk/>
            <pc:sldMk cId="0" sldId="270"/>
            <ac:picMk id="223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23.173" v="371" actId="478"/>
        <pc:sldMkLst>
          <pc:docMk/>
          <pc:sldMk cId="0" sldId="271"/>
        </pc:sldMkLst>
        <pc:spChg chg="mod">
          <ac:chgData name="Karki, Pravash" userId="c24e6192-4945-4990-bf57-5b963c41baee" providerId="ADAL" clId="{D95328C7-A6EB-544D-A417-435FB7A783EA}" dt="2022-12-01T05:11:18.062" v="231" actId="113"/>
          <ac:spMkLst>
            <pc:docMk/>
            <pc:sldMk cId="0" sldId="271"/>
            <ac:spMk id="231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1:25.461" v="133" actId="478"/>
          <ac:spMkLst>
            <pc:docMk/>
            <pc:sldMk cId="0" sldId="271"/>
            <ac:spMk id="234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23.173" v="371" actId="478"/>
          <ac:picMkLst>
            <pc:docMk/>
            <pc:sldMk cId="0" sldId="271"/>
            <ac:picMk id="230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22.377" v="370" actId="478"/>
          <ac:picMkLst>
            <pc:docMk/>
            <pc:sldMk cId="0" sldId="271"/>
            <ac:picMk id="233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27.181" v="373" actId="478"/>
        <pc:sldMkLst>
          <pc:docMk/>
          <pc:sldMk cId="0" sldId="272"/>
        </pc:sldMkLst>
        <pc:spChg chg="mod">
          <ac:chgData name="Karki, Pravash" userId="c24e6192-4945-4990-bf57-5b963c41baee" providerId="ADAL" clId="{D95328C7-A6EB-544D-A417-435FB7A783EA}" dt="2022-12-01T05:11:29.135" v="234" actId="1076"/>
          <ac:spMkLst>
            <pc:docMk/>
            <pc:sldMk cId="0" sldId="272"/>
            <ac:spMk id="242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1:28.758" v="134" actId="478"/>
          <ac:spMkLst>
            <pc:docMk/>
            <pc:sldMk cId="0" sldId="272"/>
            <ac:spMk id="245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27.181" v="373" actId="478"/>
          <ac:picMkLst>
            <pc:docMk/>
            <pc:sldMk cId="0" sldId="272"/>
            <ac:picMk id="241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26.605" v="372" actId="478"/>
          <ac:picMkLst>
            <pc:docMk/>
            <pc:sldMk cId="0" sldId="272"/>
            <ac:picMk id="244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30.224" v="375" actId="478"/>
        <pc:sldMkLst>
          <pc:docMk/>
          <pc:sldMk cId="0" sldId="273"/>
        </pc:sldMkLst>
        <pc:spChg chg="mod">
          <ac:chgData name="Karki, Pravash" userId="c24e6192-4945-4990-bf57-5b963c41baee" providerId="ADAL" clId="{D95328C7-A6EB-544D-A417-435FB7A783EA}" dt="2022-12-01T05:11:37.606" v="237" actId="113"/>
          <ac:spMkLst>
            <pc:docMk/>
            <pc:sldMk cId="0" sldId="273"/>
            <ac:spMk id="253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1:32.852" v="135" actId="478"/>
          <ac:spMkLst>
            <pc:docMk/>
            <pc:sldMk cId="0" sldId="273"/>
            <ac:spMk id="256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30.224" v="375" actId="478"/>
          <ac:picMkLst>
            <pc:docMk/>
            <pc:sldMk cId="0" sldId="273"/>
            <ac:picMk id="252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29.465" v="374" actId="478"/>
          <ac:picMkLst>
            <pc:docMk/>
            <pc:sldMk cId="0" sldId="273"/>
            <ac:picMk id="255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34.791" v="377" actId="478"/>
        <pc:sldMkLst>
          <pc:docMk/>
          <pc:sldMk cId="0" sldId="274"/>
        </pc:sldMkLst>
        <pc:spChg chg="mod">
          <ac:chgData name="Karki, Pravash" userId="c24e6192-4945-4990-bf57-5b963c41baee" providerId="ADAL" clId="{D95328C7-A6EB-544D-A417-435FB7A783EA}" dt="2022-12-01T05:11:43.174" v="239" actId="113"/>
          <ac:spMkLst>
            <pc:docMk/>
            <pc:sldMk cId="0" sldId="274"/>
            <ac:spMk id="264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1:51.348" v="138" actId="478"/>
          <ac:spMkLst>
            <pc:docMk/>
            <pc:sldMk cId="0" sldId="274"/>
            <ac:spMk id="266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32.941" v="376" actId="478"/>
          <ac:picMkLst>
            <pc:docMk/>
            <pc:sldMk cId="0" sldId="274"/>
            <ac:picMk id="263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34.791" v="377" actId="478"/>
          <ac:picMkLst>
            <pc:docMk/>
            <pc:sldMk cId="0" sldId="274"/>
            <ac:picMk id="265" creationId="{00000000-0000-0000-0000-000000000000}"/>
          </ac:picMkLst>
        </pc:picChg>
        <pc:picChg chg="mod">
          <ac:chgData name="Karki, Pravash" userId="c24e6192-4945-4990-bf57-5b963c41baee" providerId="ADAL" clId="{D95328C7-A6EB-544D-A417-435FB7A783EA}" dt="2022-12-01T03:41:53.761" v="139" actId="1076"/>
          <ac:picMkLst>
            <pc:docMk/>
            <pc:sldMk cId="0" sldId="274"/>
            <ac:picMk id="267" creationId="{00000000-0000-0000-0000-000000000000}"/>
          </ac:picMkLst>
        </pc:picChg>
      </pc:sldChg>
      <pc:sldChg chg="modSp add del modTransition">
        <pc:chgData name="Karki, Pravash" userId="c24e6192-4945-4990-bf57-5b963c41baee" providerId="ADAL" clId="{D95328C7-A6EB-544D-A417-435FB7A783EA}" dt="2022-12-01T03:32:53.925" v="71" actId="2696"/>
        <pc:sldMkLst>
          <pc:docMk/>
          <pc:sldMk cId="0" sldId="275"/>
        </pc:sldMkLst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75"/>
            <ac:spMk id="275" creationId="{00000000-0000-0000-0000-000000000000}"/>
          </ac:spMkLst>
        </pc:spChg>
      </pc:sldChg>
      <pc:sldChg chg="delSp modSp add del mod modTransition">
        <pc:chgData name="Karki, Pravash" userId="c24e6192-4945-4990-bf57-5b963c41baee" providerId="ADAL" clId="{D95328C7-A6EB-544D-A417-435FB7A783EA}" dt="2022-12-01T05:21:39.625" v="379" actId="478"/>
        <pc:sldMkLst>
          <pc:docMk/>
          <pc:sldMk cId="0" sldId="276"/>
        </pc:sldMkLst>
        <pc:spChg chg="del mod">
          <ac:chgData name="Karki, Pravash" userId="c24e6192-4945-4990-bf57-5b963c41baee" providerId="ADAL" clId="{D95328C7-A6EB-544D-A417-435FB7A783EA}" dt="2022-12-01T03:41:42.887" v="136" actId="478"/>
          <ac:spMkLst>
            <pc:docMk/>
            <pc:sldMk cId="0" sldId="276"/>
            <ac:spMk id="282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39.625" v="379" actId="478"/>
          <ac:picMkLst>
            <pc:docMk/>
            <pc:sldMk cId="0" sldId="276"/>
            <ac:picMk id="283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38.330" v="378" actId="478"/>
          <ac:picMkLst>
            <pc:docMk/>
            <pc:sldMk cId="0" sldId="276"/>
            <ac:picMk id="284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42.990" v="381" actId="478"/>
        <pc:sldMkLst>
          <pc:docMk/>
          <pc:sldMk cId="0" sldId="277"/>
        </pc:sldMkLst>
        <pc:spChg chg="mod">
          <ac:chgData name="Karki, Pravash" userId="c24e6192-4945-4990-bf57-5b963c41baee" providerId="ADAL" clId="{D95328C7-A6EB-544D-A417-435FB7A783EA}" dt="2022-12-01T05:11:52.343" v="241" actId="113"/>
          <ac:spMkLst>
            <pc:docMk/>
            <pc:sldMk cId="0" sldId="277"/>
            <ac:spMk id="290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12:24.047" v="248" actId="2711"/>
          <ac:spMkLst>
            <pc:docMk/>
            <pc:sldMk cId="0" sldId="277"/>
            <ac:spMk id="291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2:02.597" v="141" actId="478"/>
          <ac:spMkLst>
            <pc:docMk/>
            <pc:sldMk cId="0" sldId="277"/>
            <ac:spMk id="293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41.682" v="380" actId="478"/>
          <ac:picMkLst>
            <pc:docMk/>
            <pc:sldMk cId="0" sldId="277"/>
            <ac:picMk id="289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42.990" v="381" actId="478"/>
          <ac:picMkLst>
            <pc:docMk/>
            <pc:sldMk cId="0" sldId="277"/>
            <ac:picMk id="292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47.365" v="383" actId="478"/>
        <pc:sldMkLst>
          <pc:docMk/>
          <pc:sldMk cId="0" sldId="278"/>
        </pc:sldMkLst>
        <pc:spChg chg="del mod">
          <ac:chgData name="Karki, Pravash" userId="c24e6192-4945-4990-bf57-5b963c41baee" providerId="ADAL" clId="{D95328C7-A6EB-544D-A417-435FB7A783EA}" dt="2022-12-01T03:42:07.053" v="142" actId="478"/>
          <ac:spMkLst>
            <pc:docMk/>
            <pc:sldMk cId="0" sldId="278"/>
            <ac:spMk id="299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12:00.420" v="243" actId="113"/>
          <ac:spMkLst>
            <pc:docMk/>
            <pc:sldMk cId="0" sldId="278"/>
            <ac:spMk id="302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47.365" v="383" actId="478"/>
          <ac:picMkLst>
            <pc:docMk/>
            <pc:sldMk cId="0" sldId="278"/>
            <ac:picMk id="300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46.192" v="382" actId="478"/>
          <ac:picMkLst>
            <pc:docMk/>
            <pc:sldMk cId="0" sldId="278"/>
            <ac:picMk id="301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52.376" v="385" actId="478"/>
        <pc:sldMkLst>
          <pc:docMk/>
          <pc:sldMk cId="0" sldId="279"/>
        </pc:sldMkLst>
        <pc:spChg chg="mod">
          <ac:chgData name="Karki, Pravash" userId="c24e6192-4945-4990-bf57-5b963c41baee" providerId="ADAL" clId="{D95328C7-A6EB-544D-A417-435FB7A783EA}" dt="2022-12-01T05:12:20.202" v="247" actId="1076"/>
          <ac:spMkLst>
            <pc:docMk/>
            <pc:sldMk cId="0" sldId="279"/>
            <ac:spMk id="308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12:20.202" v="247" actId="1076"/>
          <ac:spMkLst>
            <pc:docMk/>
            <pc:sldMk cId="0" sldId="279"/>
            <ac:spMk id="309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2:11.163" v="143" actId="478"/>
          <ac:spMkLst>
            <pc:docMk/>
            <pc:sldMk cId="0" sldId="279"/>
            <ac:spMk id="311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50.878" v="384" actId="478"/>
          <ac:picMkLst>
            <pc:docMk/>
            <pc:sldMk cId="0" sldId="279"/>
            <ac:picMk id="307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52.376" v="385" actId="478"/>
          <ac:picMkLst>
            <pc:docMk/>
            <pc:sldMk cId="0" sldId="279"/>
            <ac:picMk id="310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56.454" v="387" actId="478"/>
        <pc:sldMkLst>
          <pc:docMk/>
          <pc:sldMk cId="0" sldId="280"/>
        </pc:sldMkLst>
        <pc:spChg chg="mod">
          <ac:chgData name="Karki, Pravash" userId="c24e6192-4945-4990-bf57-5b963c41baee" providerId="ADAL" clId="{D95328C7-A6EB-544D-A417-435FB7A783EA}" dt="2022-12-01T05:13:00.046" v="252" actId="113"/>
          <ac:spMkLst>
            <pc:docMk/>
            <pc:sldMk cId="0" sldId="280"/>
            <ac:spMk id="317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2:14.542" v="144" actId="478"/>
          <ac:spMkLst>
            <pc:docMk/>
            <pc:sldMk cId="0" sldId="280"/>
            <ac:spMk id="320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56.454" v="387" actId="478"/>
          <ac:picMkLst>
            <pc:docMk/>
            <pc:sldMk cId="0" sldId="280"/>
            <ac:picMk id="316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55.425" v="386" actId="478"/>
          <ac:picMkLst>
            <pc:docMk/>
            <pc:sldMk cId="0" sldId="280"/>
            <ac:picMk id="319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1:59.503" v="389" actId="478"/>
        <pc:sldMkLst>
          <pc:docMk/>
          <pc:sldMk cId="0" sldId="281"/>
        </pc:sldMkLst>
        <pc:spChg chg="mod">
          <ac:chgData name="Karki, Pravash" userId="c24e6192-4945-4990-bf57-5b963c41baee" providerId="ADAL" clId="{D95328C7-A6EB-544D-A417-435FB7A783EA}" dt="2022-12-01T05:13:04.951" v="254" actId="113"/>
          <ac:spMkLst>
            <pc:docMk/>
            <pc:sldMk cId="0" sldId="281"/>
            <ac:spMk id="326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1:00.761" v="53"/>
          <ac:spMkLst>
            <pc:docMk/>
            <pc:sldMk cId="0" sldId="281"/>
            <ac:spMk id="327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81"/>
            <ac:spMk id="329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1:59.503" v="389" actId="478"/>
          <ac:picMkLst>
            <pc:docMk/>
            <pc:sldMk cId="0" sldId="281"/>
            <ac:picMk id="325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1:58.490" v="388" actId="478"/>
          <ac:picMkLst>
            <pc:docMk/>
            <pc:sldMk cId="0" sldId="281"/>
            <ac:picMk id="328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2:03.485" v="391" actId="478"/>
        <pc:sldMkLst>
          <pc:docMk/>
          <pc:sldMk cId="0" sldId="282"/>
        </pc:sldMkLst>
        <pc:spChg chg="mod">
          <ac:chgData name="Karki, Pravash" userId="c24e6192-4945-4990-bf57-5b963c41baee" providerId="ADAL" clId="{D95328C7-A6EB-544D-A417-435FB7A783EA}" dt="2022-12-01T05:13:10.465" v="256" actId="113"/>
          <ac:spMkLst>
            <pc:docMk/>
            <pc:sldMk cId="0" sldId="282"/>
            <ac:spMk id="336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1:00.761" v="53"/>
          <ac:spMkLst>
            <pc:docMk/>
            <pc:sldMk cId="0" sldId="282"/>
            <ac:spMk id="337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82"/>
            <ac:spMk id="339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03.485" v="391" actId="478"/>
          <ac:picMkLst>
            <pc:docMk/>
            <pc:sldMk cId="0" sldId="282"/>
            <ac:picMk id="335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02.968" v="390" actId="478"/>
          <ac:picMkLst>
            <pc:docMk/>
            <pc:sldMk cId="0" sldId="282"/>
            <ac:picMk id="338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2:07.011" v="393" actId="478"/>
        <pc:sldMkLst>
          <pc:docMk/>
          <pc:sldMk cId="0" sldId="283"/>
        </pc:sldMkLst>
        <pc:spChg chg="mod">
          <ac:chgData name="Karki, Pravash" userId="c24e6192-4945-4990-bf57-5b963c41baee" providerId="ADAL" clId="{D95328C7-A6EB-544D-A417-435FB7A783EA}" dt="2022-12-01T05:13:16.202" v="258" actId="113"/>
          <ac:spMkLst>
            <pc:docMk/>
            <pc:sldMk cId="0" sldId="283"/>
            <ac:spMk id="346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1:00.761" v="53"/>
          <ac:spMkLst>
            <pc:docMk/>
            <pc:sldMk cId="0" sldId="283"/>
            <ac:spMk id="347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83"/>
            <ac:spMk id="349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07.011" v="393" actId="478"/>
          <ac:picMkLst>
            <pc:docMk/>
            <pc:sldMk cId="0" sldId="283"/>
            <ac:picMk id="345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06.087" v="392" actId="478"/>
          <ac:picMkLst>
            <pc:docMk/>
            <pc:sldMk cId="0" sldId="283"/>
            <ac:picMk id="348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2:10.678" v="395" actId="478"/>
        <pc:sldMkLst>
          <pc:docMk/>
          <pc:sldMk cId="0" sldId="284"/>
        </pc:sldMkLst>
        <pc:spChg chg="mod">
          <ac:chgData name="Karki, Pravash" userId="c24e6192-4945-4990-bf57-5b963c41baee" providerId="ADAL" clId="{D95328C7-A6EB-544D-A417-435FB7A783EA}" dt="2022-12-01T05:13:24.751" v="262" actId="2711"/>
          <ac:spMkLst>
            <pc:docMk/>
            <pc:sldMk cId="0" sldId="284"/>
            <ac:spMk id="356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1:00.761" v="53"/>
          <ac:spMkLst>
            <pc:docMk/>
            <pc:sldMk cId="0" sldId="284"/>
            <ac:spMk id="357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2:27.613" v="145" actId="478"/>
          <ac:spMkLst>
            <pc:docMk/>
            <pc:sldMk cId="0" sldId="284"/>
            <ac:spMk id="359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10.678" v="395" actId="478"/>
          <ac:picMkLst>
            <pc:docMk/>
            <pc:sldMk cId="0" sldId="284"/>
            <ac:picMk id="355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09.910" v="394" actId="478"/>
          <ac:picMkLst>
            <pc:docMk/>
            <pc:sldMk cId="0" sldId="284"/>
            <ac:picMk id="358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2:13.937" v="397" actId="478"/>
        <pc:sldMkLst>
          <pc:docMk/>
          <pc:sldMk cId="0" sldId="285"/>
        </pc:sldMkLst>
        <pc:spChg chg="mod">
          <ac:chgData name="Karki, Pravash" userId="c24e6192-4945-4990-bf57-5b963c41baee" providerId="ADAL" clId="{D95328C7-A6EB-544D-A417-435FB7A783EA}" dt="2022-12-01T05:13:30.624" v="264" actId="113"/>
          <ac:spMkLst>
            <pc:docMk/>
            <pc:sldMk cId="0" sldId="285"/>
            <ac:spMk id="365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2:29.852" v="146" actId="478"/>
          <ac:spMkLst>
            <pc:docMk/>
            <pc:sldMk cId="0" sldId="285"/>
            <ac:spMk id="368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13.937" v="397" actId="478"/>
          <ac:picMkLst>
            <pc:docMk/>
            <pc:sldMk cId="0" sldId="285"/>
            <ac:picMk id="364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13.314" v="396" actId="478"/>
          <ac:picMkLst>
            <pc:docMk/>
            <pc:sldMk cId="0" sldId="285"/>
            <ac:picMk id="367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2:17.333" v="399" actId="478"/>
        <pc:sldMkLst>
          <pc:docMk/>
          <pc:sldMk cId="0" sldId="286"/>
        </pc:sldMkLst>
        <pc:spChg chg="mod">
          <ac:chgData name="Karki, Pravash" userId="c24e6192-4945-4990-bf57-5b963c41baee" providerId="ADAL" clId="{D95328C7-A6EB-544D-A417-435FB7A783EA}" dt="2022-12-01T05:13:36.776" v="266" actId="2711"/>
          <ac:spMkLst>
            <pc:docMk/>
            <pc:sldMk cId="0" sldId="286"/>
            <ac:spMk id="374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1:00.761" v="53"/>
          <ac:spMkLst>
            <pc:docMk/>
            <pc:sldMk cId="0" sldId="286"/>
            <ac:spMk id="375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86"/>
            <ac:spMk id="377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16.187" v="398" actId="478"/>
          <ac:picMkLst>
            <pc:docMk/>
            <pc:sldMk cId="0" sldId="286"/>
            <ac:picMk id="373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17.333" v="399" actId="478"/>
          <ac:picMkLst>
            <pc:docMk/>
            <pc:sldMk cId="0" sldId="286"/>
            <ac:picMk id="376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2:21.554" v="401" actId="478"/>
        <pc:sldMkLst>
          <pc:docMk/>
          <pc:sldMk cId="0" sldId="287"/>
        </pc:sldMkLst>
        <pc:spChg chg="mod">
          <ac:chgData name="Karki, Pravash" userId="c24e6192-4945-4990-bf57-5b963c41baee" providerId="ADAL" clId="{D95328C7-A6EB-544D-A417-435FB7A783EA}" dt="2022-12-01T05:13:48.716" v="268" actId="113"/>
          <ac:spMkLst>
            <pc:docMk/>
            <pc:sldMk cId="0" sldId="287"/>
            <ac:spMk id="384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1:00.761" v="53"/>
          <ac:spMkLst>
            <pc:docMk/>
            <pc:sldMk cId="0" sldId="287"/>
            <ac:spMk id="385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87"/>
            <ac:spMk id="387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21.554" v="401" actId="478"/>
          <ac:picMkLst>
            <pc:docMk/>
            <pc:sldMk cId="0" sldId="287"/>
            <ac:picMk id="383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20.966" v="400" actId="478"/>
          <ac:picMkLst>
            <pc:docMk/>
            <pc:sldMk cId="0" sldId="287"/>
            <ac:picMk id="386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22:24.580" v="403" actId="478"/>
        <pc:sldMkLst>
          <pc:docMk/>
          <pc:sldMk cId="0" sldId="288"/>
        </pc:sldMkLst>
        <pc:spChg chg="mod">
          <ac:chgData name="Karki, Pravash" userId="c24e6192-4945-4990-bf57-5b963c41baee" providerId="ADAL" clId="{D95328C7-A6EB-544D-A417-435FB7A783EA}" dt="2022-12-01T05:13:54.116" v="270" actId="113"/>
          <ac:spMkLst>
            <pc:docMk/>
            <pc:sldMk cId="0" sldId="288"/>
            <ac:spMk id="394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1:00.761" v="53"/>
          <ac:spMkLst>
            <pc:docMk/>
            <pc:sldMk cId="0" sldId="288"/>
            <ac:spMk id="395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88"/>
            <ac:spMk id="397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24.580" v="403" actId="478"/>
          <ac:picMkLst>
            <pc:docMk/>
            <pc:sldMk cId="0" sldId="288"/>
            <ac:picMk id="393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23.984" v="402" actId="478"/>
          <ac:picMkLst>
            <pc:docMk/>
            <pc:sldMk cId="0" sldId="288"/>
            <ac:picMk id="396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8:03.502" v="120" actId="2696"/>
        <pc:sldMkLst>
          <pc:docMk/>
          <pc:sldMk cId="0" sldId="289"/>
        </pc:sldMkLst>
      </pc:sldChg>
      <pc:sldChg chg="delSp modSp add del mod">
        <pc:chgData name="Karki, Pravash" userId="c24e6192-4945-4990-bf57-5b963c41baee" providerId="ADAL" clId="{D95328C7-A6EB-544D-A417-435FB7A783EA}" dt="2022-12-01T05:22:27.569" v="405" actId="478"/>
        <pc:sldMkLst>
          <pc:docMk/>
          <pc:sldMk cId="0" sldId="291"/>
        </pc:sldMkLst>
        <pc:spChg chg="mod">
          <ac:chgData name="Karki, Pravash" userId="c24e6192-4945-4990-bf57-5b963c41baee" providerId="ADAL" clId="{D95328C7-A6EB-544D-A417-435FB7A783EA}" dt="2022-12-01T05:13:59.897" v="272" actId="113"/>
          <ac:spMkLst>
            <pc:docMk/>
            <pc:sldMk cId="0" sldId="291"/>
            <ac:spMk id="404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2:34.747" v="147" actId="478"/>
          <ac:spMkLst>
            <pc:docMk/>
            <pc:sldMk cId="0" sldId="291"/>
            <ac:spMk id="407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27.569" v="405" actId="478"/>
          <ac:picMkLst>
            <pc:docMk/>
            <pc:sldMk cId="0" sldId="291"/>
            <ac:picMk id="403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26.695" v="404" actId="478"/>
          <ac:picMkLst>
            <pc:docMk/>
            <pc:sldMk cId="0" sldId="291"/>
            <ac:picMk id="406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2114085553" sldId="291"/>
        </pc:sldMkLst>
      </pc:sldChg>
      <pc:sldChg chg="delSp modSp add del mod">
        <pc:chgData name="Karki, Pravash" userId="c24e6192-4945-4990-bf57-5b963c41baee" providerId="ADAL" clId="{D95328C7-A6EB-544D-A417-435FB7A783EA}" dt="2022-12-01T05:22:30.766" v="407" actId="478"/>
        <pc:sldMkLst>
          <pc:docMk/>
          <pc:sldMk cId="0" sldId="292"/>
        </pc:sldMkLst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92"/>
            <ac:spMk id="414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14:07.545" v="274" actId="113"/>
          <ac:spMkLst>
            <pc:docMk/>
            <pc:sldMk cId="0" sldId="292"/>
            <ac:spMk id="416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30.766" v="407" actId="478"/>
          <ac:picMkLst>
            <pc:docMk/>
            <pc:sldMk cId="0" sldId="292"/>
            <ac:picMk id="412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30.002" v="406" actId="478"/>
          <ac:picMkLst>
            <pc:docMk/>
            <pc:sldMk cId="0" sldId="292"/>
            <ac:picMk id="413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393693814" sldId="292"/>
        </pc:sldMkLst>
      </pc:sldChg>
      <pc:sldChg chg="delSp modSp add del mod">
        <pc:chgData name="Karki, Pravash" userId="c24e6192-4945-4990-bf57-5b963c41baee" providerId="ADAL" clId="{D95328C7-A6EB-544D-A417-435FB7A783EA}" dt="2022-12-01T05:22:34.704" v="409" actId="478"/>
        <pc:sldMkLst>
          <pc:docMk/>
          <pc:sldMk cId="0" sldId="293"/>
        </pc:sldMkLst>
        <pc:spChg chg="mod">
          <ac:chgData name="Karki, Pravash" userId="c24e6192-4945-4990-bf57-5b963c41baee" providerId="ADAL" clId="{D95328C7-A6EB-544D-A417-435FB7A783EA}" dt="2022-12-01T05:14:54.584" v="277" actId="1076"/>
          <ac:spMkLst>
            <pc:docMk/>
            <pc:sldMk cId="0" sldId="293"/>
            <ac:spMk id="422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1:00.761" v="53"/>
          <ac:spMkLst>
            <pc:docMk/>
            <pc:sldMk cId="0" sldId="293"/>
            <ac:spMk id="423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2:38.116" v="148" actId="478"/>
          <ac:spMkLst>
            <pc:docMk/>
            <pc:sldMk cId="0" sldId="293"/>
            <ac:spMk id="425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34.704" v="409" actId="478"/>
          <ac:picMkLst>
            <pc:docMk/>
            <pc:sldMk cId="0" sldId="293"/>
            <ac:picMk id="421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33.782" v="408" actId="478"/>
          <ac:picMkLst>
            <pc:docMk/>
            <pc:sldMk cId="0" sldId="293"/>
            <ac:picMk id="424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346515453" sldId="293"/>
        </pc:sldMkLst>
      </pc:sldChg>
      <pc:sldChg chg="delSp modSp add del mod">
        <pc:chgData name="Karki, Pravash" userId="c24e6192-4945-4990-bf57-5b963c41baee" providerId="ADAL" clId="{D95328C7-A6EB-544D-A417-435FB7A783EA}" dt="2022-12-01T05:22:38.527" v="411" actId="478"/>
        <pc:sldMkLst>
          <pc:docMk/>
          <pc:sldMk cId="0" sldId="294"/>
        </pc:sldMkLst>
        <pc:spChg chg="mod">
          <ac:chgData name="Karki, Pravash" userId="c24e6192-4945-4990-bf57-5b963c41baee" providerId="ADAL" clId="{D95328C7-A6EB-544D-A417-435FB7A783EA}" dt="2022-12-01T05:15:04.215" v="281" actId="113"/>
          <ac:spMkLst>
            <pc:docMk/>
            <pc:sldMk cId="0" sldId="294"/>
            <ac:spMk id="431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94"/>
            <ac:spMk id="434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37.124" v="410" actId="478"/>
          <ac:picMkLst>
            <pc:docMk/>
            <pc:sldMk cId="0" sldId="294"/>
            <ac:picMk id="430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38.527" v="411" actId="478"/>
          <ac:picMkLst>
            <pc:docMk/>
            <pc:sldMk cId="0" sldId="294"/>
            <ac:picMk id="433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2150758884" sldId="294"/>
        </pc:sldMkLst>
      </pc:sldChg>
      <pc:sldChg chg="modSp add del mod">
        <pc:chgData name="Karki, Pravash" userId="c24e6192-4945-4990-bf57-5b963c41baee" providerId="ADAL" clId="{D95328C7-A6EB-544D-A417-435FB7A783EA}" dt="2022-12-01T05:15:12.889" v="283" actId="113"/>
        <pc:sldMkLst>
          <pc:docMk/>
          <pc:sldMk cId="0" sldId="295"/>
        </pc:sldMkLst>
        <pc:spChg chg="mod">
          <ac:chgData name="Karki, Pravash" userId="c24e6192-4945-4990-bf57-5b963c41baee" providerId="ADAL" clId="{D95328C7-A6EB-544D-A417-435FB7A783EA}" dt="2022-12-01T05:15:12.889" v="283" actId="113"/>
          <ac:spMkLst>
            <pc:docMk/>
            <pc:sldMk cId="0" sldId="295"/>
            <ac:spMk id="443" creationId="{00000000-0000-0000-0000-000000000000}"/>
          </ac:spMkLst>
        </pc:sp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1546686991" sldId="295"/>
        </pc:sldMkLst>
      </pc:sldChg>
      <pc:sldChg chg="delSp modSp add del mod setBg">
        <pc:chgData name="Karki, Pravash" userId="c24e6192-4945-4990-bf57-5b963c41baee" providerId="ADAL" clId="{D95328C7-A6EB-544D-A417-435FB7A783EA}" dt="2022-12-01T05:22:44.214" v="413" actId="478"/>
        <pc:sldMkLst>
          <pc:docMk/>
          <pc:sldMk cId="0" sldId="296"/>
        </pc:sldMkLst>
        <pc:spChg chg="del mod">
          <ac:chgData name="Karki, Pravash" userId="c24e6192-4945-4990-bf57-5b963c41baee" providerId="ADAL" clId="{D95328C7-A6EB-544D-A417-435FB7A783EA}" dt="2022-12-01T03:42:48.520" v="150" actId="478"/>
          <ac:spMkLst>
            <pc:docMk/>
            <pc:sldMk cId="0" sldId="296"/>
            <ac:spMk id="453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15:27.010" v="286" actId="1076"/>
          <ac:spMkLst>
            <pc:docMk/>
            <pc:sldMk cId="0" sldId="296"/>
            <ac:spMk id="454" creationId="{00000000-0000-0000-0000-000000000000}"/>
          </ac:spMkLst>
        </pc:spChg>
        <pc:picChg chg="mod">
          <ac:chgData name="Karki, Pravash" userId="c24e6192-4945-4990-bf57-5b963c41baee" providerId="ADAL" clId="{D95328C7-A6EB-544D-A417-435FB7A783EA}" dt="2022-12-01T05:15:30.294" v="287" actId="1076"/>
          <ac:picMkLst>
            <pc:docMk/>
            <pc:sldMk cId="0" sldId="296"/>
            <ac:picMk id="450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44.214" v="413" actId="478"/>
          <ac:picMkLst>
            <pc:docMk/>
            <pc:sldMk cId="0" sldId="296"/>
            <ac:picMk id="451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42.442" v="412" actId="478"/>
          <ac:picMkLst>
            <pc:docMk/>
            <pc:sldMk cId="0" sldId="296"/>
            <ac:picMk id="452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3811971223" sldId="296"/>
        </pc:sldMkLst>
      </pc:sldChg>
      <pc:sldChg chg="delSp modSp add del mod">
        <pc:chgData name="Karki, Pravash" userId="c24e6192-4945-4990-bf57-5b963c41baee" providerId="ADAL" clId="{D95328C7-A6EB-544D-A417-435FB7A783EA}" dt="2022-12-01T05:22:50.422" v="415" actId="478"/>
        <pc:sldMkLst>
          <pc:docMk/>
          <pc:sldMk cId="0" sldId="297"/>
        </pc:sldMkLst>
        <pc:spChg chg="mod">
          <ac:chgData name="Karki, Pravash" userId="c24e6192-4945-4990-bf57-5b963c41baee" providerId="ADAL" clId="{D95328C7-A6EB-544D-A417-435FB7A783EA}" dt="2022-12-01T05:15:43.017" v="289" actId="113"/>
          <ac:spMkLst>
            <pc:docMk/>
            <pc:sldMk cId="0" sldId="297"/>
            <ac:spMk id="460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2:51.985" v="151" actId="478"/>
          <ac:spMkLst>
            <pc:docMk/>
            <pc:sldMk cId="0" sldId="297"/>
            <ac:spMk id="463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49.141" v="414" actId="478"/>
          <ac:picMkLst>
            <pc:docMk/>
            <pc:sldMk cId="0" sldId="297"/>
            <ac:picMk id="459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50.422" v="415" actId="478"/>
          <ac:picMkLst>
            <pc:docMk/>
            <pc:sldMk cId="0" sldId="297"/>
            <ac:picMk id="462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4180313899" sldId="297"/>
        </pc:sldMkLst>
      </pc:sldChg>
      <pc:sldChg chg="delSp modSp add del mod">
        <pc:chgData name="Karki, Pravash" userId="c24e6192-4945-4990-bf57-5b963c41baee" providerId="ADAL" clId="{D95328C7-A6EB-544D-A417-435FB7A783EA}" dt="2022-12-01T05:22:53.833" v="417" actId="478"/>
        <pc:sldMkLst>
          <pc:docMk/>
          <pc:sldMk cId="0" sldId="298"/>
        </pc:sldMkLst>
        <pc:spChg chg="mod">
          <ac:chgData name="Karki, Pravash" userId="c24e6192-4945-4990-bf57-5b963c41baee" providerId="ADAL" clId="{D95328C7-A6EB-544D-A417-435FB7A783EA}" dt="2022-12-01T05:15:49.002" v="291" actId="113"/>
          <ac:spMkLst>
            <pc:docMk/>
            <pc:sldMk cId="0" sldId="298"/>
            <ac:spMk id="469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2:54.315" v="152" actId="478"/>
          <ac:spMkLst>
            <pc:docMk/>
            <pc:sldMk cId="0" sldId="298"/>
            <ac:spMk id="472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52.854" v="416" actId="478"/>
          <ac:picMkLst>
            <pc:docMk/>
            <pc:sldMk cId="0" sldId="298"/>
            <ac:picMk id="468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53.833" v="417" actId="478"/>
          <ac:picMkLst>
            <pc:docMk/>
            <pc:sldMk cId="0" sldId="298"/>
            <ac:picMk id="471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3119466602" sldId="298"/>
        </pc:sldMkLst>
      </pc:sldChg>
      <pc:sldChg chg="delSp modSp add del mod">
        <pc:chgData name="Karki, Pravash" userId="c24e6192-4945-4990-bf57-5b963c41baee" providerId="ADAL" clId="{D95328C7-A6EB-544D-A417-435FB7A783EA}" dt="2022-12-01T05:22:57.611" v="419" actId="478"/>
        <pc:sldMkLst>
          <pc:docMk/>
          <pc:sldMk cId="0" sldId="299"/>
        </pc:sldMkLst>
        <pc:spChg chg="mod">
          <ac:chgData name="Karki, Pravash" userId="c24e6192-4945-4990-bf57-5b963c41baee" providerId="ADAL" clId="{D95328C7-A6EB-544D-A417-435FB7A783EA}" dt="2022-12-01T05:15:56.664" v="293" actId="113"/>
          <ac:spMkLst>
            <pc:docMk/>
            <pc:sldMk cId="0" sldId="299"/>
            <ac:spMk id="478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299"/>
            <ac:spMk id="480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5:21.553" v="90" actId="1076"/>
          <ac:spMkLst>
            <pc:docMk/>
            <pc:sldMk cId="0" sldId="299"/>
            <ac:spMk id="482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57.611" v="419" actId="478"/>
          <ac:picMkLst>
            <pc:docMk/>
            <pc:sldMk cId="0" sldId="299"/>
            <ac:picMk id="477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2:57.002" v="418" actId="478"/>
          <ac:picMkLst>
            <pc:docMk/>
            <pc:sldMk cId="0" sldId="299"/>
            <ac:picMk id="479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2985360231" sldId="299"/>
        </pc:sldMkLst>
      </pc:sldChg>
      <pc:sldChg chg="delSp modSp add del mod">
        <pc:chgData name="Karki, Pravash" userId="c24e6192-4945-4990-bf57-5b963c41baee" providerId="ADAL" clId="{D95328C7-A6EB-544D-A417-435FB7A783EA}" dt="2022-12-01T05:23:01.685" v="421" actId="478"/>
        <pc:sldMkLst>
          <pc:docMk/>
          <pc:sldMk cId="0" sldId="300"/>
        </pc:sldMkLst>
        <pc:spChg chg="mod">
          <ac:chgData name="Karki, Pravash" userId="c24e6192-4945-4990-bf57-5b963c41baee" providerId="ADAL" clId="{D95328C7-A6EB-544D-A417-435FB7A783EA}" dt="2022-12-01T05:16:04.132" v="295" actId="2711"/>
          <ac:spMkLst>
            <pc:docMk/>
            <pc:sldMk cId="0" sldId="300"/>
            <ac:spMk id="488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300"/>
            <ac:spMk id="490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5:27.055" v="91" actId="1076"/>
          <ac:spMkLst>
            <pc:docMk/>
            <pc:sldMk cId="0" sldId="300"/>
            <ac:spMk id="492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2:59.932" v="420" actId="478"/>
          <ac:picMkLst>
            <pc:docMk/>
            <pc:sldMk cId="0" sldId="300"/>
            <ac:picMk id="487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01.685" v="421" actId="478"/>
          <ac:picMkLst>
            <pc:docMk/>
            <pc:sldMk cId="0" sldId="300"/>
            <ac:picMk id="489" creationId="{00000000-0000-0000-0000-000000000000}"/>
          </ac:picMkLst>
        </pc:picChg>
        <pc:picChg chg="mod">
          <ac:chgData name="Karki, Pravash" userId="c24e6192-4945-4990-bf57-5b963c41baee" providerId="ADAL" clId="{D95328C7-A6EB-544D-A417-435FB7A783EA}" dt="2022-12-01T03:35:27.055" v="91" actId="1076"/>
          <ac:picMkLst>
            <pc:docMk/>
            <pc:sldMk cId="0" sldId="300"/>
            <ac:picMk id="491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3096594532" sldId="300"/>
        </pc:sldMkLst>
      </pc:sldChg>
      <pc:sldChg chg="delSp modSp add del mod">
        <pc:chgData name="Karki, Pravash" userId="c24e6192-4945-4990-bf57-5b963c41baee" providerId="ADAL" clId="{D95328C7-A6EB-544D-A417-435FB7A783EA}" dt="2022-12-01T05:23:05.850" v="423" actId="478"/>
        <pc:sldMkLst>
          <pc:docMk/>
          <pc:sldMk cId="0" sldId="301"/>
        </pc:sldMkLst>
        <pc:spChg chg="mod">
          <ac:chgData name="Karki, Pravash" userId="c24e6192-4945-4990-bf57-5b963c41baee" providerId="ADAL" clId="{D95328C7-A6EB-544D-A417-435FB7A783EA}" dt="2022-12-01T05:16:11.019" v="297" actId="113"/>
          <ac:spMkLst>
            <pc:docMk/>
            <pc:sldMk cId="0" sldId="301"/>
            <ac:spMk id="498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5:48.744" v="95" actId="1076"/>
          <ac:spMkLst>
            <pc:docMk/>
            <pc:sldMk cId="0" sldId="301"/>
            <ac:spMk id="499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3:00.751" v="153" actId="478"/>
          <ac:spMkLst>
            <pc:docMk/>
            <pc:sldMk cId="0" sldId="301"/>
            <ac:spMk id="501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3:05.850" v="423" actId="478"/>
          <ac:picMkLst>
            <pc:docMk/>
            <pc:sldMk cId="0" sldId="301"/>
            <ac:picMk id="497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04.890" v="422" actId="478"/>
          <ac:picMkLst>
            <pc:docMk/>
            <pc:sldMk cId="0" sldId="301"/>
            <ac:picMk id="500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2252631951" sldId="301"/>
        </pc:sldMkLst>
      </pc:sldChg>
      <pc:sldChg chg="delSp modSp add del mod">
        <pc:chgData name="Karki, Pravash" userId="c24e6192-4945-4990-bf57-5b963c41baee" providerId="ADAL" clId="{D95328C7-A6EB-544D-A417-435FB7A783EA}" dt="2022-12-01T05:23:10.305" v="425" actId="478"/>
        <pc:sldMkLst>
          <pc:docMk/>
          <pc:sldMk cId="0" sldId="302"/>
        </pc:sldMkLst>
        <pc:spChg chg="mod">
          <ac:chgData name="Karki, Pravash" userId="c24e6192-4945-4990-bf57-5b963c41baee" providerId="ADAL" clId="{D95328C7-A6EB-544D-A417-435FB7A783EA}" dt="2022-12-01T05:16:18.253" v="299" actId="113"/>
          <ac:spMkLst>
            <pc:docMk/>
            <pc:sldMk cId="0" sldId="302"/>
            <ac:spMk id="507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302"/>
            <ac:spMk id="509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3:10.305" v="425" actId="478"/>
          <ac:picMkLst>
            <pc:docMk/>
            <pc:sldMk cId="0" sldId="302"/>
            <ac:picMk id="506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09.234" v="424" actId="478"/>
          <ac:picMkLst>
            <pc:docMk/>
            <pc:sldMk cId="0" sldId="302"/>
            <ac:picMk id="508" creationId="{00000000-0000-0000-0000-000000000000}"/>
          </ac:picMkLst>
        </pc:picChg>
        <pc:picChg chg="mod">
          <ac:chgData name="Karki, Pravash" userId="c24e6192-4945-4990-bf57-5b963c41baee" providerId="ADAL" clId="{D95328C7-A6EB-544D-A417-435FB7A783EA}" dt="2022-12-01T03:35:40.891" v="94" actId="1076"/>
          <ac:picMkLst>
            <pc:docMk/>
            <pc:sldMk cId="0" sldId="302"/>
            <ac:picMk id="510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4285757921" sldId="302"/>
        </pc:sldMkLst>
      </pc:sldChg>
      <pc:sldChg chg="delSp modSp add del mod">
        <pc:chgData name="Karki, Pravash" userId="c24e6192-4945-4990-bf57-5b963c41baee" providerId="ADAL" clId="{D95328C7-A6EB-544D-A417-435FB7A783EA}" dt="2022-12-01T05:23:13.574" v="427" actId="478"/>
        <pc:sldMkLst>
          <pc:docMk/>
          <pc:sldMk cId="0" sldId="303"/>
        </pc:sldMkLst>
        <pc:spChg chg="mod">
          <ac:chgData name="Karki, Pravash" userId="c24e6192-4945-4990-bf57-5b963c41baee" providerId="ADAL" clId="{D95328C7-A6EB-544D-A417-435FB7A783EA}" dt="2022-12-01T05:16:24.935" v="301" actId="113"/>
          <ac:spMkLst>
            <pc:docMk/>
            <pc:sldMk cId="0" sldId="303"/>
            <ac:spMk id="516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303"/>
            <ac:spMk id="518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3:13.574" v="427" actId="478"/>
          <ac:picMkLst>
            <pc:docMk/>
            <pc:sldMk cId="0" sldId="303"/>
            <ac:picMk id="515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12.544" v="426" actId="478"/>
          <ac:picMkLst>
            <pc:docMk/>
            <pc:sldMk cId="0" sldId="303"/>
            <ac:picMk id="517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3107217733" sldId="303"/>
        </pc:sldMkLst>
      </pc:sldChg>
      <pc:sldChg chg="delSp modSp add del mod">
        <pc:chgData name="Karki, Pravash" userId="c24e6192-4945-4990-bf57-5b963c41baee" providerId="ADAL" clId="{D95328C7-A6EB-544D-A417-435FB7A783EA}" dt="2022-12-01T05:23:16.208" v="429" actId="478"/>
        <pc:sldMkLst>
          <pc:docMk/>
          <pc:sldMk cId="0" sldId="304"/>
        </pc:sldMkLst>
        <pc:spChg chg="mod">
          <ac:chgData name="Karki, Pravash" userId="c24e6192-4945-4990-bf57-5b963c41baee" providerId="ADAL" clId="{D95328C7-A6EB-544D-A417-435FB7A783EA}" dt="2022-12-01T05:16:30.909" v="303" actId="113"/>
          <ac:spMkLst>
            <pc:docMk/>
            <pc:sldMk cId="0" sldId="304"/>
            <ac:spMk id="526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304"/>
            <ac:spMk id="528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6:01.566" v="98" actId="1076"/>
          <ac:spMkLst>
            <pc:docMk/>
            <pc:sldMk cId="0" sldId="304"/>
            <ac:spMk id="529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3:16.208" v="429" actId="478"/>
          <ac:picMkLst>
            <pc:docMk/>
            <pc:sldMk cId="0" sldId="304"/>
            <ac:picMk id="525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15.255" v="428" actId="478"/>
          <ac:picMkLst>
            <pc:docMk/>
            <pc:sldMk cId="0" sldId="304"/>
            <ac:picMk id="527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3504816972" sldId="304"/>
        </pc:sldMkLst>
      </pc:sldChg>
      <pc:sldChg chg="delSp modSp add del mod">
        <pc:chgData name="Karki, Pravash" userId="c24e6192-4945-4990-bf57-5b963c41baee" providerId="ADAL" clId="{D95328C7-A6EB-544D-A417-435FB7A783EA}" dt="2022-12-01T05:23:18.909" v="431" actId="478"/>
        <pc:sldMkLst>
          <pc:docMk/>
          <pc:sldMk cId="0" sldId="305"/>
        </pc:sldMkLst>
        <pc:spChg chg="mod">
          <ac:chgData name="Karki, Pravash" userId="c24e6192-4945-4990-bf57-5b963c41baee" providerId="ADAL" clId="{D95328C7-A6EB-544D-A417-435FB7A783EA}" dt="2022-12-01T05:16:36.206" v="305" actId="113"/>
          <ac:spMkLst>
            <pc:docMk/>
            <pc:sldMk cId="0" sldId="305"/>
            <ac:spMk id="535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3:13.238" v="156" actId="478"/>
          <ac:spMkLst>
            <pc:docMk/>
            <pc:sldMk cId="0" sldId="305"/>
            <ac:spMk id="538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3:18.909" v="431" actId="478"/>
          <ac:picMkLst>
            <pc:docMk/>
            <pc:sldMk cId="0" sldId="305"/>
            <ac:picMk id="534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17.969" v="430" actId="478"/>
          <ac:picMkLst>
            <pc:docMk/>
            <pc:sldMk cId="0" sldId="305"/>
            <ac:picMk id="537" creationId="{00000000-0000-0000-0000-000000000000}"/>
          </ac:picMkLst>
        </pc:picChg>
        <pc:picChg chg="mod">
          <ac:chgData name="Karki, Pravash" userId="c24e6192-4945-4990-bf57-5b963c41baee" providerId="ADAL" clId="{D95328C7-A6EB-544D-A417-435FB7A783EA}" dt="2022-12-01T03:43:15.622" v="157" actId="1076"/>
          <ac:picMkLst>
            <pc:docMk/>
            <pc:sldMk cId="0" sldId="305"/>
            <ac:picMk id="539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3189744498" sldId="305"/>
        </pc:sldMkLst>
      </pc:sldChg>
      <pc:sldChg chg="modSp add del modTransition">
        <pc:chgData name="Karki, Pravash" userId="c24e6192-4945-4990-bf57-5b963c41baee" providerId="ADAL" clId="{D95328C7-A6EB-544D-A417-435FB7A783EA}" dt="2022-12-01T03:36:08.161" v="100" actId="2696"/>
        <pc:sldMkLst>
          <pc:docMk/>
          <pc:sldMk cId="0" sldId="306"/>
        </pc:sldMkLst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306"/>
            <ac:spMk id="547" creationId="{00000000-0000-0000-0000-000000000000}"/>
          </ac:spMkLst>
        </pc:sp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2043173746" sldId="306"/>
        </pc:sldMkLst>
      </pc:sldChg>
      <pc:sldChg chg="delSp modSp add del mod modTransition">
        <pc:chgData name="Karki, Pravash" userId="c24e6192-4945-4990-bf57-5b963c41baee" providerId="ADAL" clId="{D95328C7-A6EB-544D-A417-435FB7A783EA}" dt="2022-12-01T05:23:21.502" v="433" actId="478"/>
        <pc:sldMkLst>
          <pc:docMk/>
          <pc:sldMk cId="0" sldId="307"/>
        </pc:sldMkLst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307"/>
            <ac:spMk id="555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3:21.502" v="433" actId="478"/>
          <ac:picMkLst>
            <pc:docMk/>
            <pc:sldMk cId="0" sldId="307"/>
            <ac:picMk id="553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20.495" v="432" actId="478"/>
          <ac:picMkLst>
            <pc:docMk/>
            <pc:sldMk cId="0" sldId="307"/>
            <ac:picMk id="554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125926176" sldId="307"/>
        </pc:sldMkLst>
      </pc:sldChg>
      <pc:sldChg chg="delSp modSp add del mod">
        <pc:chgData name="Karki, Pravash" userId="c24e6192-4945-4990-bf57-5b963c41baee" providerId="ADAL" clId="{D95328C7-A6EB-544D-A417-435FB7A783EA}" dt="2022-12-01T05:23:24.055" v="435" actId="478"/>
        <pc:sldMkLst>
          <pc:docMk/>
          <pc:sldMk cId="0" sldId="308"/>
        </pc:sldMkLst>
        <pc:spChg chg="mod">
          <ac:chgData name="Karki, Pravash" userId="c24e6192-4945-4990-bf57-5b963c41baee" providerId="ADAL" clId="{D95328C7-A6EB-544D-A417-435FB7A783EA}" dt="2022-12-01T05:16:48.041" v="307" actId="2711"/>
          <ac:spMkLst>
            <pc:docMk/>
            <pc:sldMk cId="0" sldId="308"/>
            <ac:spMk id="562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3:23.128" v="158" actId="478"/>
          <ac:spMkLst>
            <pc:docMk/>
            <pc:sldMk cId="0" sldId="308"/>
            <ac:spMk id="565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3:24.055" v="435" actId="478"/>
          <ac:picMkLst>
            <pc:docMk/>
            <pc:sldMk cId="0" sldId="308"/>
            <ac:picMk id="561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23.071" v="434" actId="478"/>
          <ac:picMkLst>
            <pc:docMk/>
            <pc:sldMk cId="0" sldId="308"/>
            <ac:picMk id="564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3075558049" sldId="308"/>
        </pc:sldMkLst>
      </pc:sldChg>
      <pc:sldChg chg="delSp modSp add del mod">
        <pc:chgData name="Karki, Pravash" userId="c24e6192-4945-4990-bf57-5b963c41baee" providerId="ADAL" clId="{D95328C7-A6EB-544D-A417-435FB7A783EA}" dt="2022-12-01T05:23:26.578" v="437" actId="478"/>
        <pc:sldMkLst>
          <pc:docMk/>
          <pc:sldMk cId="0" sldId="309"/>
        </pc:sldMkLst>
        <pc:spChg chg="del mod">
          <ac:chgData name="Karki, Pravash" userId="c24e6192-4945-4990-bf57-5b963c41baee" providerId="ADAL" clId="{D95328C7-A6EB-544D-A417-435FB7A783EA}" dt="2022-12-01T03:43:26.513" v="159" actId="478"/>
          <ac:spMkLst>
            <pc:docMk/>
            <pc:sldMk cId="0" sldId="309"/>
            <ac:spMk id="575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3:26.578" v="437" actId="478"/>
          <ac:picMkLst>
            <pc:docMk/>
            <pc:sldMk cId="0" sldId="309"/>
            <ac:picMk id="573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25.611" v="436" actId="478"/>
          <ac:picMkLst>
            <pc:docMk/>
            <pc:sldMk cId="0" sldId="309"/>
            <ac:picMk id="574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1251941024" sldId="309"/>
        </pc:sldMkLst>
      </pc:sldChg>
      <pc:sldChg chg="delSp modSp add del mod">
        <pc:chgData name="Karki, Pravash" userId="c24e6192-4945-4990-bf57-5b963c41baee" providerId="ADAL" clId="{D95328C7-A6EB-544D-A417-435FB7A783EA}" dt="2022-12-01T05:23:29.289" v="439" actId="478"/>
        <pc:sldMkLst>
          <pc:docMk/>
          <pc:sldMk cId="0" sldId="310"/>
        </pc:sldMkLst>
        <pc:spChg chg="mod">
          <ac:chgData name="Karki, Pravash" userId="c24e6192-4945-4990-bf57-5b963c41baee" providerId="ADAL" clId="{D95328C7-A6EB-544D-A417-435FB7A783EA}" dt="2022-12-01T05:16:57.256" v="309" actId="2711"/>
          <ac:spMkLst>
            <pc:docMk/>
            <pc:sldMk cId="0" sldId="310"/>
            <ac:spMk id="581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3:29.101" v="160" actId="478"/>
          <ac:spMkLst>
            <pc:docMk/>
            <pc:sldMk cId="0" sldId="310"/>
            <ac:spMk id="584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3:29.289" v="439" actId="478"/>
          <ac:picMkLst>
            <pc:docMk/>
            <pc:sldMk cId="0" sldId="310"/>
            <ac:picMk id="580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28.356" v="438" actId="478"/>
          <ac:picMkLst>
            <pc:docMk/>
            <pc:sldMk cId="0" sldId="310"/>
            <ac:picMk id="583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294504378" sldId="310"/>
        </pc:sldMkLst>
      </pc:sldChg>
      <pc:sldChg chg="delSp modSp add del mod">
        <pc:chgData name="Karki, Pravash" userId="c24e6192-4945-4990-bf57-5b963c41baee" providerId="ADAL" clId="{D95328C7-A6EB-544D-A417-435FB7A783EA}" dt="2022-12-01T05:23:31.942" v="441" actId="478"/>
        <pc:sldMkLst>
          <pc:docMk/>
          <pc:sldMk cId="0" sldId="311"/>
        </pc:sldMkLst>
        <pc:spChg chg="mod">
          <ac:chgData name="Karki, Pravash" userId="c24e6192-4945-4990-bf57-5b963c41baee" providerId="ADAL" clId="{D95328C7-A6EB-544D-A417-435FB7A783EA}" dt="2022-12-01T05:17:05.649" v="311" actId="113"/>
          <ac:spMkLst>
            <pc:docMk/>
            <pc:sldMk cId="0" sldId="311"/>
            <ac:spMk id="590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3:31.138" v="161" actId="478"/>
          <ac:spMkLst>
            <pc:docMk/>
            <pc:sldMk cId="0" sldId="311"/>
            <ac:spMk id="592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3:31.942" v="441" actId="478"/>
          <ac:picMkLst>
            <pc:docMk/>
            <pc:sldMk cId="0" sldId="311"/>
            <ac:picMk id="589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30.941" v="440" actId="478"/>
          <ac:picMkLst>
            <pc:docMk/>
            <pc:sldMk cId="0" sldId="311"/>
            <ac:picMk id="591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2352591668" sldId="311"/>
        </pc:sldMkLst>
      </pc:sldChg>
      <pc:sldChg chg="delSp modSp add del mod">
        <pc:chgData name="Karki, Pravash" userId="c24e6192-4945-4990-bf57-5b963c41baee" providerId="ADAL" clId="{D95328C7-A6EB-544D-A417-435FB7A783EA}" dt="2022-12-01T05:23:34.700" v="443" actId="478"/>
        <pc:sldMkLst>
          <pc:docMk/>
          <pc:sldMk cId="0" sldId="312"/>
        </pc:sldMkLst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312"/>
            <ac:spMk id="600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3:34.700" v="443" actId="478"/>
          <ac:picMkLst>
            <pc:docMk/>
            <pc:sldMk cId="0" sldId="312"/>
            <ac:picMk id="598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3:33.724" v="442" actId="478"/>
          <ac:picMkLst>
            <pc:docMk/>
            <pc:sldMk cId="0" sldId="312"/>
            <ac:picMk id="599" creationId="{00000000-0000-0000-0000-000000000000}"/>
          </ac:picMkLst>
        </pc:picChg>
        <pc:picChg chg="mod">
          <ac:chgData name="Karki, Pravash" userId="c24e6192-4945-4990-bf57-5b963c41baee" providerId="ADAL" clId="{D95328C7-A6EB-544D-A417-435FB7A783EA}" dt="2022-12-01T05:17:10.843" v="312" actId="1076"/>
          <ac:picMkLst>
            <pc:docMk/>
            <pc:sldMk cId="0" sldId="312"/>
            <ac:picMk id="601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4124595845" sldId="312"/>
        </pc:sldMkLst>
      </pc:sldChg>
      <pc:sldChg chg="delSp modSp add del mod">
        <pc:chgData name="Karki, Pravash" userId="c24e6192-4945-4990-bf57-5b963c41baee" providerId="ADAL" clId="{D95328C7-A6EB-544D-A417-435FB7A783EA}" dt="2022-12-01T05:20:11.547" v="345" actId="478"/>
        <pc:sldMkLst>
          <pc:docMk/>
          <pc:sldMk cId="0" sldId="313"/>
        </pc:sldMkLst>
        <pc:spChg chg="mod">
          <ac:chgData name="Karki, Pravash" userId="c24e6192-4945-4990-bf57-5b963c41baee" providerId="ADAL" clId="{D95328C7-A6EB-544D-A417-435FB7A783EA}" dt="2022-12-01T05:17:19.609" v="314" actId="113"/>
          <ac:spMkLst>
            <pc:docMk/>
            <pc:sldMk cId="0" sldId="313"/>
            <ac:spMk id="607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3:36.504" v="162" actId="478"/>
          <ac:spMkLst>
            <pc:docMk/>
            <pc:sldMk cId="0" sldId="313"/>
            <ac:spMk id="610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0:11.547" v="345" actId="478"/>
          <ac:picMkLst>
            <pc:docMk/>
            <pc:sldMk cId="0" sldId="313"/>
            <ac:picMk id="606" creationId="{00000000-0000-0000-0000-000000000000}"/>
          </ac:picMkLst>
        </pc:picChg>
        <pc:picChg chg="del">
          <ac:chgData name="Karki, Pravash" userId="c24e6192-4945-4990-bf57-5b963c41baee" providerId="ADAL" clId="{D95328C7-A6EB-544D-A417-435FB7A783EA}" dt="2022-12-01T05:20:10.566" v="344" actId="478"/>
          <ac:picMkLst>
            <pc:docMk/>
            <pc:sldMk cId="0" sldId="313"/>
            <ac:picMk id="609" creationId="{00000000-0000-0000-0000-000000000000}"/>
          </ac:picMkLst>
        </pc:picChg>
      </pc:sldChg>
      <pc:sldChg chg="add del">
        <pc:chgData name="Karki, Pravash" userId="c24e6192-4945-4990-bf57-5b963c41baee" providerId="ADAL" clId="{D95328C7-A6EB-544D-A417-435FB7A783EA}" dt="2022-12-01T03:31:00.178" v="51" actId="2696"/>
        <pc:sldMkLst>
          <pc:docMk/>
          <pc:sldMk cId="4215185285" sldId="313"/>
        </pc:sldMkLst>
      </pc:sldChg>
      <pc:sldChg chg="delSp modSp add del mod">
        <pc:chgData name="Karki, Pravash" userId="c24e6192-4945-4990-bf57-5b963c41baee" providerId="ADAL" clId="{D95328C7-A6EB-544D-A417-435FB7A783EA}" dt="2022-12-01T05:20:07.034" v="343" actId="478"/>
        <pc:sldMkLst>
          <pc:docMk/>
          <pc:sldMk cId="0" sldId="314"/>
        </pc:sldMkLst>
        <pc:spChg chg="mod">
          <ac:chgData name="Karki, Pravash" userId="c24e6192-4945-4990-bf57-5b963c41baee" providerId="ADAL" clId="{D95328C7-A6EB-544D-A417-435FB7A783EA}" dt="2022-12-01T05:17:27.748" v="317" actId="1076"/>
          <ac:spMkLst>
            <pc:docMk/>
            <pc:sldMk cId="0" sldId="314"/>
            <ac:spMk id="616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3:39.035" v="163" actId="478"/>
          <ac:spMkLst>
            <pc:docMk/>
            <pc:sldMk cId="0" sldId="314"/>
            <ac:spMk id="618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20:07.034" v="343" actId="478"/>
          <ac:picMkLst>
            <pc:docMk/>
            <pc:sldMk cId="0" sldId="314"/>
            <ac:picMk id="617" creationId="{00000000-0000-0000-0000-000000000000}"/>
          </ac:picMkLst>
        </pc:picChg>
      </pc:sldChg>
      <pc:sldChg chg="modSp add del modTransition">
        <pc:chgData name="Karki, Pravash" userId="c24e6192-4945-4990-bf57-5b963c41baee" providerId="ADAL" clId="{D95328C7-A6EB-544D-A417-435FB7A783EA}" dt="2022-12-01T03:36:34.417" v="106" actId="2696"/>
        <pc:sldMkLst>
          <pc:docMk/>
          <pc:sldMk cId="0" sldId="315"/>
        </pc:sldMkLst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315"/>
            <ac:spMk id="627" creationId="{00000000-0000-0000-0000-000000000000}"/>
          </ac:spMkLst>
        </pc:spChg>
      </pc:sldChg>
      <pc:sldChg chg="delSp modSp add del mod modTransition">
        <pc:chgData name="Karki, Pravash" userId="c24e6192-4945-4990-bf57-5b963c41baee" providerId="ADAL" clId="{D95328C7-A6EB-544D-A417-435FB7A783EA}" dt="2022-12-01T03:43:42.365" v="164" actId="478"/>
        <pc:sldMkLst>
          <pc:docMk/>
          <pc:sldMk cId="0" sldId="316"/>
        </pc:sldMkLst>
        <pc:spChg chg="del mod">
          <ac:chgData name="Karki, Pravash" userId="c24e6192-4945-4990-bf57-5b963c41baee" providerId="ADAL" clId="{D95328C7-A6EB-544D-A417-435FB7A783EA}" dt="2022-12-01T03:43:42.365" v="164" actId="478"/>
          <ac:spMkLst>
            <pc:docMk/>
            <pc:sldMk cId="0" sldId="316"/>
            <ac:spMk id="634" creationId="{00000000-0000-0000-0000-000000000000}"/>
          </ac:spMkLst>
        </pc:spChg>
      </pc:sldChg>
      <pc:sldChg chg="addSp delSp modSp add del mod delAnim modAnim">
        <pc:chgData name="Karki, Pravash" userId="c24e6192-4945-4990-bf57-5b963c41baee" providerId="ADAL" clId="{D95328C7-A6EB-544D-A417-435FB7A783EA}" dt="2022-12-01T05:20:00.861" v="342" actId="478"/>
        <pc:sldMkLst>
          <pc:docMk/>
          <pc:sldMk cId="0" sldId="317"/>
        </pc:sldMkLst>
        <pc:spChg chg="mod">
          <ac:chgData name="Karki, Pravash" userId="c24e6192-4945-4990-bf57-5b963c41baee" providerId="ADAL" clId="{D95328C7-A6EB-544D-A417-435FB7A783EA}" dt="2022-12-01T05:17:44.790" v="319" actId="113"/>
          <ac:spMkLst>
            <pc:docMk/>
            <pc:sldMk cId="0" sldId="317"/>
            <ac:spMk id="642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3:58.285" v="166" actId="478"/>
          <ac:spMkLst>
            <pc:docMk/>
            <pc:sldMk cId="0" sldId="317"/>
            <ac:spMk id="644" creationId="{00000000-0000-0000-0000-000000000000}"/>
          </ac:spMkLst>
        </pc:spChg>
        <pc:graphicFrameChg chg="add mod">
          <ac:chgData name="Karki, Pravash" userId="c24e6192-4945-4990-bf57-5b963c41baee" providerId="ADAL" clId="{D95328C7-A6EB-544D-A417-435FB7A783EA}" dt="2022-12-01T03:44:03.605" v="168" actId="1076"/>
          <ac:graphicFrameMkLst>
            <pc:docMk/>
            <pc:sldMk cId="0" sldId="317"/>
            <ac:graphicFrameMk id="2" creationId="{7E9D1E2E-19EA-2DAC-FE4F-09CA402EE7CA}"/>
          </ac:graphicFrameMkLst>
        </pc:graphicFrameChg>
        <pc:graphicFrameChg chg="del">
          <ac:chgData name="Karki, Pravash" userId="c24e6192-4945-4990-bf57-5b963c41baee" providerId="ADAL" clId="{D95328C7-A6EB-544D-A417-435FB7A783EA}" dt="2022-12-01T03:43:55.684" v="165" actId="21"/>
          <ac:graphicFrameMkLst>
            <pc:docMk/>
            <pc:sldMk cId="0" sldId="317"/>
            <ac:graphicFrameMk id="645" creationId="{00000000-0000-0000-0000-000000000000}"/>
          </ac:graphicFrameMkLst>
        </pc:graphicFrameChg>
        <pc:picChg chg="del">
          <ac:chgData name="Karki, Pravash" userId="c24e6192-4945-4990-bf57-5b963c41baee" providerId="ADAL" clId="{D95328C7-A6EB-544D-A417-435FB7A783EA}" dt="2022-12-01T05:20:00.861" v="342" actId="478"/>
          <ac:picMkLst>
            <pc:docMk/>
            <pc:sldMk cId="0" sldId="317"/>
            <ac:picMk id="643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19:58.334" v="341" actId="478"/>
        <pc:sldMkLst>
          <pc:docMk/>
          <pc:sldMk cId="0" sldId="318"/>
        </pc:sldMkLst>
        <pc:spChg chg="mod">
          <ac:chgData name="Karki, Pravash" userId="c24e6192-4945-4990-bf57-5b963c41baee" providerId="ADAL" clId="{D95328C7-A6EB-544D-A417-435FB7A783EA}" dt="2022-12-01T05:17:56.377" v="321" actId="113"/>
          <ac:spMkLst>
            <pc:docMk/>
            <pc:sldMk cId="0" sldId="318"/>
            <ac:spMk id="651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4:06.549" v="169" actId="21"/>
          <ac:spMkLst>
            <pc:docMk/>
            <pc:sldMk cId="0" sldId="318"/>
            <ac:spMk id="653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19:58.334" v="341" actId="478"/>
          <ac:picMkLst>
            <pc:docMk/>
            <pc:sldMk cId="0" sldId="318"/>
            <ac:picMk id="652" creationId="{00000000-0000-0000-0000-000000000000}"/>
          </ac:picMkLst>
        </pc:picChg>
      </pc:sldChg>
      <pc:sldChg chg="modSp add del mod modTransition">
        <pc:chgData name="Karki, Pravash" userId="c24e6192-4945-4990-bf57-5b963c41baee" providerId="ADAL" clId="{D95328C7-A6EB-544D-A417-435FB7A783EA}" dt="2022-12-01T03:37:11.001" v="110" actId="2696"/>
        <pc:sldMkLst>
          <pc:docMk/>
          <pc:sldMk cId="0" sldId="319"/>
        </pc:sldMkLst>
        <pc:spChg chg="mod">
          <ac:chgData name="Karki, Pravash" userId="c24e6192-4945-4990-bf57-5b963c41baee" providerId="ADAL" clId="{D95328C7-A6EB-544D-A417-435FB7A783EA}" dt="2022-12-01T03:36:49.413" v="109" actId="1076"/>
          <ac:spMkLst>
            <pc:docMk/>
            <pc:sldMk cId="0" sldId="319"/>
            <ac:spMk id="661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319"/>
            <ac:spMk id="664" creationId="{00000000-0000-0000-0000-000000000000}"/>
          </ac:spMkLst>
        </pc:spChg>
      </pc:sldChg>
      <pc:sldChg chg="modSp add del modTransition">
        <pc:chgData name="Karki, Pravash" userId="c24e6192-4945-4990-bf57-5b963c41baee" providerId="ADAL" clId="{D95328C7-A6EB-544D-A417-435FB7A783EA}" dt="2022-12-01T03:37:11.001" v="110" actId="2696"/>
        <pc:sldMkLst>
          <pc:docMk/>
          <pc:sldMk cId="0" sldId="320"/>
        </pc:sldMkLst>
        <pc:spChg chg="mod">
          <ac:chgData name="Karki, Pravash" userId="c24e6192-4945-4990-bf57-5b963c41baee" providerId="ADAL" clId="{D95328C7-A6EB-544D-A417-435FB7A783EA}" dt="2022-12-01T03:30:46.891" v="38"/>
          <ac:spMkLst>
            <pc:docMk/>
            <pc:sldMk cId="0" sldId="320"/>
            <ac:spMk id="673" creationId="{00000000-0000-0000-0000-000000000000}"/>
          </ac:spMkLst>
        </pc:spChg>
      </pc:sldChg>
      <pc:sldChg chg="delSp modSp add del mod">
        <pc:chgData name="Karki, Pravash" userId="c24e6192-4945-4990-bf57-5b963c41baee" providerId="ADAL" clId="{D95328C7-A6EB-544D-A417-435FB7A783EA}" dt="2022-12-01T05:19:45.164" v="337" actId="478"/>
        <pc:sldMkLst>
          <pc:docMk/>
          <pc:sldMk cId="0" sldId="321"/>
        </pc:sldMkLst>
        <pc:spChg chg="mod">
          <ac:chgData name="Karki, Pravash" userId="c24e6192-4945-4990-bf57-5b963c41baee" providerId="ADAL" clId="{D95328C7-A6EB-544D-A417-435FB7A783EA}" dt="2022-12-01T05:19:25.685" v="334" actId="1076"/>
          <ac:spMkLst>
            <pc:docMk/>
            <pc:sldMk cId="0" sldId="321"/>
            <ac:spMk id="679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19:42.589" v="336" actId="14100"/>
          <ac:spMkLst>
            <pc:docMk/>
            <pc:sldMk cId="0" sldId="321"/>
            <ac:spMk id="680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5:17.070" v="177" actId="478"/>
          <ac:spMkLst>
            <pc:docMk/>
            <pc:sldMk cId="0" sldId="321"/>
            <ac:spMk id="682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19:45.164" v="337" actId="478"/>
          <ac:picMkLst>
            <pc:docMk/>
            <pc:sldMk cId="0" sldId="321"/>
            <ac:picMk id="681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19:48.212" v="338" actId="478"/>
        <pc:sldMkLst>
          <pc:docMk/>
          <pc:sldMk cId="0" sldId="322"/>
        </pc:sldMkLst>
        <pc:spChg chg="mod">
          <ac:chgData name="Karki, Pravash" userId="c24e6192-4945-4990-bf57-5b963c41baee" providerId="ADAL" clId="{D95328C7-A6EB-544D-A417-435FB7A783EA}" dt="2022-12-01T05:19:16.648" v="333" actId="1076"/>
          <ac:spMkLst>
            <pc:docMk/>
            <pc:sldMk cId="0" sldId="322"/>
            <ac:spMk id="688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19:16.648" v="333" actId="1076"/>
          <ac:spMkLst>
            <pc:docMk/>
            <pc:sldMk cId="0" sldId="322"/>
            <ac:spMk id="689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4:46.805" v="176" actId="478"/>
          <ac:spMkLst>
            <pc:docMk/>
            <pc:sldMk cId="0" sldId="322"/>
            <ac:spMk id="691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19:48.212" v="338" actId="478"/>
          <ac:picMkLst>
            <pc:docMk/>
            <pc:sldMk cId="0" sldId="322"/>
            <ac:picMk id="690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19:54.163" v="340" actId="478"/>
        <pc:sldMkLst>
          <pc:docMk/>
          <pc:sldMk cId="0" sldId="323"/>
        </pc:sldMkLst>
        <pc:spChg chg="mod">
          <ac:chgData name="Karki, Pravash" userId="c24e6192-4945-4990-bf57-5b963c41baee" providerId="ADAL" clId="{D95328C7-A6EB-544D-A417-435FB7A783EA}" dt="2022-12-01T05:18:20.802" v="327" actId="113"/>
          <ac:spMkLst>
            <pc:docMk/>
            <pc:sldMk cId="0" sldId="323"/>
            <ac:spMk id="697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5:18:24.866" v="328" actId="14100"/>
          <ac:spMkLst>
            <pc:docMk/>
            <pc:sldMk cId="0" sldId="323"/>
            <ac:spMk id="698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4:43.952" v="175" actId="478"/>
          <ac:spMkLst>
            <pc:docMk/>
            <pc:sldMk cId="0" sldId="323"/>
            <ac:spMk id="700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19:54.163" v="340" actId="478"/>
          <ac:picMkLst>
            <pc:docMk/>
            <pc:sldMk cId="0" sldId="323"/>
            <ac:picMk id="699" creationId="{00000000-0000-0000-0000-000000000000}"/>
          </ac:picMkLst>
        </pc:picChg>
      </pc:sldChg>
      <pc:sldChg chg="delSp modSp add del mod">
        <pc:chgData name="Karki, Pravash" userId="c24e6192-4945-4990-bf57-5b963c41baee" providerId="ADAL" clId="{D95328C7-A6EB-544D-A417-435FB7A783EA}" dt="2022-12-01T05:19:52.248" v="339" actId="478"/>
        <pc:sldMkLst>
          <pc:docMk/>
          <pc:sldMk cId="0" sldId="324"/>
        </pc:sldMkLst>
        <pc:spChg chg="mod">
          <ac:chgData name="Karki, Pravash" userId="c24e6192-4945-4990-bf57-5b963c41baee" providerId="ADAL" clId="{D95328C7-A6EB-544D-A417-435FB7A783EA}" dt="2022-12-01T05:18:31.127" v="330" actId="2711"/>
          <ac:spMkLst>
            <pc:docMk/>
            <pc:sldMk cId="0" sldId="324"/>
            <ac:spMk id="706" creationId="{00000000-0000-0000-0000-000000000000}"/>
          </ac:spMkLst>
        </pc:spChg>
        <pc:spChg chg="mod">
          <ac:chgData name="Karki, Pravash" userId="c24e6192-4945-4990-bf57-5b963c41baee" providerId="ADAL" clId="{D95328C7-A6EB-544D-A417-435FB7A783EA}" dt="2022-12-01T03:37:35.493" v="117" actId="1076"/>
          <ac:spMkLst>
            <pc:docMk/>
            <pc:sldMk cId="0" sldId="324"/>
            <ac:spMk id="707" creationId="{00000000-0000-0000-0000-000000000000}"/>
          </ac:spMkLst>
        </pc:spChg>
        <pc:spChg chg="del mod">
          <ac:chgData name="Karki, Pravash" userId="c24e6192-4945-4990-bf57-5b963c41baee" providerId="ADAL" clId="{D95328C7-A6EB-544D-A417-435FB7A783EA}" dt="2022-12-01T03:44:41.125" v="174" actId="478"/>
          <ac:spMkLst>
            <pc:docMk/>
            <pc:sldMk cId="0" sldId="324"/>
            <ac:spMk id="709" creationId="{00000000-0000-0000-0000-000000000000}"/>
          </ac:spMkLst>
        </pc:spChg>
        <pc:picChg chg="del">
          <ac:chgData name="Karki, Pravash" userId="c24e6192-4945-4990-bf57-5b963c41baee" providerId="ADAL" clId="{D95328C7-A6EB-544D-A417-435FB7A783EA}" dt="2022-12-01T05:19:52.248" v="339" actId="478"/>
          <ac:picMkLst>
            <pc:docMk/>
            <pc:sldMk cId="0" sldId="324"/>
            <ac:picMk id="70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438400" latinLnBrk="0">
      <a:defRPr sz="3600">
        <a:latin typeface="+mn-lt"/>
        <a:ea typeface="+mn-ea"/>
        <a:cs typeface="+mn-cs"/>
        <a:sym typeface="SF Pro Display Regular"/>
      </a:defRPr>
    </a:lvl1pPr>
    <a:lvl2pPr indent="228600" defTabSz="2438400" latinLnBrk="0">
      <a:defRPr sz="3600">
        <a:latin typeface="+mn-lt"/>
        <a:ea typeface="+mn-ea"/>
        <a:cs typeface="+mn-cs"/>
        <a:sym typeface="SF Pro Display Regular"/>
      </a:defRPr>
    </a:lvl2pPr>
    <a:lvl3pPr indent="457200" defTabSz="2438400" latinLnBrk="0">
      <a:defRPr sz="3600">
        <a:latin typeface="+mn-lt"/>
        <a:ea typeface="+mn-ea"/>
        <a:cs typeface="+mn-cs"/>
        <a:sym typeface="SF Pro Display Regular"/>
      </a:defRPr>
    </a:lvl3pPr>
    <a:lvl4pPr indent="685800" defTabSz="2438400" latinLnBrk="0">
      <a:defRPr sz="3600">
        <a:latin typeface="+mn-lt"/>
        <a:ea typeface="+mn-ea"/>
        <a:cs typeface="+mn-cs"/>
        <a:sym typeface="SF Pro Display Regular"/>
      </a:defRPr>
    </a:lvl4pPr>
    <a:lvl5pPr indent="914400" defTabSz="2438400" latinLnBrk="0">
      <a:defRPr sz="3600">
        <a:latin typeface="+mn-lt"/>
        <a:ea typeface="+mn-ea"/>
        <a:cs typeface="+mn-cs"/>
        <a:sym typeface="SF Pro Display Regular"/>
      </a:defRPr>
    </a:lvl5pPr>
    <a:lvl6pPr indent="1143000" defTabSz="2438400" latinLnBrk="0">
      <a:defRPr sz="3600">
        <a:latin typeface="+mn-lt"/>
        <a:ea typeface="+mn-ea"/>
        <a:cs typeface="+mn-cs"/>
        <a:sym typeface="SF Pro Display Regular"/>
      </a:defRPr>
    </a:lvl6pPr>
    <a:lvl7pPr indent="1371600" defTabSz="2438400" latinLnBrk="0">
      <a:defRPr sz="3600">
        <a:latin typeface="+mn-lt"/>
        <a:ea typeface="+mn-ea"/>
        <a:cs typeface="+mn-cs"/>
        <a:sym typeface="SF Pro Display Regular"/>
      </a:defRPr>
    </a:lvl7pPr>
    <a:lvl8pPr indent="1600200" defTabSz="2438400" latinLnBrk="0">
      <a:defRPr sz="3600">
        <a:latin typeface="+mn-lt"/>
        <a:ea typeface="+mn-ea"/>
        <a:cs typeface="+mn-cs"/>
        <a:sym typeface="SF Pro Display Regular"/>
      </a:defRPr>
    </a:lvl8pPr>
    <a:lvl9pPr indent="1828800" defTabSz="2438400" latinLnBrk="0">
      <a:defRPr sz="3600">
        <a:latin typeface="+mn-lt"/>
        <a:ea typeface="+mn-ea"/>
        <a:cs typeface="+mn-cs"/>
        <a:sym typeface="SF Pro Display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6977e67dd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116977e67d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6977e67dd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116977e67d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977e67dd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116977e67d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6977e67dd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116977e67d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6977e67dd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16977e67d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977e67dd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116977e67d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6977e67d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g116977e67d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6977e67dd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116977e67d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6977e67dd_0_5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4" name="Google Shape;694;g116977e67dd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3" name="Google Shape;70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977e67dd_0_4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116977e67dd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6977e67d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16977e67d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977e67dd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116977e67d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977e67dd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16977e67d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977e67dd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16977e67d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977e67dd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116977e67d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6977e67dd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116977e67d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6977e67dd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116977e67d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lnSpc>
                <a:spcPct val="80000"/>
              </a:lnSpc>
              <a:defRPr sz="10600">
                <a:solidFill>
                  <a:schemeClr val="accent2">
                    <a:lumOff val="-2588"/>
                  </a:schemeClr>
                </a:solidFill>
                <a:latin typeface="SF Pro Display Bold"/>
                <a:ea typeface="SF Pro Display Bold"/>
                <a:cs typeface="SF Pro Display Bold"/>
                <a:sym typeface="SF Pro Display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400"/>
            </a:lvl1pPr>
            <a:lvl2pPr marL="914400" indent="-3175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400"/>
            </a:lvl2pPr>
            <a:lvl3pPr marL="914400" indent="1397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400"/>
            </a:lvl3pPr>
            <a:lvl4pPr marL="914400" indent="5969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400"/>
            </a:lvl4pPr>
            <a:lvl5pPr marL="914400" indent="10541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949092" y="11520328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199" y="11281533"/>
            <a:ext cx="15996801" cy="1613601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marL="609600" indent="-3810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0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31199" y="2949666"/>
            <a:ext cx="22721602" cy="52360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>
              <a:lnSpc>
                <a:spcPct val="100000"/>
              </a:lnSpc>
              <a:defRPr sz="32000"/>
            </a:lvl1pPr>
          </a:lstStyle>
          <a:p>
            <a:r>
              <a:t>Title Text</a:t>
            </a:r>
          </a:p>
        </p:txBody>
      </p:sp>
      <p:sp>
        <p:nvSpPr>
          <p:cNvPr id="1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199" y="8405933"/>
            <a:ext cx="22721602" cy="34688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1pPr>
            <a:lvl2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2pPr>
            <a:lvl3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3pPr>
            <a:lvl4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4pPr>
            <a:lvl5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2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831199" y="5735599"/>
            <a:ext cx="22721602" cy="2244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lnSpc>
                <a:spcPct val="100000"/>
              </a:lnSpc>
              <a:defRPr sz="9600"/>
            </a:lvl1pPr>
          </a:lstStyle>
          <a:p>
            <a:r>
              <a:t>Title Text</a:t>
            </a:r>
          </a:p>
        </p:txBody>
      </p:sp>
      <p:pic>
        <p:nvPicPr>
          <p:cNvPr id="36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1pPr>
            <a:lvl2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2pPr>
            <a:lvl3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3pPr>
            <a:lvl4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4pPr>
            <a:lvl5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8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199" y="3073266"/>
            <a:ext cx="10666401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956128" indent="-816428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lvl1pPr>
            <a:lvl2pPr marL="15240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lvl2pPr>
            <a:lvl3pPr marL="19812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lvl3pPr>
            <a:lvl4pPr marL="24384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lvl4pPr>
            <a:lvl5pPr marL="28956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29;p46"/>
          <p:cNvSpPr txBox="1">
            <a:spLocks noGrp="1"/>
          </p:cNvSpPr>
          <p:nvPr>
            <p:ph type="body" sz="half" idx="21"/>
          </p:nvPr>
        </p:nvSpPr>
        <p:spPr>
          <a:xfrm>
            <a:off x="12886400" y="3073266"/>
            <a:ext cx="10666401" cy="91104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marL="956128" indent="-816428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600"/>
              <a:defRPr sz="3600"/>
            </a:pPr>
            <a:endParaRPr/>
          </a:p>
        </p:txBody>
      </p:sp>
      <p:pic>
        <p:nvPicPr>
          <p:cNvPr id="61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pic>
        <p:nvPicPr>
          <p:cNvPr id="72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1199" y="1481599"/>
            <a:ext cx="7488001" cy="2015201"/>
          </a:xfrm>
          <a:prstGeom prst="rect">
            <a:avLst/>
          </a:prstGeom>
        </p:spPr>
        <p:txBody>
          <a:bodyPr lIns="243799" tIns="243799" rIns="243799" bIns="243799" anchor="b"/>
          <a:lstStyle>
            <a:lvl1pPr>
              <a:lnSpc>
                <a:spcPct val="100000"/>
              </a:lnSpc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199" y="3705599"/>
            <a:ext cx="7488001" cy="8478402"/>
          </a:xfrm>
          <a:prstGeom prst="rect">
            <a:avLst/>
          </a:prstGeom>
        </p:spPr>
        <p:txBody>
          <a:bodyPr lIns="243799" tIns="243799" rIns="243799" bIns="243799"/>
          <a:lstStyle>
            <a:lvl1pPr marL="965200" indent="-812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200"/>
              <a:defRPr sz="3200"/>
            </a:lvl1pPr>
            <a:lvl2pPr marL="1422400" indent="-812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200"/>
              <a:defRPr sz="3200"/>
            </a:lvl2pPr>
            <a:lvl3pPr marL="1879600" indent="-812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200"/>
              <a:defRPr sz="3200"/>
            </a:lvl3pPr>
            <a:lvl4pPr marL="2336800" indent="-812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200"/>
              <a:defRPr sz="3200"/>
            </a:lvl4pPr>
            <a:lvl5pPr marL="2794000" indent="-812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3200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4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1307333" y="1200399"/>
            <a:ext cx="16980801" cy="10908801"/>
          </a:xfrm>
          <a:prstGeom prst="rect">
            <a:avLst/>
          </a:prstGeom>
        </p:spPr>
        <p:txBody>
          <a:bodyPr lIns="243799" tIns="243799" rIns="243799" bIns="243799"/>
          <a:lstStyle>
            <a:lvl1pPr>
              <a:lnSpc>
                <a:spcPct val="100000"/>
              </a:lnSpc>
              <a:defRPr sz="12800"/>
            </a:lvl1pPr>
          </a:lstStyle>
          <a:p>
            <a:r>
              <a:t>Title Text</a:t>
            </a:r>
          </a:p>
        </p:txBody>
      </p:sp>
      <p:pic>
        <p:nvPicPr>
          <p:cNvPr id="95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42;p50"/>
          <p:cNvSpPr/>
          <p:nvPr/>
        </p:nvSpPr>
        <p:spPr>
          <a:xfrm>
            <a:off x="12192000" y="-334"/>
            <a:ext cx="12192000" cy="13716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707999" y="3288466"/>
            <a:ext cx="10787202" cy="39528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>
              <a:lnSpc>
                <a:spcPct val="100000"/>
              </a:lnSpc>
              <a:defRPr sz="11200"/>
            </a:lvl1pPr>
          </a:lstStyle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07999" y="7474866"/>
            <a:ext cx="10787202" cy="3293602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1pPr>
            <a:lvl2pPr marL="914400" indent="-3175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2pPr>
            <a:lvl3pPr marL="914400" indent="1397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3pPr>
            <a:lvl4pPr marL="914400" indent="5969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4pPr>
            <a:lvl5pPr marL="914400" indent="10541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Google Shape;45;p50"/>
          <p:cNvSpPr txBox="1">
            <a:spLocks noGrp="1"/>
          </p:cNvSpPr>
          <p:nvPr>
            <p:ph type="body" sz="half" idx="21"/>
          </p:nvPr>
        </p:nvSpPr>
        <p:spPr>
          <a:xfrm>
            <a:off x="13172000" y="1930866"/>
            <a:ext cx="10232001" cy="9853601"/>
          </a:xfrm>
          <a:prstGeom prst="rect">
            <a:avLst/>
          </a:prstGeom>
        </p:spPr>
        <p:txBody>
          <a:bodyPr lIns="243799" tIns="243799" rIns="243799" bIns="243799" anchor="ctr"/>
          <a:lstStyle/>
          <a:p>
            <a:pPr marL="1028700" indent="-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pPr>
            <a:endParaRPr/>
          </a:p>
        </p:txBody>
      </p:sp>
      <p:pic>
        <p:nvPicPr>
          <p:cNvPr id="109" name="Google Shape;71;p2" descr="Google Shape;71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613" y="7149874"/>
            <a:ext cx="6592391" cy="656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Google Shape;74;p2" descr="Google Shape;74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33758" y="11909795"/>
            <a:ext cx="2022664" cy="2100501"/>
          </a:xfrm>
          <a:prstGeom prst="rect">
            <a:avLst/>
          </a:prstGeom>
        </p:spPr>
        <p:txBody>
          <a:bodyPr lIns="243799" tIns="243799" rIns="243799" bIns="2437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76399" y="730250"/>
            <a:ext cx="21031201" cy="2651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399" tIns="91399" rIns="91399" bIns="913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21031201" cy="87024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399" tIns="91399" rIns="91399" bIns="913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Google Shape;71;p2" descr="Google Shape;71;p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71441" y="8125798"/>
            <a:ext cx="5612563" cy="559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oogle Shape;74;p2" descr="Google Shape;74;p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44933" y="825863"/>
            <a:ext cx="2316481" cy="966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0955" y="911425"/>
            <a:ext cx="3799271" cy="79492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989737" y="12180050"/>
            <a:ext cx="1717864" cy="1795701"/>
          </a:xfrm>
          <a:prstGeom prst="rect">
            <a:avLst/>
          </a:prstGeom>
          <a:ln w="25400">
            <a:miter lim="400000"/>
          </a:ln>
        </p:spPr>
        <p:txBody>
          <a:bodyPr wrap="none" lIns="91399" tIns="91399" rIns="91399" bIns="91399" anchor="ctr">
            <a:normAutofit/>
          </a:bodyPr>
          <a:lstStyle>
            <a:lvl1pPr algn="r">
              <a:defRPr sz="10600">
                <a:latin typeface="SF Pro Display Bold"/>
                <a:ea typeface="SF Pro Display Bold"/>
                <a:cs typeface="SF Pro Display Bold"/>
                <a:sym typeface="SF Pro Display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1pPr>
      <a:lvl2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2pPr>
      <a:lvl3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3pPr>
      <a:lvl4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4pPr>
      <a:lvl5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5pPr>
      <a:lvl6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6pPr>
      <a:lvl7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7pPr>
      <a:lvl8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8pPr>
      <a:lvl9pPr marL="0" marR="0" indent="0" algn="l" defTabSz="2438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F Pro Display Regular"/>
        </a:defRPr>
      </a:lvl9pPr>
    </p:titleStyle>
    <p:bodyStyle>
      <a:lvl1pPr marL="986366" marR="0" indent="-846666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●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1pPr>
      <a:lvl2pPr marL="16854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○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2pPr>
      <a:lvl3pPr marL="21426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■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3pPr>
      <a:lvl4pPr marL="25998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●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4pPr>
      <a:lvl5pPr marL="30570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○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5pPr>
      <a:lvl6pPr marL="35142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■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6pPr>
      <a:lvl7pPr marL="39714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●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7pPr>
      <a:lvl8pPr marL="44286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○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8pPr>
      <a:lvl9pPr marL="4885871" marR="0" indent="-1088571" algn="l" defTabSz="2438400" rtl="0" latinLnBrk="0">
        <a:lnSpc>
          <a:spcPct val="90000"/>
        </a:lnSpc>
        <a:spcBef>
          <a:spcPts val="2100"/>
        </a:spcBef>
        <a:spcAft>
          <a:spcPts val="0"/>
        </a:spcAft>
        <a:buClr>
          <a:srgbClr val="000000"/>
        </a:buClr>
        <a:buSzPts val="4800"/>
        <a:buFont typeface="SF Pro Display Regular"/>
        <a:buChar char="■"/>
        <a:tabLst/>
        <a:defRPr sz="4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SF Pro Display Regular"/>
        </a:defRPr>
      </a:lvl9pPr>
    </p:bodyStyle>
    <p:otherStyle>
      <a:lvl1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1pPr>
      <a:lvl2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2pPr>
      <a:lvl3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3pPr>
      <a:lvl4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4pPr>
      <a:lvl5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5pPr>
      <a:lvl6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6pPr>
      <a:lvl7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7pPr>
      <a:lvl8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8pPr>
      <a:lvl9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F Pro Display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Pseudo-classes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www.tutorialspoint.com/css/css3_tutorial.ht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css/index.htm/" TargetMode="External"/><Relationship Id="rId5" Type="http://schemas.openxmlformats.org/officeDocument/2006/relationships/hyperlink" Target="https://www.w3schools.com/Css/default.asp/" TargetMode="External"/><Relationship Id="rId4" Type="http://schemas.openxmlformats.org/officeDocument/2006/relationships/hyperlink" Target="https://developer.mozilla.org/en-US/docs/Learn/CS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css/css_rwd_mediaqueries.asp/" TargetMode="External"/><Relationship Id="rId5" Type="http://schemas.openxmlformats.org/officeDocument/2006/relationships/hyperlink" Target="https://responsivedesign.is/strategy/page-layout/defining-breakpoints/" TargetMode="External"/><Relationship Id="rId4" Type="http://schemas.openxmlformats.org/officeDocument/2006/relationships/hyperlink" Target="https://medium.com/@Vincentxia77/what-is-mobile-first-design-why-its-important-how-to-make-it-7d3cf2e29d0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llo  Welcome!"/>
          <p:cNvSpPr txBox="1"/>
          <p:nvPr/>
        </p:nvSpPr>
        <p:spPr>
          <a:xfrm>
            <a:off x="4515598" y="4836470"/>
            <a:ext cx="15352803" cy="172790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0" tIns="190500" rIns="190500" bIns="190500" anchor="ctr">
            <a:normAutofit/>
          </a:bodyPr>
          <a:lstStyle/>
          <a:p>
            <a:pPr algn="ctr" defTabSz="2389632">
              <a:lnSpc>
                <a:spcPct val="80000"/>
              </a:lnSpc>
              <a:defRPr sz="10388">
                <a:solidFill>
                  <a:schemeClr val="accent2">
                    <a:lumOff val="-2588"/>
                  </a:schemeClr>
                </a:solidFill>
                <a:latin typeface="SF Pro Display Heavy"/>
                <a:ea typeface="SF Pro Display Heavy"/>
                <a:cs typeface="SF Pro Display Heavy"/>
                <a:sym typeface="SF Pro Display Heavy"/>
              </a:defRPr>
            </a:pPr>
            <a:r>
              <a:rPr lang="en-US" dirty="0">
                <a:gradFill flip="none" rotWithShape="1">
                  <a:gsLst>
                    <a:gs pos="0">
                      <a:srgbClr val="0B63F8"/>
                    </a:gs>
                    <a:gs pos="100000">
                      <a:srgbClr val="EF09D7"/>
                    </a:gs>
                  </a:gsLst>
                  <a:lin ang="179981" scaled="0"/>
                </a:gradFill>
              </a:rPr>
              <a:t>Web Technologies</a:t>
            </a:r>
          </a:p>
        </p:txBody>
      </p:sp>
      <p:sp>
        <p:nvSpPr>
          <p:cNvPr id="155" name="Google Shape;73;p2"/>
          <p:cNvSpPr txBox="1"/>
          <p:nvPr/>
        </p:nvSpPr>
        <p:spPr>
          <a:xfrm>
            <a:off x="6273202" y="6550712"/>
            <a:ext cx="11837594" cy="120182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399" tIns="91399" rIns="91399" bIns="91399">
            <a:normAutofit/>
          </a:bodyPr>
          <a:lstStyle>
            <a:lvl1pPr indent="6350" algn="ctr">
              <a:defRPr sz="6400">
                <a:solidFill>
                  <a:srgbClr val="535353"/>
                </a:solidFill>
                <a:latin typeface="SF Pro Display Bold"/>
                <a:ea typeface="SF Pro Display Bold"/>
                <a:cs typeface="SF Pro Display Bold"/>
                <a:sym typeface="SF Pro Display Bold"/>
              </a:defRPr>
            </a:lvl1pPr>
          </a:lstStyle>
          <a:p>
            <a:r>
              <a:rPr dirty="0"/>
              <a:t>Lecture Week </a:t>
            </a:r>
            <a:r>
              <a:rPr lang="en-US" dirty="0"/>
              <a:t>Three</a:t>
            </a:r>
            <a:endParaRPr dirty="0"/>
          </a:p>
        </p:txBody>
      </p:sp>
      <p:sp>
        <p:nvSpPr>
          <p:cNvPr id="5" name="Google Shape;73;p2">
            <a:extLst>
              <a:ext uri="{FF2B5EF4-FFF2-40B4-BE49-F238E27FC236}">
                <a16:creationId xmlns:a16="http://schemas.microsoft.com/office/drawing/2014/main" id="{138F227F-47CA-C253-F21F-07218D8464EF}"/>
              </a:ext>
            </a:extLst>
          </p:cNvPr>
          <p:cNvSpPr txBox="1"/>
          <p:nvPr/>
        </p:nvSpPr>
        <p:spPr>
          <a:xfrm>
            <a:off x="6273202" y="8366546"/>
            <a:ext cx="12458935" cy="126490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399" tIns="91399" rIns="91399" bIns="91399">
            <a:normAutofit/>
          </a:bodyPr>
          <a:lstStyle>
            <a:lvl1pPr indent="6350" algn="ctr">
              <a:defRPr sz="6400">
                <a:solidFill>
                  <a:srgbClr val="535353"/>
                </a:solidFill>
                <a:latin typeface="SF Pro Display Bold"/>
                <a:ea typeface="SF Pro Display Bold"/>
                <a:cs typeface="SF Pro Display Bold"/>
                <a:sym typeface="SF Pro Display Bold"/>
              </a:defRPr>
            </a:lvl1pPr>
          </a:lstStyle>
          <a:p>
            <a:r>
              <a:rPr lang="en-US" sz="3600" dirty="0"/>
              <a:t>Getting Started with CSS 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116977e67dd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24384002" cy="1370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16977e67dd_0_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91613" y="7149876"/>
            <a:ext cx="6592390" cy="656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6977e67dd_0_93"/>
          <p:cNvSpPr txBox="1">
            <a:spLocks noGrp="1"/>
          </p:cNvSpPr>
          <p:nvPr>
            <p:ph type="ctrTitle"/>
          </p:nvPr>
        </p:nvSpPr>
        <p:spPr>
          <a:xfrm>
            <a:off x="831272" y="2031860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CSS selectors and its types…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203" name="Google Shape;203;g116977e67dd_0_93"/>
          <p:cNvSpPr txBox="1">
            <a:spLocks noGrp="1"/>
          </p:cNvSpPr>
          <p:nvPr>
            <p:ph type="subTitle" idx="1"/>
          </p:nvPr>
        </p:nvSpPr>
        <p:spPr>
          <a:xfrm>
            <a:off x="831272" y="2945660"/>
            <a:ext cx="18288000" cy="9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CSS selectors are used to target HTML element that we want to style.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A selector is a component of CSS declaration.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There are five varieties of CSS selectors.</a:t>
            </a:r>
            <a:b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</a:b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- CSS Universal Selector</a:t>
            </a:r>
            <a:b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</a:b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- CSS Element Selector</a:t>
            </a:r>
            <a:b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</a:b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- CSS ID Selector</a:t>
            </a:r>
            <a:b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</a:b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- CSS Class Selector</a:t>
            </a:r>
            <a:b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</a:b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- CSS Attribute Selector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6977e67dd_0_101"/>
          <p:cNvSpPr txBox="1">
            <a:spLocks noGrp="1"/>
          </p:cNvSpPr>
          <p:nvPr>
            <p:ph type="ctrTitle"/>
          </p:nvPr>
        </p:nvSpPr>
        <p:spPr>
          <a:xfrm>
            <a:off x="831272" y="1903593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CSS selector: Universal Selector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212" name="Google Shape;212;g116977e67dd_0_101"/>
          <p:cNvSpPr txBox="1">
            <a:spLocks noGrp="1"/>
          </p:cNvSpPr>
          <p:nvPr>
            <p:ph type="subTitle" idx="1"/>
          </p:nvPr>
        </p:nvSpPr>
        <p:spPr>
          <a:xfrm>
            <a:off x="831272" y="2945660"/>
            <a:ext cx="18288000" cy="9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A universal selector selects all the elements in a web page.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We can declare an universal selector with the help of an asterisk (*).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Universal selectors can be used along with other selectors in combination but is highly discouraged to do it.</a:t>
            </a:r>
            <a:endParaRPr/>
          </a:p>
        </p:txBody>
      </p:sp>
      <p:sp>
        <p:nvSpPr>
          <p:cNvPr id="215" name="Google Shape;215;g116977e67dd_0_101"/>
          <p:cNvSpPr txBox="1"/>
          <p:nvPr/>
        </p:nvSpPr>
        <p:spPr>
          <a:xfrm>
            <a:off x="1724298" y="7829179"/>
            <a:ext cx="6268200" cy="29545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6977e67dd_0_110"/>
          <p:cNvSpPr txBox="1">
            <a:spLocks noGrp="1"/>
          </p:cNvSpPr>
          <p:nvPr>
            <p:ph type="ctrTitle"/>
          </p:nvPr>
        </p:nvSpPr>
        <p:spPr>
          <a:xfrm>
            <a:off x="1021772" y="2279103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CSS selector: Element Selector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222" name="Google Shape;222;g116977e67dd_0_110"/>
          <p:cNvSpPr txBox="1">
            <a:spLocks noGrp="1"/>
          </p:cNvSpPr>
          <p:nvPr>
            <p:ph type="subTitle" idx="1"/>
          </p:nvPr>
        </p:nvSpPr>
        <p:spPr>
          <a:xfrm>
            <a:off x="831272" y="2945660"/>
            <a:ext cx="18288000" cy="9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Element selector is also known as the type selector.</a:t>
            </a:r>
            <a:endParaRPr dirty="0"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The selector in CSS tries to match the element of the same name in HTML document it is linked to.</a:t>
            </a:r>
            <a:endParaRPr dirty="0"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The below example targets all the &lt;</a:t>
            </a:r>
            <a:r>
              <a:rPr lang="en-US" sz="4000" dirty="0" err="1">
                <a:latin typeface="Arvo"/>
                <a:ea typeface="Arvo"/>
                <a:cs typeface="Arvo"/>
                <a:sym typeface="Arvo"/>
              </a:rPr>
              <a:t>ul</a:t>
            </a: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&gt; elements in a HTML document.</a:t>
            </a:r>
            <a:endParaRPr dirty="0"/>
          </a:p>
        </p:txBody>
      </p:sp>
      <p:sp>
        <p:nvSpPr>
          <p:cNvPr id="225" name="Google Shape;225;g116977e67dd_0_110"/>
          <p:cNvSpPr txBox="1"/>
          <p:nvPr/>
        </p:nvSpPr>
        <p:spPr>
          <a:xfrm>
            <a:off x="1750422" y="8482323"/>
            <a:ext cx="8041200" cy="29545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1px solid #ccc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977e67dd_0_119"/>
          <p:cNvSpPr txBox="1">
            <a:spLocks noGrp="1"/>
          </p:cNvSpPr>
          <p:nvPr>
            <p:ph type="ctrTitle"/>
          </p:nvPr>
        </p:nvSpPr>
        <p:spPr>
          <a:xfrm>
            <a:off x="831272" y="2187461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CSS selector: ID Selector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232" name="Google Shape;232;g116977e67dd_0_119"/>
          <p:cNvSpPr txBox="1">
            <a:spLocks noGrp="1"/>
          </p:cNvSpPr>
          <p:nvPr>
            <p:ph type="subTitle" idx="1"/>
          </p:nvPr>
        </p:nvSpPr>
        <p:spPr>
          <a:xfrm>
            <a:off x="831272" y="2945660"/>
            <a:ext cx="18288000" cy="9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ID selector helps to select a HTML element that has been given an ID name.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The ID can be selected using a “#” symbol in the CSS.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ID selector matches every HTML element having an ID attribute with the value the same as that of the selector, without the hash sign.</a:t>
            </a:r>
            <a:endParaRPr/>
          </a:p>
        </p:txBody>
      </p:sp>
      <p:sp>
        <p:nvSpPr>
          <p:cNvPr id="235" name="Google Shape;235;g116977e67dd_0_119"/>
          <p:cNvSpPr txBox="1"/>
          <p:nvPr/>
        </p:nvSpPr>
        <p:spPr>
          <a:xfrm>
            <a:off x="1750422" y="9876501"/>
            <a:ext cx="8041200" cy="29545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#header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1px solid #ccc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12px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g116977e67dd_0_119"/>
          <p:cNvSpPr txBox="1"/>
          <p:nvPr/>
        </p:nvSpPr>
        <p:spPr>
          <a:xfrm>
            <a:off x="1729714" y="8542038"/>
            <a:ext cx="7714200" cy="73858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”&gt;&lt;/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6977e67dd_0_129"/>
          <p:cNvSpPr txBox="1">
            <a:spLocks noGrp="1"/>
          </p:cNvSpPr>
          <p:nvPr>
            <p:ph type="ctrTitle"/>
          </p:nvPr>
        </p:nvSpPr>
        <p:spPr>
          <a:xfrm>
            <a:off x="1166213" y="2273047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CSS selector: Class Selector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243" name="Google Shape;243;g116977e67dd_0_129"/>
          <p:cNvSpPr txBox="1">
            <a:spLocks noGrp="1"/>
          </p:cNvSpPr>
          <p:nvPr>
            <p:ph type="subTitle" idx="1"/>
          </p:nvPr>
        </p:nvSpPr>
        <p:spPr>
          <a:xfrm>
            <a:off x="831272" y="2945660"/>
            <a:ext cx="18288000" cy="9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Class selector helps to select a HTML element that has been given a class name.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The class can be selected using a “.” symbol in the CSS.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Class selector matches every HTML element having a class attribute with the value the same as that of the selector, without the dot sign.</a:t>
            </a:r>
            <a:endParaRPr/>
          </a:p>
        </p:txBody>
      </p:sp>
      <p:sp>
        <p:nvSpPr>
          <p:cNvPr id="246" name="Google Shape;246;g116977e67dd_0_129"/>
          <p:cNvSpPr txBox="1"/>
          <p:nvPr/>
        </p:nvSpPr>
        <p:spPr>
          <a:xfrm>
            <a:off x="1750422" y="9876501"/>
            <a:ext cx="6015000" cy="350857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.container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0 auto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1200px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g116977e67dd_0_129"/>
          <p:cNvSpPr txBox="1"/>
          <p:nvPr/>
        </p:nvSpPr>
        <p:spPr>
          <a:xfrm>
            <a:off x="1729714" y="8542038"/>
            <a:ext cx="7714200" cy="73858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”&gt;&lt;/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6977e67dd_0_139"/>
          <p:cNvSpPr txBox="1">
            <a:spLocks noGrp="1"/>
          </p:cNvSpPr>
          <p:nvPr>
            <p:ph type="ctrTitle"/>
          </p:nvPr>
        </p:nvSpPr>
        <p:spPr>
          <a:xfrm>
            <a:off x="831272" y="2031860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CSS selector: Attribute Selector…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254" name="Google Shape;254;g116977e67dd_0_139"/>
          <p:cNvSpPr txBox="1">
            <a:spLocks noGrp="1"/>
          </p:cNvSpPr>
          <p:nvPr>
            <p:ph type="subTitle" idx="1"/>
          </p:nvPr>
        </p:nvSpPr>
        <p:spPr>
          <a:xfrm>
            <a:off x="831272" y="2945660"/>
            <a:ext cx="18288000" cy="9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Attribute selector styles content according to the attribute and the attribute value mentioned in the square bracket.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No spaces can be present ahead of the opening square bracket.</a:t>
            </a:r>
            <a:endParaRPr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>
                <a:latin typeface="Arvo"/>
                <a:ea typeface="Arvo"/>
                <a:cs typeface="Arvo"/>
                <a:sym typeface="Arvo"/>
              </a:rPr>
              <a:t>Attribute selectors have different ways to match the values with the attribute key.</a:t>
            </a:r>
            <a:endParaRPr/>
          </a:p>
        </p:txBody>
      </p:sp>
      <p:sp>
        <p:nvSpPr>
          <p:cNvPr id="257" name="Google Shape;257;g116977e67dd_0_139"/>
          <p:cNvSpPr txBox="1"/>
          <p:nvPr/>
        </p:nvSpPr>
        <p:spPr>
          <a:xfrm>
            <a:off x="1750422" y="9876501"/>
            <a:ext cx="6521400" cy="350857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Input[type=“text”] 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16px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line-height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g116977e67dd_0_139"/>
          <p:cNvSpPr txBox="1"/>
          <p:nvPr/>
        </p:nvSpPr>
        <p:spPr>
          <a:xfrm>
            <a:off x="1729714" y="8542038"/>
            <a:ext cx="5181600" cy="73858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”&gt;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6977e67dd_0_149"/>
          <p:cNvSpPr txBox="1">
            <a:spLocks noGrp="1"/>
          </p:cNvSpPr>
          <p:nvPr>
            <p:ph type="ctrTitle"/>
          </p:nvPr>
        </p:nvSpPr>
        <p:spPr>
          <a:xfrm>
            <a:off x="831272" y="2361380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CSS selector: Attribute Selector…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pic>
        <p:nvPicPr>
          <p:cNvPr id="267" name="Google Shape;267;g116977e67dd_0_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" y="3656180"/>
            <a:ext cx="15849596" cy="49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g116977e67dd_0_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1613" y="7149876"/>
            <a:ext cx="6592390" cy="6566124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g116977e67dd_0_544"/>
          <p:cNvSpPr txBox="1">
            <a:spLocks noGrp="1"/>
          </p:cNvSpPr>
          <p:nvPr>
            <p:ph type="ctrTitle"/>
          </p:nvPr>
        </p:nvSpPr>
        <p:spPr>
          <a:xfrm>
            <a:off x="801776" y="2249052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Before you come for Lab, Research!!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698" name="Google Shape;698;g116977e67dd_0_544"/>
          <p:cNvSpPr txBox="1">
            <a:spLocks noGrp="1"/>
          </p:cNvSpPr>
          <p:nvPr>
            <p:ph type="subTitle" idx="1"/>
          </p:nvPr>
        </p:nvSpPr>
        <p:spPr>
          <a:xfrm>
            <a:off x="801776" y="3758400"/>
            <a:ext cx="18288000" cy="63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 dirty="0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4"/>
              </a:rPr>
              <a:t>Mozilla Developers Network: CSS</a:t>
            </a:r>
            <a:endParaRPr sz="4000" dirty="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 dirty="0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5"/>
              </a:rPr>
              <a:t>CSS: W3C Schools</a:t>
            </a:r>
            <a:endParaRPr sz="4000" dirty="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 dirty="0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6"/>
              </a:rPr>
              <a:t>CSS: Tutorial Points</a:t>
            </a:r>
            <a:endParaRPr sz="4000" dirty="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 dirty="0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7"/>
              </a:rPr>
              <a:t>CSS3: Tutorial Points</a:t>
            </a:r>
            <a:endParaRPr sz="4000" dirty="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 dirty="0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8"/>
              </a:rPr>
              <a:t>CSS Pseudo classes</a:t>
            </a:r>
            <a:endParaRPr sz="4000" dirty="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1613" y="7149876"/>
            <a:ext cx="6592390" cy="656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949259" y="2439204"/>
            <a:ext cx="16625456" cy="9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Before you come for Lab, Research!!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1"/>
          </p:nvPr>
        </p:nvSpPr>
        <p:spPr>
          <a:xfrm>
            <a:off x="949259" y="3948552"/>
            <a:ext cx="18288000" cy="995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4"/>
              </a:rPr>
              <a:t>Mobile First Approach</a:t>
            </a:r>
            <a:endParaRPr sz="400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5"/>
              </a:rPr>
              <a:t>Responsive Web Design Breakpoints</a:t>
            </a:r>
            <a:endParaRPr sz="400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u="sng">
                <a:solidFill>
                  <a:schemeClr val="hlink"/>
                </a:solidFill>
                <a:latin typeface="Arvo"/>
                <a:ea typeface="Arvo"/>
                <a:cs typeface="Arvo"/>
                <a:sym typeface="Arvo"/>
                <a:hlinkClick r:id="rId6"/>
              </a:rPr>
              <a:t>Media Queries</a:t>
            </a:r>
            <a:endParaRPr sz="40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977e67dd_0_18"/>
          <p:cNvSpPr txBox="1">
            <a:spLocks noGrp="1"/>
          </p:cNvSpPr>
          <p:nvPr>
            <p:ph type="ctrTitle"/>
          </p:nvPr>
        </p:nvSpPr>
        <p:spPr>
          <a:xfrm>
            <a:off x="3212522" y="2922394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This week’s agenda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110" name="Google Shape;110;g116977e67dd_0_18"/>
          <p:cNvSpPr txBox="1">
            <a:spLocks noGrp="1"/>
          </p:cNvSpPr>
          <p:nvPr>
            <p:ph type="subTitle" idx="1"/>
          </p:nvPr>
        </p:nvSpPr>
        <p:spPr>
          <a:xfrm>
            <a:off x="3555422" y="4227482"/>
            <a:ext cx="13837228" cy="656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Introducing CSS 3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Linking CSS and HTML together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CSS Selectors and its types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Vendor Prefixes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Pseudo Classes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Understanding Box Model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CSS Properties for Layout Designing</a:t>
            </a:r>
            <a:endParaRPr sz="4000" dirty="0">
              <a:latin typeface="SF Pro Display" pitchFamily="2" charset="0"/>
              <a:ea typeface="SF Pro Display" pitchFamily="2" charset="0"/>
              <a:cs typeface="SF Pro Display" pitchFamily="2" charset="0"/>
              <a:sym typeface="Arvo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hank you!"/>
          <p:cNvSpPr txBox="1"/>
          <p:nvPr/>
        </p:nvSpPr>
        <p:spPr>
          <a:xfrm>
            <a:off x="4515598" y="5246324"/>
            <a:ext cx="15352804" cy="322335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0" tIns="190500" rIns="190500" bIns="190500" anchor="ctr">
            <a:normAutofit/>
          </a:bodyPr>
          <a:lstStyle>
            <a:lvl1pPr algn="ctr">
              <a:lnSpc>
                <a:spcPct val="80000"/>
              </a:lnSpc>
              <a:defRPr sz="10600">
                <a:gradFill flip="none" rotWithShape="1">
                  <a:gsLst>
                    <a:gs pos="0">
                      <a:srgbClr val="0B63F8"/>
                    </a:gs>
                    <a:gs pos="100000">
                      <a:srgbClr val="EF09D7"/>
                    </a:gs>
                  </a:gsLst>
                  <a:lin ang="179981" scaled="0"/>
                </a:gradFill>
                <a:latin typeface="SF Pro Display Heavy"/>
                <a:ea typeface="SF Pro Display Heavy"/>
                <a:cs typeface="SF Pro Display Heavy"/>
                <a:sym typeface="SF Pro Display Heavy"/>
              </a:defRPr>
            </a:lvl1pPr>
          </a:lstStyle>
          <a:p>
            <a:pPr>
              <a:defRPr>
                <a:solidFill>
                  <a:schemeClr val="accent2">
                    <a:lumOff val="-2588"/>
                  </a:schemeClr>
                </a:solidFill>
              </a:defRPr>
            </a:pPr>
            <a:r>
              <a:rPr>
                <a:gradFill flip="none" rotWithShape="1">
                  <a:gsLst>
                    <a:gs pos="0">
                      <a:srgbClr val="0B63F8"/>
                    </a:gs>
                    <a:gs pos="100000">
                      <a:srgbClr val="EF09D7"/>
                    </a:gs>
                  </a:gsLst>
                  <a:lin ang="179981" scaled="0"/>
                </a:gradFill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push/>
      </p:transition>
    </mc:Choice>
    <mc:Fallback xmlns="">
      <p:transition spd="med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977e67dd_0_437"/>
          <p:cNvSpPr txBox="1">
            <a:spLocks noGrp="1"/>
          </p:cNvSpPr>
          <p:nvPr>
            <p:ph type="ctrTitle"/>
          </p:nvPr>
        </p:nvSpPr>
        <p:spPr>
          <a:xfrm>
            <a:off x="3390900" y="4312744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This week’s agenda</a:t>
            </a:r>
            <a:endParaRPr sz="56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9" name="Google Shape;119;g116977e67dd_0_437"/>
          <p:cNvSpPr txBox="1">
            <a:spLocks noGrp="1"/>
          </p:cNvSpPr>
          <p:nvPr>
            <p:ph type="subTitle" idx="1"/>
          </p:nvPr>
        </p:nvSpPr>
        <p:spPr>
          <a:xfrm>
            <a:off x="3390900" y="5557425"/>
            <a:ext cx="18288000" cy="408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Building layouts for the web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Media Queries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Understanding Mobile first approach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Making your website responsive using media queries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977e67dd_0_26"/>
          <p:cNvSpPr txBox="1">
            <a:spLocks noGrp="1"/>
          </p:cNvSpPr>
          <p:nvPr>
            <p:ph type="ctrTitle"/>
          </p:nvPr>
        </p:nvSpPr>
        <p:spPr>
          <a:xfrm>
            <a:off x="3879300" y="2109372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Getting started with CSS3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129" name="Google Shape;129;g116977e67dd_0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>
              <a:buClr>
                <a:srgbClr val="000000"/>
              </a:buClr>
              <a:buSzPts val="1200"/>
            </a:pPr>
            <a:fld id="{00000000-1234-1234-1234-123412341234}" type="slidenum">
              <a:rPr lang="en-US" smtClean="0"/>
              <a:pPr algn="r">
                <a:buClr>
                  <a:srgbClr val="000000"/>
                </a:buClr>
                <a:buSzPts val="1200"/>
              </a:pPr>
              <a:t>4</a:t>
            </a:fld>
            <a:endParaRPr/>
          </a:p>
        </p:txBody>
      </p:sp>
      <p:pic>
        <p:nvPicPr>
          <p:cNvPr id="130" name="Google Shape;130;g116977e67dd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4048" y="3588681"/>
            <a:ext cx="15351496" cy="864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6977e67dd_0_34"/>
          <p:cNvSpPr txBox="1">
            <a:spLocks noGrp="1"/>
          </p:cNvSpPr>
          <p:nvPr>
            <p:ph type="ctrTitle"/>
          </p:nvPr>
        </p:nvSpPr>
        <p:spPr>
          <a:xfrm>
            <a:off x="1166213" y="2724253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Getting started with CSS3…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137" name="Google Shape;137;g116977e67dd_0_34"/>
          <p:cNvSpPr txBox="1">
            <a:spLocks noGrp="1"/>
          </p:cNvSpPr>
          <p:nvPr>
            <p:ph type="subTitle" idx="1"/>
          </p:nvPr>
        </p:nvSpPr>
        <p:spPr>
          <a:xfrm>
            <a:off x="1166213" y="4057826"/>
            <a:ext cx="18288000" cy="9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CSS stands for Cascading Style Sheets.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It describes how HTML elements are to be displayed on screen or paper.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CSS can control layouts of multiple pages all at once ultimately saving lots of time.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685800" indent="-685800" algn="l"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It can be written in 3 different ways.</a:t>
            </a:r>
            <a:b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</a:b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- </a:t>
            </a:r>
            <a:r>
              <a:rPr lang="en-US" sz="40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External</a:t>
            </a: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: A CSS written in an external file and linked to HTML.</a:t>
            </a:r>
            <a:b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</a:b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- </a:t>
            </a:r>
            <a:r>
              <a:rPr lang="en-US" sz="40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Internal</a:t>
            </a: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: CSS written in the HTML file enclosed by a &lt;style&gt; tag.</a:t>
            </a:r>
            <a:b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</a:b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- </a:t>
            </a:r>
            <a:r>
              <a:rPr lang="en-US" sz="40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Inline</a:t>
            </a:r>
            <a:r>
              <a:rPr lang="en-US" sz="4000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Arvo"/>
              </a:rPr>
              <a:t>: CSS written as an attribute in the HTML element.</a:t>
            </a:r>
            <a:endParaRPr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6977e67dd_0_42"/>
          <p:cNvSpPr txBox="1">
            <a:spLocks noGrp="1"/>
          </p:cNvSpPr>
          <p:nvPr>
            <p:ph type="ctrTitle"/>
          </p:nvPr>
        </p:nvSpPr>
        <p:spPr>
          <a:xfrm>
            <a:off x="1021772" y="2179627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Getting started with CSS3</a:t>
            </a:r>
          </a:p>
        </p:txBody>
      </p:sp>
      <p:sp>
        <p:nvSpPr>
          <p:cNvPr id="146" name="Google Shape;146;g116977e67dd_0_42"/>
          <p:cNvSpPr txBox="1">
            <a:spLocks noGrp="1"/>
          </p:cNvSpPr>
          <p:nvPr>
            <p:ph type="subTitle" idx="1"/>
          </p:nvPr>
        </p:nvSpPr>
        <p:spPr>
          <a:xfrm>
            <a:off x="831272" y="2945662"/>
            <a:ext cx="18288000" cy="9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CSS is used to define styles for pages, including the design, layouts and variations in display for different devices and screen sizes.</a:t>
            </a:r>
            <a:endParaRPr dirty="0"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CSS is also used to design layouts for mobile screens and tablets with the use of @media queries.</a:t>
            </a:r>
            <a:endParaRPr dirty="0"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CSS syntax can be divided in to 3 parts. Selector, property and value. This is the standard way of writing </a:t>
            </a:r>
            <a:r>
              <a:rPr lang="en-US" sz="4000" dirty="0" err="1">
                <a:latin typeface="Arvo"/>
                <a:ea typeface="Arvo"/>
                <a:cs typeface="Arvo"/>
                <a:sym typeface="Arvo"/>
              </a:rPr>
              <a:t>css</a:t>
            </a: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.</a:t>
            </a:r>
            <a:br>
              <a:rPr lang="en-US" sz="4000" dirty="0">
                <a:latin typeface="Arvo"/>
                <a:ea typeface="Arvo"/>
                <a:cs typeface="Arvo"/>
                <a:sym typeface="Arvo"/>
              </a:rPr>
            </a:br>
            <a:endParaRPr sz="40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9" name="Google Shape;149;g116977e67dd_0_42"/>
          <p:cNvSpPr txBox="1"/>
          <p:nvPr/>
        </p:nvSpPr>
        <p:spPr>
          <a:xfrm>
            <a:off x="1776546" y="9509608"/>
            <a:ext cx="6268200" cy="240057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selector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16977e67dd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1" y="2717075"/>
            <a:ext cx="24375294" cy="81250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16977e67dd_0_51"/>
          <p:cNvSpPr txBox="1">
            <a:spLocks noGrp="1"/>
          </p:cNvSpPr>
          <p:nvPr>
            <p:ph type="ctrTitle"/>
          </p:nvPr>
        </p:nvSpPr>
        <p:spPr>
          <a:xfrm>
            <a:off x="3879272" y="1436312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rtl="0">
              <a:lnSpc>
                <a:spcPct val="90000"/>
              </a:lnSpc>
              <a:buClr>
                <a:schemeClr val="lt1"/>
              </a:buClr>
              <a:buSzPts val="2800"/>
            </a:pPr>
            <a:r>
              <a:rPr lang="en-US" sz="56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Link a Stylesheet</a:t>
            </a:r>
            <a:endParaRPr sz="56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6977e67dd_0_59"/>
          <p:cNvSpPr txBox="1">
            <a:spLocks noGrp="1"/>
          </p:cNvSpPr>
          <p:nvPr>
            <p:ph type="ctrTitle"/>
          </p:nvPr>
        </p:nvSpPr>
        <p:spPr>
          <a:xfrm>
            <a:off x="831272" y="2132920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Linking CSS and HTML together… 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165" name="Google Shape;165;g116977e67dd_0_59"/>
          <p:cNvSpPr txBox="1">
            <a:spLocks noGrp="1"/>
          </p:cNvSpPr>
          <p:nvPr>
            <p:ph type="subTitle" idx="1"/>
          </p:nvPr>
        </p:nvSpPr>
        <p:spPr>
          <a:xfrm>
            <a:off x="831272" y="2945660"/>
            <a:ext cx="18288000" cy="9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As said before, CSS can be written in 3 different ways.</a:t>
            </a:r>
            <a:endParaRPr dirty="0"/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b="1" dirty="0">
                <a:latin typeface="Arvo"/>
                <a:ea typeface="Arvo"/>
                <a:cs typeface="Arvo"/>
                <a:sym typeface="Arvo"/>
              </a:rPr>
              <a:t>Inline CSS</a:t>
            </a: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: Inline CSS is written directly into the html elements in a HTML document. This does not require you to import anything in the HTML document.</a:t>
            </a:r>
            <a:br>
              <a:rPr lang="en-US" sz="4000" dirty="0">
                <a:latin typeface="Arvo"/>
                <a:ea typeface="Arvo"/>
                <a:cs typeface="Arvo"/>
                <a:sym typeface="Arvo"/>
              </a:rPr>
            </a:br>
            <a:endParaRPr lang="en-US" sz="4000" dirty="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endParaRPr sz="4000" dirty="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b="1" dirty="0">
                <a:latin typeface="Arvo"/>
                <a:ea typeface="Arvo"/>
                <a:cs typeface="Arvo"/>
                <a:sym typeface="Arvo"/>
              </a:rPr>
              <a:t>Internal CSS</a:t>
            </a: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: Internal CSS is also written in the HTML document itself. However this is written inside a &lt;style&gt; tag and should always be placed inside the &lt;head&gt; element.</a:t>
            </a:r>
            <a:br>
              <a:rPr lang="en-US" sz="4000" dirty="0">
                <a:latin typeface="Arvo"/>
                <a:ea typeface="Arvo"/>
                <a:cs typeface="Arvo"/>
                <a:sym typeface="Arvo"/>
              </a:rPr>
            </a:br>
            <a:endParaRPr sz="40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68" name="Google Shape;168;g116977e67dd_0_59"/>
          <p:cNvSpPr txBox="1"/>
          <p:nvPr/>
        </p:nvSpPr>
        <p:spPr>
          <a:xfrm>
            <a:off x="1655180" y="7185764"/>
            <a:ext cx="15312600" cy="73858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-US" dirty="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border: 1px solid #000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”&gt;</a:t>
            </a:r>
            <a:r>
              <a:rPr lang="en-US" dirty="0">
                <a:solidFill>
                  <a:srgbClr val="323234"/>
                </a:solidFill>
                <a:latin typeface="Consolas"/>
                <a:ea typeface="Consolas"/>
                <a:cs typeface="Consolas"/>
                <a:sym typeface="Consolas"/>
              </a:rPr>
              <a:t>This has a border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g116977e67dd_0_59"/>
          <p:cNvSpPr txBox="1"/>
          <p:nvPr/>
        </p:nvSpPr>
        <p:spPr>
          <a:xfrm>
            <a:off x="1655180" y="11145480"/>
            <a:ext cx="12019800" cy="73858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>
                <a:solidFill>
                  <a:srgbClr val="32323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1px solid #000;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}&lt;/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977e67dd_0_69"/>
          <p:cNvSpPr txBox="1">
            <a:spLocks noGrp="1"/>
          </p:cNvSpPr>
          <p:nvPr>
            <p:ph type="ctrTitle"/>
          </p:nvPr>
        </p:nvSpPr>
        <p:spPr>
          <a:xfrm>
            <a:off x="1166213" y="2199811"/>
            <a:ext cx="16625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5600" b="1" dirty="0">
                <a:latin typeface="SF Pro Display" pitchFamily="2" charset="0"/>
                <a:ea typeface="SF Pro Display" pitchFamily="2" charset="0"/>
                <a:cs typeface="SF Pro Display" pitchFamily="2" charset="0"/>
                <a:sym typeface="Lato Black"/>
              </a:rPr>
              <a:t>Linking CSS and HTML together</a:t>
            </a:r>
            <a:endParaRPr sz="5600" b="1" dirty="0">
              <a:latin typeface="SF Pro Display" pitchFamily="2" charset="0"/>
              <a:ea typeface="SF Pro Display" pitchFamily="2" charset="0"/>
              <a:cs typeface="SF Pro Display" pitchFamily="2" charset="0"/>
              <a:sym typeface="Lato Black"/>
            </a:endParaRPr>
          </a:p>
        </p:txBody>
      </p:sp>
      <p:sp>
        <p:nvSpPr>
          <p:cNvPr id="176" name="Google Shape;176;g116977e67dd_0_69"/>
          <p:cNvSpPr txBox="1">
            <a:spLocks noGrp="1"/>
          </p:cNvSpPr>
          <p:nvPr>
            <p:ph type="subTitle" idx="1"/>
          </p:nvPr>
        </p:nvSpPr>
        <p:spPr>
          <a:xfrm>
            <a:off x="831272" y="2945660"/>
            <a:ext cx="18288000" cy="9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685800" indent="-685800" algn="l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b="1" dirty="0">
                <a:latin typeface="Arvo"/>
                <a:ea typeface="Arvo"/>
                <a:cs typeface="Arvo"/>
                <a:sym typeface="Arvo"/>
              </a:rPr>
              <a:t>External CSS</a:t>
            </a: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: This is the standard way of writing CSS. Your every CSS codes should be written in a different file and needs to be saved with a “.</a:t>
            </a:r>
            <a:r>
              <a:rPr lang="en-US" sz="4000" dirty="0" err="1">
                <a:latin typeface="Arvo"/>
                <a:ea typeface="Arvo"/>
                <a:cs typeface="Arvo"/>
                <a:sym typeface="Arvo"/>
              </a:rPr>
              <a:t>css</a:t>
            </a: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” extension. The saved CSS file is then linked to an HTML document using a &lt;link&gt; tag.</a:t>
            </a:r>
            <a:br>
              <a:rPr lang="en-US" sz="4000" dirty="0">
                <a:latin typeface="Arvo"/>
                <a:ea typeface="Arvo"/>
                <a:cs typeface="Arvo"/>
                <a:sym typeface="Arvo"/>
              </a:rPr>
            </a:br>
            <a:br>
              <a:rPr lang="en-US" sz="4000" dirty="0">
                <a:latin typeface="Arvo"/>
                <a:ea typeface="Arvo"/>
                <a:cs typeface="Arvo"/>
                <a:sym typeface="Arvo"/>
              </a:rPr>
            </a:br>
            <a:endParaRPr sz="4000" dirty="0">
              <a:latin typeface="Arvo"/>
              <a:ea typeface="Arvo"/>
              <a:cs typeface="Arvo"/>
              <a:sym typeface="Arvo"/>
            </a:endParaRPr>
          </a:p>
          <a:p>
            <a:pPr marL="685800" indent="-685800" algn="l">
              <a:lnSpc>
                <a:spcPct val="150000"/>
              </a:lnSpc>
              <a:spcBef>
                <a:spcPts val="2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4000" dirty="0">
                <a:latin typeface="Arvo"/>
                <a:ea typeface="Arvo"/>
                <a:cs typeface="Arvo"/>
                <a:sym typeface="Arvo"/>
              </a:rPr>
              <a:t>All three types of CSS has its own uses. The most correct way to write CSS is to create a new file (External CSS) and write all your styles in that file.</a:t>
            </a:r>
            <a:br>
              <a:rPr lang="en-US" sz="4000" dirty="0">
                <a:latin typeface="Arvo"/>
                <a:ea typeface="Arvo"/>
                <a:cs typeface="Arvo"/>
                <a:sym typeface="Arvo"/>
              </a:rPr>
            </a:br>
            <a:endParaRPr sz="40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79" name="Google Shape;179;g116977e67dd_0_69"/>
          <p:cNvSpPr txBox="1"/>
          <p:nvPr/>
        </p:nvSpPr>
        <p:spPr>
          <a:xfrm>
            <a:off x="1724296" y="7141306"/>
            <a:ext cx="12019800" cy="73858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863A64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yourcssfile.css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” </a:t>
            </a: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-US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”&gt;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SF Pro Display Regular"/>
        <a:ea typeface="SF Pro Display Regular"/>
        <a:cs typeface="SF Pro Display Regular"/>
      </a:majorFont>
      <a:minorFont>
        <a:latin typeface="SF Pro Display Regular"/>
        <a:ea typeface="SF Pro Display Regular"/>
        <a:cs typeface="SF Pro Display Regular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121919" tIns="121919" rIns="121919" bIns="121919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F Pro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F Pro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SF Pro Display Regular"/>
        <a:ea typeface="SF Pro Display Regular"/>
        <a:cs typeface="SF Pro Display Regular"/>
      </a:majorFont>
      <a:minorFont>
        <a:latin typeface="SF Pro Display Regular"/>
        <a:ea typeface="SF Pro Display Regular"/>
        <a:cs typeface="SF Pro Display Regular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121919" tIns="121919" rIns="121919" bIns="121919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F Pro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F Pro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AD6581B7B2FC4E96B11880193D4E71" ma:contentTypeVersion="2" ma:contentTypeDescription="Create a new document." ma:contentTypeScope="" ma:versionID="a30b1fb949bd21f58a8174c32131303f">
  <xsd:schema xmlns:xsd="http://www.w3.org/2001/XMLSchema" xmlns:xs="http://www.w3.org/2001/XMLSchema" xmlns:p="http://schemas.microsoft.com/office/2006/metadata/properties" xmlns:ns3="e19708eb-bfca-4535-bfbc-e6a95e709ef1" targetNamespace="http://schemas.microsoft.com/office/2006/metadata/properties" ma:root="true" ma:fieldsID="7ab4c9399146dd09686dd879adbf5bfc" ns3:_="">
    <xsd:import namespace="e19708eb-bfca-4535-bfbc-e6a95e709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08eb-bfca-4535-bfbc-e6a95e709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FAA0CD-F43E-4303-BF2D-D37AE25304B0}">
  <ds:schemaRefs>
    <ds:schemaRef ds:uri="e19708eb-bfca-4535-bfbc-e6a95e709e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82F406-8FF4-4174-8D95-B7D82A36ED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631AD-502C-4986-9701-9B685BAFB9AD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e19708eb-bfca-4535-bfbc-e6a95e709ef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966</Words>
  <Application>Microsoft Macintosh PowerPoint</Application>
  <PresentationFormat>Custom</PresentationFormat>
  <Paragraphs>99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Arvo</vt:lpstr>
      <vt:lpstr>Calibri</vt:lpstr>
      <vt:lpstr>Consolas</vt:lpstr>
      <vt:lpstr>Lato Black</vt:lpstr>
      <vt:lpstr>SF Pro Display</vt:lpstr>
      <vt:lpstr>SF Pro Display Bold</vt:lpstr>
      <vt:lpstr>SF Pro Display Heavy</vt:lpstr>
      <vt:lpstr>SF Pro Display Regular</vt:lpstr>
      <vt:lpstr>Simple Light</vt:lpstr>
      <vt:lpstr>PowerPoint Presentation</vt:lpstr>
      <vt:lpstr>This week’s agenda</vt:lpstr>
      <vt:lpstr>This week’s agenda</vt:lpstr>
      <vt:lpstr>Getting started with CSS3</vt:lpstr>
      <vt:lpstr>Getting started with CSS3…</vt:lpstr>
      <vt:lpstr>Getting started with CSS3</vt:lpstr>
      <vt:lpstr>Link a Stylesheet</vt:lpstr>
      <vt:lpstr>Linking CSS and HTML together… </vt:lpstr>
      <vt:lpstr>Linking CSS and HTML together</vt:lpstr>
      <vt:lpstr>PowerPoint Presentation</vt:lpstr>
      <vt:lpstr>CSS selectors and its types…</vt:lpstr>
      <vt:lpstr>CSS selector: Universal Selector</vt:lpstr>
      <vt:lpstr>CSS selector: Element Selector</vt:lpstr>
      <vt:lpstr>CSS selector: ID Selector</vt:lpstr>
      <vt:lpstr>CSS selector: Class Selector</vt:lpstr>
      <vt:lpstr>CSS selector: Attribute Selector…</vt:lpstr>
      <vt:lpstr>CSS selector: Attribute Selector…</vt:lpstr>
      <vt:lpstr>Before you come for Lab, Research!!</vt:lpstr>
      <vt:lpstr>Before you come for Lab, Research!!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Pravash Karki</cp:lastModifiedBy>
  <cp:revision>3</cp:revision>
  <dcterms:modified xsi:type="dcterms:W3CDTF">2022-12-07T02:44:03Z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0x01010032AD6581B7B2FC4E96B11880193D4E71</vt:lpwstr>
  </property>
</Properties>
</file>