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69" r:id="rId3"/>
    <p:sldId id="268" r:id="rId4"/>
    <p:sldId id="263" r:id="rId5"/>
    <p:sldId id="270" r:id="rId6"/>
    <p:sldId id="267" r:id="rId7"/>
    <p:sldId id="272" r:id="rId8"/>
    <p:sldId id="264" r:id="rId9"/>
    <p:sldId id="273" r:id="rId10"/>
    <p:sldId id="265" r:id="rId11"/>
    <p:sldId id="274" r:id="rId12"/>
    <p:sldId id="266" r:id="rId13"/>
    <p:sldId id="271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5EEA-9FF8-48FF-9E96-CE62F4FB2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94329-13E8-4C97-BAD2-06F5C5992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EDF7-7E35-485F-92A5-A9FF429C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42D2-F7F1-4DC5-87B8-DE7C53E3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3B0F-3093-46C5-981D-B643ACBF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84DC-A81E-49AD-B814-A587A2FD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24121-8533-4B51-90B2-0A0818FE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23F9-E966-49B8-B7B9-C9DF4EAD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EF40-4CA0-4410-9A1E-56367D14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611B-8DDB-4D91-9E1A-F2C7B59B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4351-E3AC-4D8F-8396-06FBA2919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6BED6-A7D6-4215-994C-55B4AF2D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AE96-DE7F-4414-B0B6-2691D9D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8F0D-8479-4787-8330-10241341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6B31-0328-46D9-B891-CB0E102C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3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6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4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4C79-7C4C-4098-9120-BB64B454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5539-C59A-4604-831E-314FCAB7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9148-5DAC-40F6-83D4-4C769264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E5A1-9A46-41D2-AB31-B082EBA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B09-C213-4298-AD6B-24E68E8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9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5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0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08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02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7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92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31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62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4F65-DB2B-4BC7-960D-427CCEFB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D37-CD31-44F8-9A6C-2747E348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EAF9-6E97-4E30-9997-F7C60785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9487-87A1-4C98-8797-26DFC62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6E73-BDA7-438B-BF8E-97F5DE41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112A-A875-42B0-BB32-4D254D3A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96EF-ABEC-4658-83AA-F5C76DBE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0161-64EE-40C0-BE8D-CF2FF9E5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D04C-4EE2-4685-A567-EBF1CE70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A645-85C9-4FA6-81E1-082B5E8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ECAC-7A27-4753-B212-EFB70F4F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269-12D8-4A72-85ED-B793A241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DB60-EE4D-4C66-8F51-4A611DB6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67AF-CB79-40D7-A62E-2D4BD0DA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0A29-C6EE-443C-B5D6-6986C87D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A918D-DEAF-4630-BAD4-71AB9071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22C31-535C-42BC-B1E4-8CECB1E5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33959-E934-4242-A8D0-758C318E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45FD3-E2BE-483E-A81C-31110972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8487-165C-4C77-90D8-59273BE6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2407-24CE-4245-B082-C5B4608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5D22-694A-4425-88F7-70FB5AE2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1BE04-7E67-4525-A4AA-5059CB47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39E2D-0462-4191-9C31-5EE4E0C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D6B3B-318C-4A8C-9603-DF2D068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EFAF1-40E5-42C8-8CA6-71BD9BA1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4067-2BAD-479F-9389-88FD6FC0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229-9F7C-41C5-813B-037961E0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BA87-E4B9-4B95-9099-F308D368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CF13-A37A-40FE-B9CA-45CCDF89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D737-C148-4F8B-9FDA-35E7A6A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58F8-56CE-4821-84E1-ECB5DE2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B628-EC31-4809-8044-31AB9E6F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162C-2C5A-4307-923A-AF70EA83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62D1B-DEA9-47B8-BC98-8B0499A6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35B12-3236-4FED-96ED-34807435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FA43-D12E-4F3C-B9AD-15CD93A2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8CE82-127D-41F3-851C-79D0A6BE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6B0C3-CB9C-432C-AA29-70BEACF5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1205A-DE8E-4443-92FF-7E281C65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9764-C839-4856-B4FC-456599DB2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2B42-4D37-482B-9100-A13564377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E59F-2378-4ED2-9197-E34BB498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6F2D4-54C4-4615-9FD9-548FC320B77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7F9CD-CBCA-4FF9-A060-BE7AEAFB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14D8-AADF-425A-8C47-0240A863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NAMA KELOMPOK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935A-0A91-4D0D-A2C8-DFF9E2E8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algn="ctr">
              <a:buAutoNum type="arabicPeriod"/>
            </a:pPr>
            <a:r>
              <a:rPr lang="en-US" sz="4400" dirty="0"/>
              <a:t>Pravasta Caraka B (2210171038)</a:t>
            </a:r>
          </a:p>
          <a:p>
            <a:pPr marL="742950" indent="-742950" algn="ctr">
              <a:buAutoNum type="arabicPeriod"/>
            </a:pPr>
            <a:r>
              <a:rPr lang="en-US" sz="4400" dirty="0"/>
              <a:t>Shelly </a:t>
            </a:r>
            <a:r>
              <a:rPr lang="en-US" sz="4400" dirty="0" err="1"/>
              <a:t>Oktia</a:t>
            </a:r>
            <a:r>
              <a:rPr lang="en-US" sz="4400" dirty="0"/>
              <a:t> H (2210171054)</a:t>
            </a:r>
          </a:p>
          <a:p>
            <a:pPr marL="742950" indent="-742950" algn="ctr">
              <a:buFont typeface="Arial"/>
              <a:buAutoNum type="arabicPeriod"/>
            </a:pPr>
            <a:r>
              <a:rPr lang="en-US" sz="4400" dirty="0"/>
              <a:t>M. </a:t>
            </a:r>
            <a:r>
              <a:rPr lang="en-US" sz="4400" dirty="0" err="1"/>
              <a:t>Tio</a:t>
            </a:r>
            <a:r>
              <a:rPr lang="en-US" sz="4400" dirty="0"/>
              <a:t> Refi P (2210171048)</a:t>
            </a:r>
          </a:p>
          <a:p>
            <a:pPr marL="742950" indent="-742950" algn="ctr">
              <a:buAutoNum type="arabi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67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6A77-6750-4BBD-AE50-AD9F085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37902-17D6-4062-88CE-702DACB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68"/>
            <a:ext cx="12192000" cy="5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58C6-0993-4B67-B01E-4829FA43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564"/>
            <a:ext cx="9601196" cy="1303867"/>
          </a:xfrm>
        </p:spPr>
        <p:txBody>
          <a:bodyPr/>
          <a:lstStyle/>
          <a:p>
            <a:pPr algn="ctr"/>
            <a:r>
              <a:rPr lang="en-US" b="1" dirty="0"/>
              <a:t>Script </a:t>
            </a:r>
            <a:r>
              <a:rPr lang="en-US" b="1" dirty="0" err="1"/>
              <a:t>Menghapus</a:t>
            </a:r>
            <a:r>
              <a:rPr lang="en-US" b="1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39B8B3-3A63-4693-A3DA-E97BD8A01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103" y="2082019"/>
            <a:ext cx="8345794" cy="34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0A5C1-5EB8-4F74-83F2-203F5B03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66762"/>
            <a:ext cx="91249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36A-D944-47E3-8859-0B86458D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CC556-5CDC-4489-BBFC-300F2F8E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73" y="1690688"/>
            <a:ext cx="10527527" cy="41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F22A-92FC-47AA-960B-71F1D0FF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8EC39-341C-4300-8BD0-D075A0A37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3888"/>
            <a:ext cx="12192000" cy="57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9A9-B1AD-4E12-BF30-E0E66474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Membuat</a:t>
            </a:r>
            <a:r>
              <a:rPr lang="en-US" sz="4000" dirty="0"/>
              <a:t> Database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en-US" sz="4000" b="1" i="1" dirty="0">
                <a:solidFill>
                  <a:schemeClr val="accent4"/>
                </a:solidFill>
              </a:rPr>
              <a:t>MyAdmin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7A4A3-FD20-49BA-AE1D-BA663AF0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26" y="1690688"/>
            <a:ext cx="9892748" cy="46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F5BC-CE8D-4026-99C7-7D19077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Script </a:t>
            </a:r>
            <a:r>
              <a:rPr lang="en-US" b="1" dirty="0" err="1"/>
              <a:t>Koneksi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031F1-9F75-4722-AA30-B4462B8F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039" y="2058853"/>
            <a:ext cx="9205921" cy="34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DDA2-AC1A-4888-B6F7-70E22FB8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UTAMA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68619-705C-4490-96CB-B8006C1D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787"/>
            <a:ext cx="10082683" cy="47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504-177A-4B41-919A-3BF8323C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Script </a:t>
            </a:r>
            <a:r>
              <a:rPr lang="en-US" b="1" dirty="0" err="1"/>
              <a:t>Menampilkan</a:t>
            </a:r>
            <a:r>
              <a:rPr lang="en-US" b="1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80900-726C-4784-86EE-EA6EEE51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18" y="1367417"/>
            <a:ext cx="9120364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51389-7D70-41B7-A53E-EEA7AA6BD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0543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8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A80A-BE99-47A0-AB12-0385DF2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80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Script </a:t>
            </a:r>
            <a:r>
              <a:rPr lang="en-US" b="1" dirty="0" err="1"/>
              <a:t>Menambahkan</a:t>
            </a:r>
            <a:r>
              <a:rPr lang="en-US" b="1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2C1DE-E2DA-4EBA-937E-069B7C3F2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901" y="1553445"/>
            <a:ext cx="9244699" cy="51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345D1-AB5B-48B3-A67E-8A16122F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8970"/>
            <a:ext cx="12192000" cy="5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8E84-0C40-46B9-BD13-7841FFE9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9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Script </a:t>
            </a:r>
            <a:r>
              <a:rPr lang="en-US" b="1" dirty="0" err="1"/>
              <a:t>Mengubah</a:t>
            </a:r>
            <a:r>
              <a:rPr lang="en-US" b="1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BB863-109B-488A-B747-668FA2A3E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87" y="1825625"/>
            <a:ext cx="88612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544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48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Organic</vt:lpstr>
      <vt:lpstr>NAMA KELOMPOK 7</vt:lpstr>
      <vt:lpstr>Membuat Database menggunakan phpMyAdmin</vt:lpstr>
      <vt:lpstr>Script Koneksi</vt:lpstr>
      <vt:lpstr>TAMPILAN UTAMA</vt:lpstr>
      <vt:lpstr>Script Menampilkan Data</vt:lpstr>
      <vt:lpstr>PowerPoint Presentation</vt:lpstr>
      <vt:lpstr>Script Menambahkan Data</vt:lpstr>
      <vt:lpstr>PowerPoint Presentation</vt:lpstr>
      <vt:lpstr>Script Mengubah Data</vt:lpstr>
      <vt:lpstr>PowerPoint Presentation</vt:lpstr>
      <vt:lpstr>Script Menghapus Data</vt:lpstr>
      <vt:lpstr>PowerPoint Presentation</vt:lpstr>
      <vt:lpstr>Script Denda Terlambat Mengembalikan Buku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Pravasta Caraka</dc:creator>
  <cp:lastModifiedBy>Pravasta Caraka</cp:lastModifiedBy>
  <cp:revision>15</cp:revision>
  <dcterms:created xsi:type="dcterms:W3CDTF">2018-03-27T01:37:33Z</dcterms:created>
  <dcterms:modified xsi:type="dcterms:W3CDTF">2018-04-24T05:48:10Z</dcterms:modified>
</cp:coreProperties>
</file>