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28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7B1C58EB-AE74-45B9-A89B-87FEE049B646}" type="datetimeFigureOut">
              <a:rPr lang="ru-RU" smtClean="0"/>
              <a:t>31.05.2020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208217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20076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9463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53612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666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67126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3895409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19458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43292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1C58EB-AE74-45B9-A89B-87FEE049B646}" type="datetimeFigureOut">
              <a:rPr lang="ru-RU" smtClean="0"/>
              <a:t>31.05.2020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66852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B1C58EB-AE74-45B9-A89B-87FEE049B646}" type="datetimeFigureOut">
              <a:rPr lang="ru-RU" smtClean="0"/>
              <a:t>31.05.2020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339102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B1C58EB-AE74-45B9-A89B-87FEE049B646}" type="datetimeFigureOut">
              <a:rPr lang="ru-RU" smtClean="0"/>
              <a:t>31.05.2020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30399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B1C58EB-AE74-45B9-A89B-87FEE049B646}" type="datetimeFigureOut">
              <a:rPr lang="ru-RU" smtClean="0"/>
              <a:t>31.05.2020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117392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C58EB-AE74-45B9-A89B-87FEE049B646}" type="datetimeFigureOut">
              <a:rPr lang="ru-RU" smtClean="0"/>
              <a:t>31.05.2020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370354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B1C58EB-AE74-45B9-A89B-87FEE049B646}" type="datetimeFigureOut">
              <a:rPr lang="ru-RU" smtClean="0"/>
              <a:t>31.05.2020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284390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B1C58EB-AE74-45B9-A89B-87FEE049B646}" type="datetimeFigureOut">
              <a:rPr lang="ru-RU" smtClean="0"/>
              <a:t>31.05.2020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5C07CD8-2941-41E7-A58D-5E0406973320}" type="slidenum">
              <a:rPr lang="ru-RU" smtClean="0"/>
              <a:t>‹#›</a:t>
            </a:fld>
            <a:endParaRPr lang="ru-RU"/>
          </a:p>
        </p:txBody>
      </p:sp>
    </p:spTree>
    <p:extLst>
      <p:ext uri="{BB962C8B-B14F-4D97-AF65-F5344CB8AC3E}">
        <p14:creationId xmlns:p14="http://schemas.microsoft.com/office/powerpoint/2010/main" val="277208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B1C58EB-AE74-45B9-A89B-87FEE049B646}" type="datetimeFigureOut">
              <a:rPr lang="ru-RU" smtClean="0"/>
              <a:t>31.05.2020</a:t>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5C07CD8-2941-41E7-A58D-5E0406973320}" type="slidenum">
              <a:rPr lang="ru-RU" smtClean="0"/>
              <a:t>‹#›</a:t>
            </a:fld>
            <a:endParaRPr lang="ru-RU"/>
          </a:p>
        </p:txBody>
      </p:sp>
    </p:spTree>
    <p:extLst>
      <p:ext uri="{BB962C8B-B14F-4D97-AF65-F5344CB8AC3E}">
        <p14:creationId xmlns:p14="http://schemas.microsoft.com/office/powerpoint/2010/main" val="397587916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D26A6B-FA64-4BD9-9C21-3F4E69D2013F}"/>
              </a:ext>
            </a:extLst>
          </p:cNvPr>
          <p:cNvSpPr>
            <a:spLocks noGrp="1"/>
          </p:cNvSpPr>
          <p:nvPr>
            <p:ph type="ctrTitle"/>
          </p:nvPr>
        </p:nvSpPr>
        <p:spPr/>
        <p:txBody>
          <a:bodyPr>
            <a:normAutofit fontScale="90000"/>
          </a:bodyPr>
          <a:lstStyle/>
          <a:p>
            <a:r>
              <a:rPr lang="en-US" b="1" dirty="0"/>
              <a:t>Battle of Neighborhoods</a:t>
            </a:r>
            <a:br>
              <a:rPr lang="en-US" b="1" dirty="0"/>
            </a:br>
            <a:r>
              <a:rPr lang="en-US" b="1" dirty="0"/>
              <a:t> Los Angeles California</a:t>
            </a:r>
            <a:endParaRPr lang="ru-RU" dirty="0"/>
          </a:p>
        </p:txBody>
      </p:sp>
      <p:sp>
        <p:nvSpPr>
          <p:cNvPr id="3" name="Подзаголовок 2">
            <a:extLst>
              <a:ext uri="{FF2B5EF4-FFF2-40B4-BE49-F238E27FC236}">
                <a16:creationId xmlns:a16="http://schemas.microsoft.com/office/drawing/2014/main" id="{76789B37-5546-4776-B990-7DCCAC40AE0B}"/>
              </a:ext>
            </a:extLst>
          </p:cNvPr>
          <p:cNvSpPr>
            <a:spLocks noGrp="1"/>
          </p:cNvSpPr>
          <p:nvPr>
            <p:ph type="subTitle" idx="1"/>
          </p:nvPr>
        </p:nvSpPr>
        <p:spPr>
          <a:xfrm>
            <a:off x="2564966" y="3657600"/>
            <a:ext cx="6400800" cy="1947333"/>
          </a:xfrm>
        </p:spPr>
        <p:txBody>
          <a:bodyPr/>
          <a:lstStyle/>
          <a:p>
            <a:r>
              <a:rPr lang="en-US" dirty="0"/>
              <a:t>Coursera Capstone Project</a:t>
            </a:r>
            <a:endParaRPr lang="ru-RU" dirty="0"/>
          </a:p>
          <a:p>
            <a:endParaRPr lang="ru-RU" dirty="0"/>
          </a:p>
        </p:txBody>
      </p:sp>
    </p:spTree>
    <p:extLst>
      <p:ext uri="{BB962C8B-B14F-4D97-AF65-F5344CB8AC3E}">
        <p14:creationId xmlns:p14="http://schemas.microsoft.com/office/powerpoint/2010/main" val="392843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E6BEC-770E-4117-83A6-61D3A75D9ED9}"/>
              </a:ext>
            </a:extLst>
          </p:cNvPr>
          <p:cNvSpPr>
            <a:spLocks noGrp="1"/>
          </p:cNvSpPr>
          <p:nvPr>
            <p:ph type="title"/>
          </p:nvPr>
        </p:nvSpPr>
        <p:spPr/>
        <p:txBody>
          <a:bodyPr/>
          <a:lstStyle/>
          <a:p>
            <a:r>
              <a:rPr lang="en-US" dirty="0"/>
              <a:t>Analyze school rating</a:t>
            </a:r>
            <a:endParaRPr lang="ru-RU" dirty="0"/>
          </a:p>
        </p:txBody>
      </p:sp>
      <p:pic>
        <p:nvPicPr>
          <p:cNvPr id="4" name="Рисунок 3">
            <a:extLst>
              <a:ext uri="{FF2B5EF4-FFF2-40B4-BE49-F238E27FC236}">
                <a16:creationId xmlns:a16="http://schemas.microsoft.com/office/drawing/2014/main" id="{A70C8ED2-E18A-457E-9AB7-75D85CE398AE}"/>
              </a:ext>
            </a:extLst>
          </p:cNvPr>
          <p:cNvPicPr/>
          <p:nvPr/>
        </p:nvPicPr>
        <p:blipFill>
          <a:blip r:embed="rId2"/>
          <a:stretch>
            <a:fillRect/>
          </a:stretch>
        </p:blipFill>
        <p:spPr>
          <a:xfrm>
            <a:off x="862012" y="1880321"/>
            <a:ext cx="2466975" cy="1247775"/>
          </a:xfrm>
          <a:prstGeom prst="rect">
            <a:avLst/>
          </a:prstGeom>
        </p:spPr>
      </p:pic>
      <p:pic>
        <p:nvPicPr>
          <p:cNvPr id="5" name="Рисунок 4">
            <a:extLst>
              <a:ext uri="{FF2B5EF4-FFF2-40B4-BE49-F238E27FC236}">
                <a16:creationId xmlns:a16="http://schemas.microsoft.com/office/drawing/2014/main" id="{2AF7664C-876B-4822-9490-5B0AA1DD90AE}"/>
              </a:ext>
            </a:extLst>
          </p:cNvPr>
          <p:cNvPicPr/>
          <p:nvPr/>
        </p:nvPicPr>
        <p:blipFill>
          <a:blip r:embed="rId3"/>
          <a:stretch>
            <a:fillRect/>
          </a:stretch>
        </p:blipFill>
        <p:spPr>
          <a:xfrm>
            <a:off x="5214071" y="684743"/>
            <a:ext cx="4257675" cy="3371850"/>
          </a:xfrm>
          <a:prstGeom prst="rect">
            <a:avLst/>
          </a:prstGeom>
        </p:spPr>
      </p:pic>
    </p:spTree>
    <p:extLst>
      <p:ext uri="{BB962C8B-B14F-4D97-AF65-F5344CB8AC3E}">
        <p14:creationId xmlns:p14="http://schemas.microsoft.com/office/powerpoint/2010/main" val="181755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B3A74F-9796-4A3B-902E-A2BF64D704A9}"/>
              </a:ext>
            </a:extLst>
          </p:cNvPr>
          <p:cNvSpPr>
            <a:spLocks noGrp="1"/>
          </p:cNvSpPr>
          <p:nvPr>
            <p:ph type="title"/>
          </p:nvPr>
        </p:nvSpPr>
        <p:spPr/>
        <p:txBody>
          <a:bodyPr/>
          <a:lstStyle/>
          <a:p>
            <a:r>
              <a:rPr lang="en-US" dirty="0"/>
              <a:t>Analyze housing price</a:t>
            </a:r>
            <a:endParaRPr lang="ru-RU" dirty="0"/>
          </a:p>
        </p:txBody>
      </p:sp>
      <p:pic>
        <p:nvPicPr>
          <p:cNvPr id="4" name="Рисунок 3">
            <a:extLst>
              <a:ext uri="{FF2B5EF4-FFF2-40B4-BE49-F238E27FC236}">
                <a16:creationId xmlns:a16="http://schemas.microsoft.com/office/drawing/2014/main" id="{D209505D-C9EE-44C4-B914-E14623CCE9CC}"/>
              </a:ext>
            </a:extLst>
          </p:cNvPr>
          <p:cNvPicPr/>
          <p:nvPr/>
        </p:nvPicPr>
        <p:blipFill>
          <a:blip r:embed="rId2"/>
          <a:stretch>
            <a:fillRect/>
          </a:stretch>
        </p:blipFill>
        <p:spPr>
          <a:xfrm>
            <a:off x="1193223" y="2299854"/>
            <a:ext cx="3009900" cy="1219200"/>
          </a:xfrm>
          <a:prstGeom prst="rect">
            <a:avLst/>
          </a:prstGeom>
        </p:spPr>
      </p:pic>
      <p:pic>
        <p:nvPicPr>
          <p:cNvPr id="5" name="Рисунок 4">
            <a:extLst>
              <a:ext uri="{FF2B5EF4-FFF2-40B4-BE49-F238E27FC236}">
                <a16:creationId xmlns:a16="http://schemas.microsoft.com/office/drawing/2014/main" id="{2FD22638-3F91-44D9-9C80-343BCAC673A9}"/>
              </a:ext>
            </a:extLst>
          </p:cNvPr>
          <p:cNvPicPr/>
          <p:nvPr/>
        </p:nvPicPr>
        <p:blipFill>
          <a:blip r:embed="rId3"/>
          <a:stretch>
            <a:fillRect/>
          </a:stretch>
        </p:blipFill>
        <p:spPr>
          <a:xfrm>
            <a:off x="5324041" y="1033895"/>
            <a:ext cx="4391025" cy="3314700"/>
          </a:xfrm>
          <a:prstGeom prst="rect">
            <a:avLst/>
          </a:prstGeom>
        </p:spPr>
      </p:pic>
    </p:spTree>
    <p:extLst>
      <p:ext uri="{BB962C8B-B14F-4D97-AF65-F5344CB8AC3E}">
        <p14:creationId xmlns:p14="http://schemas.microsoft.com/office/powerpoint/2010/main" val="251683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AEB156-95A6-4692-BA8B-8E50CB3DD99E}"/>
              </a:ext>
            </a:extLst>
          </p:cNvPr>
          <p:cNvSpPr>
            <a:spLocks noGrp="1"/>
          </p:cNvSpPr>
          <p:nvPr>
            <p:ph type="title"/>
          </p:nvPr>
        </p:nvSpPr>
        <p:spPr/>
        <p:txBody>
          <a:bodyPr/>
          <a:lstStyle/>
          <a:p>
            <a:r>
              <a:rPr lang="en-US" dirty="0"/>
              <a:t>Conclusion an discussion</a:t>
            </a:r>
            <a:endParaRPr lang="ru-RU" dirty="0"/>
          </a:p>
        </p:txBody>
      </p:sp>
      <p:sp>
        <p:nvSpPr>
          <p:cNvPr id="3" name="Объект 2">
            <a:extLst>
              <a:ext uri="{FF2B5EF4-FFF2-40B4-BE49-F238E27FC236}">
                <a16:creationId xmlns:a16="http://schemas.microsoft.com/office/drawing/2014/main" id="{91B56162-5638-4BB9-ACD7-30422623A6C2}"/>
              </a:ext>
            </a:extLst>
          </p:cNvPr>
          <p:cNvSpPr>
            <a:spLocks noGrp="1"/>
          </p:cNvSpPr>
          <p:nvPr>
            <p:ph idx="1"/>
          </p:nvPr>
        </p:nvSpPr>
        <p:spPr/>
        <p:txBody>
          <a:bodyPr>
            <a:normAutofit fontScale="92500" lnSpcReduction="10000"/>
          </a:bodyPr>
          <a:lstStyle/>
          <a:p>
            <a:r>
              <a:rPr lang="en-US" dirty="0"/>
              <a:t>This Analysis concludes that the two places of Los Angeles Hermosa Beach and Rowland Heights.</a:t>
            </a:r>
            <a:endParaRPr lang="ru-RU" dirty="0"/>
          </a:p>
          <a:p>
            <a:r>
              <a:rPr lang="en-US" dirty="0"/>
              <a:t>Both has great amenities and locality, but quite different: Hermosa is seashore, Rowland Heights in and below the Puente Hills in the San Gabriel Valley, near the National Parks.</a:t>
            </a:r>
            <a:endParaRPr lang="ru-RU" dirty="0"/>
          </a:p>
          <a:p>
            <a:r>
              <a:rPr lang="en-US" dirty="0"/>
              <a:t>Of course the have different house pricing: out of these two Rowland Heights has better prospects for buying houses or choose for rental houses. Rowland Heights has the higher number of Indian population, but school rating is good in both areas 8+. Top 10 common venues shows Hermosa Beach has got a good neighborhood with Restaurants, Convenience Store, Cosmetic Shop, </a:t>
            </a:r>
            <a:r>
              <a:rPr lang="en-US" dirty="0" err="1"/>
              <a:t>Donot</a:t>
            </a:r>
            <a:r>
              <a:rPr lang="en-US" dirty="0"/>
              <a:t> Shop and many more. But housing price there is very high</a:t>
            </a:r>
            <a:endParaRPr lang="ru-RU" dirty="0"/>
          </a:p>
        </p:txBody>
      </p:sp>
    </p:spTree>
    <p:extLst>
      <p:ext uri="{BB962C8B-B14F-4D97-AF65-F5344CB8AC3E}">
        <p14:creationId xmlns:p14="http://schemas.microsoft.com/office/powerpoint/2010/main" val="6615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9D5CE-8227-43F9-B6B3-910B49CC7379}"/>
              </a:ext>
            </a:extLst>
          </p:cNvPr>
          <p:cNvSpPr>
            <a:spLocks noGrp="1"/>
          </p:cNvSpPr>
          <p:nvPr>
            <p:ph type="title"/>
          </p:nvPr>
        </p:nvSpPr>
        <p:spPr/>
        <p:txBody>
          <a:bodyPr/>
          <a:lstStyle/>
          <a:p>
            <a:r>
              <a:rPr lang="en-US" dirty="0"/>
              <a:t>Conclusion an discussion</a:t>
            </a:r>
            <a:endParaRPr lang="ru-RU" dirty="0"/>
          </a:p>
        </p:txBody>
      </p:sp>
      <p:sp>
        <p:nvSpPr>
          <p:cNvPr id="3" name="Объект 2">
            <a:extLst>
              <a:ext uri="{FF2B5EF4-FFF2-40B4-BE49-F238E27FC236}">
                <a16:creationId xmlns:a16="http://schemas.microsoft.com/office/drawing/2014/main" id="{55CA9DC0-CE3F-4BB8-8D45-9A0E462AB14E}"/>
              </a:ext>
            </a:extLst>
          </p:cNvPr>
          <p:cNvSpPr>
            <a:spLocks noGrp="1"/>
          </p:cNvSpPr>
          <p:nvPr>
            <p:ph idx="1"/>
          </p:nvPr>
        </p:nvSpPr>
        <p:spPr/>
        <p:txBody>
          <a:bodyPr/>
          <a:lstStyle/>
          <a:p>
            <a:pPr marL="0" indent="0">
              <a:buNone/>
            </a:pPr>
            <a:r>
              <a:rPr lang="en-US" b="1" dirty="0"/>
              <a:t>For further Development I can suggest:</a:t>
            </a:r>
            <a:endParaRPr lang="ru-RU" sz="1800" dirty="0"/>
          </a:p>
          <a:p>
            <a:pPr lvl="0"/>
            <a:r>
              <a:rPr lang="en-US" dirty="0"/>
              <a:t>Get more data with different criteria for search such as: </a:t>
            </a:r>
            <a:endParaRPr lang="ru-RU" sz="1800" dirty="0"/>
          </a:p>
          <a:p>
            <a:pPr lvl="1"/>
            <a:r>
              <a:rPr lang="en-US" dirty="0"/>
              <a:t>criminal level</a:t>
            </a:r>
            <a:endParaRPr lang="ru-RU" sz="1600" dirty="0"/>
          </a:p>
          <a:p>
            <a:pPr lvl="1"/>
            <a:r>
              <a:rPr lang="en-US" dirty="0"/>
              <a:t>prices in common places</a:t>
            </a:r>
            <a:endParaRPr lang="ru-RU" sz="1600" dirty="0"/>
          </a:p>
          <a:p>
            <a:pPr lvl="1"/>
            <a:r>
              <a:rPr lang="en-US" dirty="0"/>
              <a:t>distance to other cities, national parks</a:t>
            </a:r>
            <a:endParaRPr lang="ru-RU" sz="1600" dirty="0"/>
          </a:p>
          <a:p>
            <a:pPr lvl="1"/>
            <a:r>
              <a:rPr lang="en-US" dirty="0"/>
              <a:t>unemployment level etc.</a:t>
            </a:r>
            <a:endParaRPr lang="ru-RU" sz="1600" dirty="0"/>
          </a:p>
          <a:p>
            <a:pPr lvl="0"/>
            <a:r>
              <a:rPr lang="en-US" dirty="0"/>
              <a:t>Use more machine learning for testing division to clusters.</a:t>
            </a:r>
            <a:endParaRPr lang="ru-RU" sz="1800" dirty="0"/>
          </a:p>
          <a:p>
            <a:endParaRPr lang="ru-RU" dirty="0"/>
          </a:p>
        </p:txBody>
      </p:sp>
    </p:spTree>
    <p:extLst>
      <p:ext uri="{BB962C8B-B14F-4D97-AF65-F5344CB8AC3E}">
        <p14:creationId xmlns:p14="http://schemas.microsoft.com/office/powerpoint/2010/main" val="114093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C49A8D-3AA3-4298-B395-B6FC87CEF98E}"/>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255020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700547-E908-49C2-8A98-6818617925DE}"/>
              </a:ext>
            </a:extLst>
          </p:cNvPr>
          <p:cNvSpPr>
            <a:spLocks noGrp="1"/>
          </p:cNvSpPr>
          <p:nvPr>
            <p:ph type="title"/>
          </p:nvPr>
        </p:nvSpPr>
        <p:spPr/>
        <p:txBody>
          <a:bodyPr/>
          <a:lstStyle/>
          <a:p>
            <a:r>
              <a:rPr lang="en-US" b="1" dirty="0"/>
              <a:t>Problem Description</a:t>
            </a:r>
            <a:br>
              <a:rPr lang="ru-RU" dirty="0"/>
            </a:br>
            <a:endParaRPr lang="ru-RU" dirty="0"/>
          </a:p>
        </p:txBody>
      </p:sp>
      <p:sp>
        <p:nvSpPr>
          <p:cNvPr id="3" name="Объект 2">
            <a:extLst>
              <a:ext uri="{FF2B5EF4-FFF2-40B4-BE49-F238E27FC236}">
                <a16:creationId xmlns:a16="http://schemas.microsoft.com/office/drawing/2014/main" id="{CDC4D6FA-A70C-4C1F-A3E9-ABF20D5291E4}"/>
              </a:ext>
            </a:extLst>
          </p:cNvPr>
          <p:cNvSpPr>
            <a:spLocks noGrp="1"/>
          </p:cNvSpPr>
          <p:nvPr>
            <p:ph idx="1"/>
          </p:nvPr>
        </p:nvSpPr>
        <p:spPr>
          <a:xfrm>
            <a:off x="684212" y="685800"/>
            <a:ext cx="8534400" cy="3979718"/>
          </a:xfrm>
        </p:spPr>
        <p:txBody>
          <a:bodyPr>
            <a:normAutofit/>
          </a:bodyPr>
          <a:lstStyle/>
          <a:p>
            <a:r>
              <a:rPr lang="en-US" dirty="0"/>
              <a:t>Every time people want to find better place to live, they explore the place and try to get as much information as possible about it. </a:t>
            </a:r>
            <a:endParaRPr lang="ru-RU" dirty="0"/>
          </a:p>
          <a:p>
            <a:r>
              <a:rPr lang="en-US" dirty="0"/>
              <a:t>It can be the neighborhood, locality, market, price of the place, schools nearby and many more factors including neighborhood analysis. </a:t>
            </a:r>
            <a:endParaRPr lang="ru-RU" dirty="0"/>
          </a:p>
          <a:p>
            <a:r>
              <a:rPr lang="en-US" dirty="0"/>
              <a:t>In my research, I suggest create a search algorithm which usually returns the requested features such as population rate, median house price, school ratings, crime rates, weather conditions, recreational facilities etc. </a:t>
            </a:r>
            <a:endParaRPr lang="ru-RU" dirty="0"/>
          </a:p>
          <a:p>
            <a:endParaRPr lang="ru-RU" dirty="0"/>
          </a:p>
        </p:txBody>
      </p:sp>
    </p:spTree>
    <p:extLst>
      <p:ext uri="{BB962C8B-B14F-4D97-AF65-F5344CB8AC3E}">
        <p14:creationId xmlns:p14="http://schemas.microsoft.com/office/powerpoint/2010/main" val="420742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347798-3007-4B95-A57F-1D9F1AD522A2}"/>
              </a:ext>
            </a:extLst>
          </p:cNvPr>
          <p:cNvSpPr>
            <a:spLocks noGrp="1"/>
          </p:cNvSpPr>
          <p:nvPr>
            <p:ph type="title"/>
          </p:nvPr>
        </p:nvSpPr>
        <p:spPr>
          <a:xfrm>
            <a:off x="684212" y="4930679"/>
            <a:ext cx="8534400" cy="1507067"/>
          </a:xfrm>
        </p:spPr>
        <p:txBody>
          <a:bodyPr>
            <a:normAutofit fontScale="90000"/>
          </a:bodyPr>
          <a:lstStyle/>
          <a:p>
            <a:br>
              <a:rPr lang="en-US" b="1" dirty="0"/>
            </a:br>
            <a:r>
              <a:rPr lang="en-US" b="1" dirty="0"/>
              <a:t>Data Sets and technologies</a:t>
            </a:r>
            <a:br>
              <a:rPr lang="ru-RU" dirty="0"/>
            </a:br>
            <a:endParaRPr lang="ru-RU" dirty="0"/>
          </a:p>
        </p:txBody>
      </p:sp>
      <p:sp>
        <p:nvSpPr>
          <p:cNvPr id="3" name="Объект 2">
            <a:extLst>
              <a:ext uri="{FF2B5EF4-FFF2-40B4-BE49-F238E27FC236}">
                <a16:creationId xmlns:a16="http://schemas.microsoft.com/office/drawing/2014/main" id="{33AFC864-4E44-4E51-B14D-9B4509579515}"/>
              </a:ext>
            </a:extLst>
          </p:cNvPr>
          <p:cNvSpPr>
            <a:spLocks noGrp="1"/>
          </p:cNvSpPr>
          <p:nvPr>
            <p:ph idx="1"/>
          </p:nvPr>
        </p:nvSpPr>
        <p:spPr>
          <a:xfrm>
            <a:off x="519545" y="685800"/>
            <a:ext cx="10640291" cy="2234045"/>
          </a:xfrm>
        </p:spPr>
        <p:txBody>
          <a:bodyPr>
            <a:normAutofit/>
          </a:bodyPr>
          <a:lstStyle/>
          <a:p>
            <a:pPr marL="0" indent="0">
              <a:buNone/>
            </a:pPr>
            <a:r>
              <a:rPr lang="en-US" dirty="0"/>
              <a:t>For this project we need the following data:</a:t>
            </a:r>
            <a:endParaRPr lang="ru-RU" dirty="0"/>
          </a:p>
          <a:p>
            <a:r>
              <a:rPr lang="en-US" dirty="0"/>
              <a:t>Los Angeles data that contains list Boroughs, Neighborhoods along with their latitude and longitude</a:t>
            </a:r>
          </a:p>
          <a:p>
            <a:r>
              <a:rPr lang="en-US" dirty="0"/>
              <a:t>information about population, school rating, </a:t>
            </a:r>
            <a:r>
              <a:rPr lang="en-US" dirty="0" err="1"/>
              <a:t>housepricing</a:t>
            </a:r>
            <a:r>
              <a:rPr lang="en-US" dirty="0"/>
              <a:t> etc.</a:t>
            </a:r>
          </a:p>
          <a:p>
            <a:pPr marL="0" indent="0">
              <a:buNone/>
            </a:pPr>
            <a:endParaRPr lang="en-US" dirty="0"/>
          </a:p>
          <a:p>
            <a:endParaRPr lang="ru-RU" dirty="0"/>
          </a:p>
          <a:p>
            <a:endParaRPr lang="ru-RU" dirty="0"/>
          </a:p>
        </p:txBody>
      </p:sp>
      <p:sp>
        <p:nvSpPr>
          <p:cNvPr id="5" name="Объект 2">
            <a:extLst>
              <a:ext uri="{FF2B5EF4-FFF2-40B4-BE49-F238E27FC236}">
                <a16:creationId xmlns:a16="http://schemas.microsoft.com/office/drawing/2014/main" id="{A882A4B5-6A38-4109-A413-14ABBCC5ECD6}"/>
              </a:ext>
            </a:extLst>
          </p:cNvPr>
          <p:cNvSpPr txBox="1">
            <a:spLocks/>
          </p:cNvSpPr>
          <p:nvPr/>
        </p:nvSpPr>
        <p:spPr>
          <a:xfrm>
            <a:off x="519545" y="2696634"/>
            <a:ext cx="6473538" cy="292946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t>We a going to use</a:t>
            </a:r>
          </a:p>
          <a:p>
            <a:r>
              <a:rPr lang="en-US" dirty="0"/>
              <a:t>Foursquare API:</a:t>
            </a:r>
            <a:endParaRPr lang="ru-RU" dirty="0"/>
          </a:p>
          <a:p>
            <a:r>
              <a:rPr lang="en-US" dirty="0"/>
              <a:t>Unsupervised machine learning</a:t>
            </a:r>
          </a:p>
          <a:p>
            <a:r>
              <a:rPr lang="en-US" dirty="0" err="1"/>
              <a:t>Follium</a:t>
            </a:r>
            <a:endParaRPr lang="en-US" dirty="0"/>
          </a:p>
          <a:p>
            <a:r>
              <a:rPr lang="en-US" dirty="0"/>
              <a:t>Pandas - Library for Data Analysis </a:t>
            </a:r>
            <a:endParaRPr lang="ru-RU" dirty="0"/>
          </a:p>
          <a:p>
            <a:r>
              <a:rPr lang="en-US" dirty="0"/>
              <a:t>NumPy – Library to handle data</a:t>
            </a:r>
            <a:endParaRPr lang="ru-RU" dirty="0"/>
          </a:p>
          <a:p>
            <a:pPr marL="0" indent="0">
              <a:buFont typeface="Wingdings 3" panose="05040102010807070707" pitchFamily="18" charset="2"/>
              <a:buNone/>
            </a:pPr>
            <a:endParaRPr lang="en-US" dirty="0"/>
          </a:p>
          <a:p>
            <a:endParaRPr lang="ru-RU" dirty="0"/>
          </a:p>
          <a:p>
            <a:endParaRPr lang="ru-RU" dirty="0"/>
          </a:p>
        </p:txBody>
      </p:sp>
      <p:sp>
        <p:nvSpPr>
          <p:cNvPr id="6" name="Объект 2">
            <a:extLst>
              <a:ext uri="{FF2B5EF4-FFF2-40B4-BE49-F238E27FC236}">
                <a16:creationId xmlns:a16="http://schemas.microsoft.com/office/drawing/2014/main" id="{DC32037A-FFEE-4397-85EA-5307EA9D3C08}"/>
              </a:ext>
            </a:extLst>
          </p:cNvPr>
          <p:cNvSpPr txBox="1">
            <a:spLocks/>
          </p:cNvSpPr>
          <p:nvPr/>
        </p:nvSpPr>
        <p:spPr>
          <a:xfrm>
            <a:off x="5981843" y="2754746"/>
            <a:ext cx="6473538" cy="29294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p>
          <a:p>
            <a:r>
              <a:rPr lang="en-US" dirty="0"/>
              <a:t>JSON – Library to handle JSON files </a:t>
            </a:r>
            <a:endParaRPr lang="ru-RU" dirty="0"/>
          </a:p>
          <a:p>
            <a:r>
              <a:rPr lang="en-US" dirty="0" err="1"/>
              <a:t>Geopy</a:t>
            </a:r>
            <a:r>
              <a:rPr lang="en-US" dirty="0"/>
              <a:t> – To retrieve Location Data </a:t>
            </a:r>
            <a:endParaRPr lang="ru-RU" dirty="0"/>
          </a:p>
          <a:p>
            <a:r>
              <a:rPr lang="en-US" dirty="0"/>
              <a:t>Requests – Library to handle http requests</a:t>
            </a:r>
            <a:endParaRPr lang="ru-RU" dirty="0"/>
          </a:p>
          <a:p>
            <a:r>
              <a:rPr lang="en-US" dirty="0"/>
              <a:t>Matplotlib – Python Plotting Module</a:t>
            </a:r>
            <a:endParaRPr lang="ru-RU" dirty="0"/>
          </a:p>
          <a:p>
            <a:r>
              <a:rPr lang="en-US" dirty="0" err="1"/>
              <a:t>Sklearn</a:t>
            </a:r>
            <a:r>
              <a:rPr lang="en-US" dirty="0"/>
              <a:t> – Python machine learning Library </a:t>
            </a:r>
            <a:endParaRPr lang="ru-RU" dirty="0"/>
          </a:p>
          <a:p>
            <a:pPr marL="0" indent="0">
              <a:buFont typeface="Wingdings 3" panose="05040102010807070707" pitchFamily="18" charset="2"/>
              <a:buNone/>
            </a:pPr>
            <a:endParaRPr lang="en-US" dirty="0"/>
          </a:p>
          <a:p>
            <a:endParaRPr lang="ru-RU" dirty="0"/>
          </a:p>
          <a:p>
            <a:endParaRPr lang="ru-RU" dirty="0"/>
          </a:p>
        </p:txBody>
      </p:sp>
    </p:spTree>
    <p:extLst>
      <p:ext uri="{BB962C8B-B14F-4D97-AF65-F5344CB8AC3E}">
        <p14:creationId xmlns:p14="http://schemas.microsoft.com/office/powerpoint/2010/main" val="110096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CD28CD-F744-4DA3-AB4A-B797ED117E5E}"/>
              </a:ext>
            </a:extLst>
          </p:cNvPr>
          <p:cNvSpPr>
            <a:spLocks noGrp="1"/>
          </p:cNvSpPr>
          <p:nvPr>
            <p:ph type="title"/>
          </p:nvPr>
        </p:nvSpPr>
        <p:spPr/>
        <p:txBody>
          <a:bodyPr>
            <a:normAutofit fontScale="90000"/>
          </a:bodyPr>
          <a:lstStyle/>
          <a:p>
            <a:r>
              <a:rPr lang="en-US" dirty="0"/>
              <a:t>After getting and preparing data we get following </a:t>
            </a:r>
            <a:r>
              <a:rPr lang="en-US" dirty="0" err="1"/>
              <a:t>dataframe</a:t>
            </a:r>
            <a:r>
              <a:rPr lang="en-US" dirty="0"/>
              <a:t>:</a:t>
            </a:r>
            <a:br>
              <a:rPr lang="ru-RU" dirty="0"/>
            </a:br>
            <a:endParaRPr lang="ru-RU" dirty="0"/>
          </a:p>
        </p:txBody>
      </p:sp>
      <p:pic>
        <p:nvPicPr>
          <p:cNvPr id="4" name="Рисунок 3">
            <a:extLst>
              <a:ext uri="{FF2B5EF4-FFF2-40B4-BE49-F238E27FC236}">
                <a16:creationId xmlns:a16="http://schemas.microsoft.com/office/drawing/2014/main" id="{C7D71820-2F43-47C2-BD1C-6755DEB493CA}"/>
              </a:ext>
            </a:extLst>
          </p:cNvPr>
          <p:cNvPicPr/>
          <p:nvPr/>
        </p:nvPicPr>
        <p:blipFill>
          <a:blip r:embed="rId2"/>
          <a:stretch>
            <a:fillRect/>
          </a:stretch>
        </p:blipFill>
        <p:spPr>
          <a:xfrm>
            <a:off x="1038456" y="863601"/>
            <a:ext cx="5563870" cy="3169920"/>
          </a:xfrm>
          <a:prstGeom prst="rect">
            <a:avLst/>
          </a:prstGeom>
        </p:spPr>
      </p:pic>
    </p:spTree>
    <p:extLst>
      <p:ext uri="{BB962C8B-B14F-4D97-AF65-F5344CB8AC3E}">
        <p14:creationId xmlns:p14="http://schemas.microsoft.com/office/powerpoint/2010/main" val="269857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54DE9-4673-4C62-A220-41A948D9F595}"/>
              </a:ext>
            </a:extLst>
          </p:cNvPr>
          <p:cNvSpPr>
            <a:spLocks noGrp="1"/>
          </p:cNvSpPr>
          <p:nvPr>
            <p:ph type="title"/>
          </p:nvPr>
        </p:nvSpPr>
        <p:spPr>
          <a:xfrm>
            <a:off x="684212" y="4953799"/>
            <a:ext cx="8534400" cy="1507067"/>
          </a:xfrm>
        </p:spPr>
        <p:txBody>
          <a:bodyPr/>
          <a:lstStyle/>
          <a:p>
            <a:r>
              <a:rPr lang="en-US" dirty="0"/>
              <a:t>Using </a:t>
            </a:r>
            <a:r>
              <a:rPr lang="en-US" dirty="0" err="1"/>
              <a:t>Follium</a:t>
            </a:r>
            <a:endParaRPr lang="ru-RU" dirty="0"/>
          </a:p>
        </p:txBody>
      </p:sp>
      <p:pic>
        <p:nvPicPr>
          <p:cNvPr id="4" name="Рисунок 3">
            <a:extLst>
              <a:ext uri="{FF2B5EF4-FFF2-40B4-BE49-F238E27FC236}">
                <a16:creationId xmlns:a16="http://schemas.microsoft.com/office/drawing/2014/main" id="{74B7EADD-E791-47D8-B6C1-F49E4D6F10FC}"/>
              </a:ext>
            </a:extLst>
          </p:cNvPr>
          <p:cNvPicPr/>
          <p:nvPr/>
        </p:nvPicPr>
        <p:blipFill>
          <a:blip r:embed="rId2"/>
          <a:stretch>
            <a:fillRect/>
          </a:stretch>
        </p:blipFill>
        <p:spPr>
          <a:xfrm>
            <a:off x="684212" y="397134"/>
            <a:ext cx="7462261" cy="4320339"/>
          </a:xfrm>
          <a:prstGeom prst="rect">
            <a:avLst/>
          </a:prstGeom>
        </p:spPr>
      </p:pic>
    </p:spTree>
    <p:extLst>
      <p:ext uri="{BB962C8B-B14F-4D97-AF65-F5344CB8AC3E}">
        <p14:creationId xmlns:p14="http://schemas.microsoft.com/office/powerpoint/2010/main" val="283205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5878C8-1C6B-4998-805B-FCA5AA9AABCF}"/>
              </a:ext>
            </a:extLst>
          </p:cNvPr>
          <p:cNvSpPr>
            <a:spLocks noGrp="1"/>
          </p:cNvSpPr>
          <p:nvPr>
            <p:ph type="title"/>
          </p:nvPr>
        </p:nvSpPr>
        <p:spPr>
          <a:xfrm>
            <a:off x="684212" y="4923750"/>
            <a:ext cx="8534400" cy="1507067"/>
          </a:xfrm>
        </p:spPr>
        <p:txBody>
          <a:bodyPr>
            <a:normAutofit fontScale="90000"/>
          </a:bodyPr>
          <a:lstStyle/>
          <a:p>
            <a:r>
              <a:rPr lang="en-US" dirty="0" err="1"/>
              <a:t>FourSquare</a:t>
            </a:r>
            <a:r>
              <a:rPr lang="en-US" dirty="0"/>
              <a:t> API to collect all the popular Venues in LA Neighborhoods</a:t>
            </a:r>
            <a:br>
              <a:rPr lang="ru-RU" dirty="0"/>
            </a:br>
            <a:endParaRPr lang="ru-RU" dirty="0"/>
          </a:p>
        </p:txBody>
      </p:sp>
      <p:pic>
        <p:nvPicPr>
          <p:cNvPr id="4" name="Объект 3">
            <a:extLst>
              <a:ext uri="{FF2B5EF4-FFF2-40B4-BE49-F238E27FC236}">
                <a16:creationId xmlns:a16="http://schemas.microsoft.com/office/drawing/2014/main" id="{3E08AFF3-6943-4BFD-B53A-14675E6C4BBB}"/>
              </a:ext>
            </a:extLst>
          </p:cNvPr>
          <p:cNvPicPr>
            <a:picLocks noGrp="1"/>
          </p:cNvPicPr>
          <p:nvPr>
            <p:ph idx="1"/>
          </p:nvPr>
        </p:nvPicPr>
        <p:blipFill>
          <a:blip r:embed="rId2"/>
          <a:stretch>
            <a:fillRect/>
          </a:stretch>
        </p:blipFill>
        <p:spPr>
          <a:xfrm>
            <a:off x="327457" y="227616"/>
            <a:ext cx="5714855" cy="1759744"/>
          </a:xfrm>
          <a:prstGeom prst="rect">
            <a:avLst/>
          </a:prstGeom>
        </p:spPr>
      </p:pic>
      <p:pic>
        <p:nvPicPr>
          <p:cNvPr id="5" name="Рисунок 4">
            <a:extLst>
              <a:ext uri="{FF2B5EF4-FFF2-40B4-BE49-F238E27FC236}">
                <a16:creationId xmlns:a16="http://schemas.microsoft.com/office/drawing/2014/main" id="{2F67799A-9EE8-4A1D-B8A5-E675FCC4DC96}"/>
              </a:ext>
            </a:extLst>
          </p:cNvPr>
          <p:cNvPicPr>
            <a:picLocks noChangeAspect="1"/>
          </p:cNvPicPr>
          <p:nvPr/>
        </p:nvPicPr>
        <p:blipFill>
          <a:blip r:embed="rId3"/>
          <a:stretch>
            <a:fillRect/>
          </a:stretch>
        </p:blipFill>
        <p:spPr>
          <a:xfrm>
            <a:off x="6096000" y="1946182"/>
            <a:ext cx="5924550" cy="2924175"/>
          </a:xfrm>
          <a:prstGeom prst="rect">
            <a:avLst/>
          </a:prstGeom>
        </p:spPr>
      </p:pic>
    </p:spTree>
    <p:extLst>
      <p:ext uri="{BB962C8B-B14F-4D97-AF65-F5344CB8AC3E}">
        <p14:creationId xmlns:p14="http://schemas.microsoft.com/office/powerpoint/2010/main" val="222867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4267E-7936-4648-A9C7-34C4F2611DEC}"/>
              </a:ext>
            </a:extLst>
          </p:cNvPr>
          <p:cNvSpPr>
            <a:spLocks noGrp="1"/>
          </p:cNvSpPr>
          <p:nvPr>
            <p:ph type="title"/>
          </p:nvPr>
        </p:nvSpPr>
        <p:spPr/>
        <p:txBody>
          <a:bodyPr/>
          <a:lstStyle/>
          <a:p>
            <a:r>
              <a:rPr lang="en-US" dirty="0"/>
              <a:t>Methodology section</a:t>
            </a:r>
            <a:endParaRPr lang="ru-RU" dirty="0"/>
          </a:p>
        </p:txBody>
      </p:sp>
      <p:pic>
        <p:nvPicPr>
          <p:cNvPr id="4" name="Объект 3">
            <a:extLst>
              <a:ext uri="{FF2B5EF4-FFF2-40B4-BE49-F238E27FC236}">
                <a16:creationId xmlns:a16="http://schemas.microsoft.com/office/drawing/2014/main" id="{9BA4B64C-153E-46BF-BAFF-B88F4A00256E}"/>
              </a:ext>
            </a:extLst>
          </p:cNvPr>
          <p:cNvPicPr>
            <a:picLocks noGrp="1"/>
          </p:cNvPicPr>
          <p:nvPr>
            <p:ph idx="1"/>
          </p:nvPr>
        </p:nvPicPr>
        <p:blipFill>
          <a:blip r:embed="rId2"/>
          <a:stretch>
            <a:fillRect/>
          </a:stretch>
        </p:blipFill>
        <p:spPr>
          <a:xfrm>
            <a:off x="572511" y="1633322"/>
            <a:ext cx="3790950" cy="2571750"/>
          </a:xfrm>
          <a:prstGeom prst="rect">
            <a:avLst/>
          </a:prstGeom>
        </p:spPr>
      </p:pic>
      <p:pic>
        <p:nvPicPr>
          <p:cNvPr id="5" name="Рисунок 4">
            <a:extLst>
              <a:ext uri="{FF2B5EF4-FFF2-40B4-BE49-F238E27FC236}">
                <a16:creationId xmlns:a16="http://schemas.microsoft.com/office/drawing/2014/main" id="{DCCCE457-7937-4CEB-AE1F-8DF8117C1ECD}"/>
              </a:ext>
            </a:extLst>
          </p:cNvPr>
          <p:cNvPicPr/>
          <p:nvPr/>
        </p:nvPicPr>
        <p:blipFill>
          <a:blip r:embed="rId3"/>
          <a:stretch>
            <a:fillRect/>
          </a:stretch>
        </p:blipFill>
        <p:spPr>
          <a:xfrm>
            <a:off x="4767781" y="863601"/>
            <a:ext cx="6298537" cy="3721587"/>
          </a:xfrm>
          <a:prstGeom prst="rect">
            <a:avLst/>
          </a:prstGeom>
        </p:spPr>
      </p:pic>
    </p:spTree>
    <p:extLst>
      <p:ext uri="{BB962C8B-B14F-4D97-AF65-F5344CB8AC3E}">
        <p14:creationId xmlns:p14="http://schemas.microsoft.com/office/powerpoint/2010/main" val="311359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AEDAFE-8998-4C97-AE2D-E3FB47510725}"/>
              </a:ext>
            </a:extLst>
          </p:cNvPr>
          <p:cNvSpPr>
            <a:spLocks noGrp="1"/>
          </p:cNvSpPr>
          <p:nvPr>
            <p:ph type="title"/>
          </p:nvPr>
        </p:nvSpPr>
        <p:spPr>
          <a:xfrm>
            <a:off x="684212" y="5100395"/>
            <a:ext cx="8534400" cy="1507067"/>
          </a:xfrm>
        </p:spPr>
        <p:txBody>
          <a:bodyPr/>
          <a:lstStyle/>
          <a:p>
            <a:r>
              <a:rPr lang="en-US" dirty="0"/>
              <a:t>Dividing to clusters</a:t>
            </a:r>
            <a:endParaRPr lang="ru-RU" dirty="0"/>
          </a:p>
        </p:txBody>
      </p:sp>
      <p:pic>
        <p:nvPicPr>
          <p:cNvPr id="4" name="Рисунок 3">
            <a:extLst>
              <a:ext uri="{FF2B5EF4-FFF2-40B4-BE49-F238E27FC236}">
                <a16:creationId xmlns:a16="http://schemas.microsoft.com/office/drawing/2014/main" id="{3DB4A3BE-45DB-423F-8C26-1F3FB8252890}"/>
              </a:ext>
            </a:extLst>
          </p:cNvPr>
          <p:cNvPicPr/>
          <p:nvPr/>
        </p:nvPicPr>
        <p:blipFill>
          <a:blip r:embed="rId2"/>
          <a:stretch>
            <a:fillRect/>
          </a:stretch>
        </p:blipFill>
        <p:spPr>
          <a:xfrm>
            <a:off x="3332032" y="568754"/>
            <a:ext cx="5886580" cy="4159110"/>
          </a:xfrm>
          <a:prstGeom prst="rect">
            <a:avLst/>
          </a:prstGeom>
        </p:spPr>
      </p:pic>
    </p:spTree>
    <p:extLst>
      <p:ext uri="{BB962C8B-B14F-4D97-AF65-F5344CB8AC3E}">
        <p14:creationId xmlns:p14="http://schemas.microsoft.com/office/powerpoint/2010/main" val="25953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139AB-FC57-45C3-822F-F05F5273CF15}"/>
              </a:ext>
            </a:extLst>
          </p:cNvPr>
          <p:cNvSpPr>
            <a:spLocks noGrp="1"/>
          </p:cNvSpPr>
          <p:nvPr>
            <p:ph type="title"/>
          </p:nvPr>
        </p:nvSpPr>
        <p:spPr>
          <a:xfrm>
            <a:off x="829684" y="4986095"/>
            <a:ext cx="8534400" cy="1507067"/>
          </a:xfrm>
        </p:spPr>
        <p:txBody>
          <a:bodyPr/>
          <a:lstStyle/>
          <a:p>
            <a:r>
              <a:rPr lang="en-US" dirty="0"/>
              <a:t>analyze 2 neighborhoods</a:t>
            </a:r>
            <a:br>
              <a:rPr lang="ru-RU" dirty="0"/>
            </a:br>
            <a:endParaRPr lang="ru-RU" dirty="0"/>
          </a:p>
        </p:txBody>
      </p:sp>
      <p:pic>
        <p:nvPicPr>
          <p:cNvPr id="4" name="Рисунок 3">
            <a:extLst>
              <a:ext uri="{FF2B5EF4-FFF2-40B4-BE49-F238E27FC236}">
                <a16:creationId xmlns:a16="http://schemas.microsoft.com/office/drawing/2014/main" id="{FAC2AF6B-942E-4694-94C5-8E359B8823E1}"/>
              </a:ext>
            </a:extLst>
          </p:cNvPr>
          <p:cNvPicPr/>
          <p:nvPr/>
        </p:nvPicPr>
        <p:blipFill>
          <a:blip r:embed="rId2"/>
          <a:stretch>
            <a:fillRect/>
          </a:stretch>
        </p:blipFill>
        <p:spPr>
          <a:xfrm>
            <a:off x="607868" y="778452"/>
            <a:ext cx="4305300" cy="4095750"/>
          </a:xfrm>
          <a:prstGeom prst="rect">
            <a:avLst/>
          </a:prstGeom>
        </p:spPr>
      </p:pic>
      <p:pic>
        <p:nvPicPr>
          <p:cNvPr id="5" name="Рисунок 4">
            <a:extLst>
              <a:ext uri="{FF2B5EF4-FFF2-40B4-BE49-F238E27FC236}">
                <a16:creationId xmlns:a16="http://schemas.microsoft.com/office/drawing/2014/main" id="{C8B4FF17-78E6-495D-987D-E40BE8D16FDE}"/>
              </a:ext>
            </a:extLst>
          </p:cNvPr>
          <p:cNvPicPr/>
          <p:nvPr/>
        </p:nvPicPr>
        <p:blipFill>
          <a:blip r:embed="rId3"/>
          <a:stretch>
            <a:fillRect/>
          </a:stretch>
        </p:blipFill>
        <p:spPr>
          <a:xfrm>
            <a:off x="5917622" y="1115291"/>
            <a:ext cx="4076700" cy="3276600"/>
          </a:xfrm>
          <a:prstGeom prst="rect">
            <a:avLst/>
          </a:prstGeom>
        </p:spPr>
      </p:pic>
    </p:spTree>
    <p:extLst>
      <p:ext uri="{BB962C8B-B14F-4D97-AF65-F5344CB8AC3E}">
        <p14:creationId xmlns:p14="http://schemas.microsoft.com/office/powerpoint/2010/main" val="3099544882"/>
      </p:ext>
    </p:extLst>
  </p:cSld>
  <p:clrMapOvr>
    <a:masterClrMapping/>
  </p:clrMapOvr>
</p:sld>
</file>

<file path=ppt/theme/theme1.xml><?xml version="1.0" encoding="utf-8"?>
<a:theme xmlns:a="http://schemas.openxmlformats.org/drawingml/2006/main" name="Сектор">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TM02900771[[fn=Сектор]]</Template>
  <TotalTime>22</TotalTime>
  <Words>408</Words>
  <Application>Microsoft Office PowerPoint</Application>
  <PresentationFormat>Широкоэкранный</PresentationFormat>
  <Paragraphs>46</Paragraphs>
  <Slides>14</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14</vt:i4>
      </vt:variant>
    </vt:vector>
  </HeadingPairs>
  <TitlesOfParts>
    <vt:vector size="17" baseType="lpstr">
      <vt:lpstr>Century Gothic</vt:lpstr>
      <vt:lpstr>Wingdings 3</vt:lpstr>
      <vt:lpstr>Сектор</vt:lpstr>
      <vt:lpstr>Battle of Neighborhoods  Los Angeles California</vt:lpstr>
      <vt:lpstr>Problem Description </vt:lpstr>
      <vt:lpstr> Data Sets and technologies </vt:lpstr>
      <vt:lpstr>After getting and preparing data we get following dataframe: </vt:lpstr>
      <vt:lpstr>Using Follium</vt:lpstr>
      <vt:lpstr>FourSquare API to collect all the popular Venues in LA Neighborhoods </vt:lpstr>
      <vt:lpstr>Methodology section</vt:lpstr>
      <vt:lpstr>Dividing to clusters</vt:lpstr>
      <vt:lpstr>analyze 2 neighborhoods </vt:lpstr>
      <vt:lpstr>Analyze school rating</vt:lpstr>
      <vt:lpstr>Analyze housing price</vt:lpstr>
      <vt:lpstr>Conclusion an discussion</vt:lpstr>
      <vt:lpstr>Conclusion an 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Los Angeles California</dc:title>
  <dc:creator>user</dc:creator>
  <cp:lastModifiedBy>user</cp:lastModifiedBy>
  <cp:revision>3</cp:revision>
  <dcterms:created xsi:type="dcterms:W3CDTF">2020-05-30T14:45:22Z</dcterms:created>
  <dcterms:modified xsi:type="dcterms:W3CDTF">2020-05-30T15:07:38Z</dcterms:modified>
</cp:coreProperties>
</file>