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 id="288"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en-US" sz="2400" lang="en-IN"/>
              <a:t>  </a:t>
            </a:r>
            <a:r>
              <a:rPr altLang="en-US" sz="2400" lang="en-US"/>
              <a:t>P</a:t>
            </a:r>
            <a:r>
              <a:rPr altLang="en-US" sz="2400" lang="en-US"/>
              <a:t>r</a:t>
            </a:r>
            <a:r>
              <a:rPr altLang="en-US" sz="2400" lang="en-US"/>
              <a:t>a</a:t>
            </a:r>
            <a:r>
              <a:rPr altLang="en-US" sz="2400" lang="en-US"/>
              <a:t>v</a:t>
            </a:r>
            <a:r>
              <a:rPr altLang="en-US" sz="2400" lang="en-US"/>
              <a:t>e</a:t>
            </a:r>
            <a:r>
              <a:rPr altLang="en-US" sz="2400" lang="en-US"/>
              <a:t>e</a:t>
            </a:r>
            <a:r>
              <a:rPr altLang="en-US" sz="2400" lang="en-US"/>
              <a:t>n</a:t>
            </a:r>
            <a:r>
              <a:rPr altLang="en-US" sz="2400" lang="en-US"/>
              <a:t> </a:t>
            </a:r>
            <a:r>
              <a:rPr altLang="en-US" sz="2400" lang="en-US"/>
              <a:t>.</a:t>
            </a:r>
            <a:r>
              <a:rPr altLang="en-US" sz="2400" lang="en-US"/>
              <a:t>L</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6</a:t>
            </a:r>
            <a:r>
              <a:rPr altLang="en-US" dirty="0" sz="2400" lang="en-US"/>
              <a:t>3</a:t>
            </a:r>
            <a:r>
              <a:rPr altLang="en-US" dirty="0" sz="2400" lang="en-IN"/>
              <a:t>(asunm17093122192</a:t>
            </a:r>
            <a:r>
              <a:rPr altLang="en-US" dirty="0" sz="2400" lang="en-US"/>
              <a:t>6</a:t>
            </a:r>
            <a:r>
              <a:rPr altLang="en-US" dirty="0" sz="2400" lang="en-US"/>
              <a:t>3</a:t>
            </a:r>
            <a:r>
              <a:rPr altLang="en-US" dirty="0" sz="2400" lang="en-US"/>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IN"/>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2024-03-28T06:07:00Z</dcterms:created>
  <dcterms:modified xsi:type="dcterms:W3CDTF">2024-10-12T14:08:55Z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65e2a331dbae4015915a3266f3e24726</vt:lpwstr>
  </property>
  <property fmtid="{D5CDD505-2E9C-101B-9397-08002B2CF9AE}" pid="5" name="KSOProductBuildVer">
    <vt:lpwstr>1033-12.2.0.13472</vt:lpwstr>
  </property>
</Properties>
</file>