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700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00213" y="3904252"/>
            <a:ext cx="2095554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k.praveena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200" dirty="0">
                <a:solidFill>
                  <a:schemeClr val="tx1"/>
                </a:solidFill>
              </a:rPr>
              <a:t>912421104028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747694" y="3919492"/>
            <a:ext cx="2095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200" dirty="0" err="1">
                <a:solidFill>
                  <a:schemeClr val="tx1"/>
                </a:solidFill>
              </a:rPr>
              <a:t>Shanmuganathan</a:t>
            </a:r>
            <a:r>
              <a:rPr lang="en-US" sz="1200" dirty="0">
                <a:solidFill>
                  <a:schemeClr val="tx1"/>
                </a:solidFill>
              </a:rPr>
              <a:t> engineering college.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2" y="1115123"/>
            <a:ext cx="8866696" cy="37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DB98A-C2D4-47FE-BF60-EF04B84F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4" y="1224643"/>
            <a:ext cx="8696832" cy="34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9558-9490-332F-CD65-218891F8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57"/>
            <a:ext cx="9144000" cy="40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085384"/>
            <a:ext cx="883176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" y="1113332"/>
            <a:ext cx="8913316" cy="3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F8683-7A4C-2E28-3A3B-4E9631C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1067824"/>
            <a:ext cx="8868938" cy="3954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F5964-4088-E7B0-9A50-E77D1A6F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1167161"/>
            <a:ext cx="8854068" cy="38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</a:t>
            </a:r>
            <a:r>
              <a:rPr lang="en-US" sz="1600" b="1" dirty="0" err="1">
                <a:latin typeface="+mj-lt"/>
              </a:rPr>
              <a:t>praveena.k</a:t>
            </a:r>
            <a:r>
              <a:rPr lang="en-US" sz="1600" b="1" dirty="0">
                <a:latin typeface="+mj-lt"/>
              </a:rPr>
              <a:t>-(4047,SEC)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652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Praveena K</cp:lastModifiedBy>
  <cp:revision>6</cp:revision>
  <dcterms:modified xsi:type="dcterms:W3CDTF">2024-04-11T17:06:44Z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