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0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E9AEA-5327-E7E4-0E5A-BE950BB40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45B6F6-285C-1914-72A2-012C2C4BE1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A2029-EF51-FB02-8E0C-FA764BBDD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95594-939C-4288-9CBD-DFA5872A0897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16541-1F5C-8AD2-27AC-1212D72FA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82C46-AF58-F2EF-DC49-DCD67D5BF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2E00-1917-423F-BE6F-CF4032E98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093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C3A01-0E50-23E7-D2C9-1C27677F5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39583-B35B-AA68-366B-38EC5F7E8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9560E-A6F7-0CF2-8D72-59A324D98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95594-939C-4288-9CBD-DFA5872A0897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7A4AE-7C3E-5027-BABE-76AE31EBD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6D536-DB79-0424-A052-EF09B9D8C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2E00-1917-423F-BE6F-CF4032E98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199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AD624E-FB03-3770-AB85-2D00A0C2F8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5B2224-A71C-BB64-2ACB-841CDD5C8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A3725-A566-93D1-4AAD-B12221B31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95594-939C-4288-9CBD-DFA5872A0897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F9ABE-E312-7DA3-6522-4318E2EF4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BDA24-EB3C-052D-DE69-C82F53F83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2E00-1917-423F-BE6F-CF4032E98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436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EF3E0-D31F-CA5F-D375-D3A7825C9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F71B9-CC61-CFDF-E2D7-2A741F526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8E32F-AAE2-CA97-84D4-559BD219C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95594-939C-4288-9CBD-DFA5872A0897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B9E97-11CE-6F12-4634-0ABD5587E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892D2-47AC-FD84-C7D9-F8DD827D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2E00-1917-423F-BE6F-CF4032E98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367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D3FB8-6D2B-624A-80D6-5A6BA5660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ECB22-2BB9-9FAA-E90F-04117E31C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450BC-7BBE-530A-0776-2A1744184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95594-939C-4288-9CBD-DFA5872A0897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66E07-1B6A-4984-E9D1-092AA3B66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F28F3-ACCD-267D-BD74-41DC92D2D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2E00-1917-423F-BE6F-CF4032E98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543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36C6F-7A4D-5C79-D9D6-0945C6462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8E63E-2AD3-C337-F016-40744F32B6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30A0B-C2B3-F4BC-DF41-00009394F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7CCDD-0C64-2AEF-C637-4BF9EA2F9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95594-939C-4288-9CBD-DFA5872A0897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68500-4D40-B3ED-72E8-FE0F890B2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060ACD-0158-7577-FD35-6A15F478E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2E00-1917-423F-BE6F-CF4032E98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194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5F61F-983C-63DE-329B-D84E79F54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EBAF9-7194-F3AD-92C2-86A2D82E9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B8E9E0-A2F6-2695-C5D1-D8D3C33BC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DCEC32-718C-42EC-9970-F43BE0FE87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8C33FC-5801-38AE-8269-5E7CC7BC6C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B4F8D9-A0CE-6A3F-CDD6-CAC2196C9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95594-939C-4288-9CBD-DFA5872A0897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B2CB83-6352-C535-D9BA-E62E81CE4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EFA670-B562-F6C6-C95F-5CDA31943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2E00-1917-423F-BE6F-CF4032E98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43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AF98C-6730-EEF7-4BD0-431C6A79E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78EAFF-3343-C387-40B6-6FC2AF39C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95594-939C-4288-9CBD-DFA5872A0897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5C3385-FF3F-D12E-09B1-32E6E8E80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2D7BB7-46C0-806B-41F8-2CDA8CE13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2E00-1917-423F-BE6F-CF4032E98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863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646C9A-DFB5-CDC2-780D-BFD1DB0A3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95594-939C-4288-9CBD-DFA5872A0897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F813F7-7EF1-0C00-3305-AD98FD6FE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B8E0B1-9F9C-DCF8-066A-D83AC6297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2E00-1917-423F-BE6F-CF4032E98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044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0C43E-EE24-3ACD-2EFF-9E703EAD9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243F3-EEC9-6044-D9E9-B74B7DC13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FFAFD8-1A2A-2BC6-7051-5D8E0C935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192BEE-F73C-5E8E-2BF4-F50813CAE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95594-939C-4288-9CBD-DFA5872A0897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26E47-BF8A-CBE9-0D3C-9F782DA83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6DD439-2650-E636-4FFA-9DE40101F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2E00-1917-423F-BE6F-CF4032E98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459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B91DF-E024-951F-B937-469A4230E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50BEE7-A06F-0910-615F-76FE5F9341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F74DE1-9919-4080-2338-9CAE22C68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D1B1D-571B-D642-56C8-8F1C609ED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95594-939C-4288-9CBD-DFA5872A0897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E5ABA-F272-3CD9-8EC2-1EB4648EE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7F984-4B40-8569-BAD7-912EB98C8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2E00-1917-423F-BE6F-CF4032E98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37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15C15A-9DFF-B4C0-FF4C-CB17CBDEB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D5FCD-E4E7-AB2F-9276-8F1C1BB6A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C0836-0E0F-FB29-EFD2-E31C84502D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95594-939C-4288-9CBD-DFA5872A0897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602F0-8FA8-F997-B468-C4B69F6499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6FBFF-6D32-0684-C14F-AD2E047A2C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52E00-1917-423F-BE6F-CF4032E98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578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CE0D7-3ED9-38E6-797A-5CBF6F71F3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1161C-AE8B-6835-7B1B-A558A8EC69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51DC8C-24FC-0B2C-DDDA-793BD848EC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061"/>
          <a:stretch/>
        </p:blipFill>
        <p:spPr>
          <a:xfrm>
            <a:off x="597801" y="604664"/>
            <a:ext cx="10996398" cy="581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929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02618-E377-525E-9524-A0EEBCCD0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6F82AD-0021-007B-6A1E-B17C1FDB71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6318"/>
          <a:stretch/>
        </p:blipFill>
        <p:spPr>
          <a:xfrm>
            <a:off x="2228144" y="1825625"/>
            <a:ext cx="7735712" cy="4076411"/>
          </a:xfrm>
        </p:spPr>
      </p:pic>
    </p:spTree>
    <p:extLst>
      <p:ext uri="{BB962C8B-B14F-4D97-AF65-F5344CB8AC3E}">
        <p14:creationId xmlns:p14="http://schemas.microsoft.com/office/powerpoint/2010/main" val="1657146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C2675-FF17-5FAA-F2FA-A946FBA65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73E68-6E21-52C9-720C-75B465A2F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75857B-EC26-6C1A-7A76-47D8E67964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1394" b="11394"/>
          <a:stretch/>
        </p:blipFill>
        <p:spPr>
          <a:xfrm>
            <a:off x="975360" y="157942"/>
            <a:ext cx="10241280" cy="576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5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BD89-9718-B85A-119F-8D01BBD4D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7F17A-38ED-9D29-73DE-92ACD7939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16F90D-9816-5FCD-4414-9EC36B4204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788"/>
          <a:stretch/>
        </p:blipFill>
        <p:spPr>
          <a:xfrm>
            <a:off x="399011" y="496446"/>
            <a:ext cx="11186160" cy="586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331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FC586-A124-4E99-C43D-DF895356E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E0159-A813-B886-87D7-E8D19CFC8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8A3425-325A-D573-A804-A7F60042C0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909"/>
          <a:stretch/>
        </p:blipFill>
        <p:spPr>
          <a:xfrm>
            <a:off x="714894" y="365125"/>
            <a:ext cx="11194473" cy="586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697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4F53F-FDB4-60B7-6D11-1A2552EA7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1B05B9-C894-B410-69A1-7F86D1AC99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464"/>
          <a:stretch/>
        </p:blipFill>
        <p:spPr>
          <a:xfrm>
            <a:off x="2228144" y="1825625"/>
            <a:ext cx="7735712" cy="4026535"/>
          </a:xfrm>
        </p:spPr>
      </p:pic>
    </p:spTree>
    <p:extLst>
      <p:ext uri="{BB962C8B-B14F-4D97-AF65-F5344CB8AC3E}">
        <p14:creationId xmlns:p14="http://schemas.microsoft.com/office/powerpoint/2010/main" val="3427309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Bhimani Praveena</dc:creator>
  <cp:lastModifiedBy>Bhimani Praveena</cp:lastModifiedBy>
  <cp:revision>1</cp:revision>
  <dcterms:created xsi:type="dcterms:W3CDTF">2024-06-09T12:43:37Z</dcterms:created>
  <dcterms:modified xsi:type="dcterms:W3CDTF">2024-06-09T12:46:41Z</dcterms:modified>
</cp:coreProperties>
</file>