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3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rPr dirty="0"/>
              <a:t>Abstract</a:t>
            </a:r>
          </a:p>
        </p:txBody>
      </p:sp>
      <p:sp>
        <p:nvSpPr>
          <p:cNvPr id="3" name="Content Placeholder 2"/>
          <p:cNvSpPr>
            <a:spLocks noGrp="1"/>
          </p:cNvSpPr>
          <p:nvPr>
            <p:ph idx="1"/>
          </p:nvPr>
        </p:nvSpPr>
        <p:spPr/>
        <p:txBody>
          <a:bodyPr/>
          <a:lstStyle/>
          <a:p>
            <a:pPr algn="just">
              <a:lnSpc>
                <a:spcPct val="150000"/>
              </a:lnSpc>
              <a:defRPr sz="2000">
                <a:solidFill>
                  <a:srgbClr val="FFFFFF"/>
                </a:solidFill>
              </a:defRPr>
            </a:pPr>
            <a:r>
              <a:rPr dirty="0"/>
              <a:t>The </a:t>
            </a:r>
            <a:r>
              <a:rPr lang="en-IN" dirty="0"/>
              <a:t>Tournament</a:t>
            </a:r>
            <a:r>
              <a:rPr dirty="0"/>
              <a:t> Fixer project is a web-based application that allows users to create and manage tournament brackets for different sports. It enables users to select a sport, enter the number of teams, input team names, and generate random match fixtures with a clear visual flow chart. The system provides interactive match selection and stores data through a backend API.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t>Sample Output</a:t>
            </a:r>
          </a:p>
        </p:txBody>
      </p:sp>
      <p:pic>
        <p:nvPicPr>
          <p:cNvPr id="3" name="Picture 2"/>
          <p:cNvPicPr>
            <a:picLocks noChangeAspect="1"/>
          </p:cNvPicPr>
          <p:nvPr/>
        </p:nvPicPr>
        <p:blipFill>
          <a:blip r:embed="rId2"/>
          <a:srcRect/>
          <a:stretch/>
        </p:blipFill>
        <p:spPr>
          <a:xfrm>
            <a:off x="914400" y="1828800"/>
            <a:ext cx="7315200" cy="4114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rPr dirty="0"/>
              <a:t>Conclusion</a:t>
            </a:r>
          </a:p>
        </p:txBody>
      </p:sp>
      <p:sp>
        <p:nvSpPr>
          <p:cNvPr id="3" name="Content Placeholder 2"/>
          <p:cNvSpPr>
            <a:spLocks noGrp="1"/>
          </p:cNvSpPr>
          <p:nvPr>
            <p:ph idx="1"/>
          </p:nvPr>
        </p:nvSpPr>
        <p:spPr/>
        <p:txBody>
          <a:bodyPr/>
          <a:lstStyle/>
          <a:p>
            <a:pPr>
              <a:lnSpc>
                <a:spcPct val="150000"/>
              </a:lnSpc>
              <a:defRPr sz="2000">
                <a:solidFill>
                  <a:srgbClr val="FFFFFF"/>
                </a:solidFill>
              </a:defRPr>
            </a:pPr>
            <a:r>
              <a:rPr dirty="0"/>
              <a:t>The </a:t>
            </a:r>
            <a:r>
              <a:rPr lang="en-IN" dirty="0"/>
              <a:t>Tournament</a:t>
            </a:r>
            <a:r>
              <a:rPr dirty="0"/>
              <a:t> Fixer project successfully automates tournament management, enhancing usability, efficiency, and accuracy. It provides a simple yet powerful platform for organizing sports events digitally with dynamic fixtures and interactive UI.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t>Existing System</a:t>
            </a:r>
          </a:p>
        </p:txBody>
      </p:sp>
      <p:sp>
        <p:nvSpPr>
          <p:cNvPr id="3" name="Content Placeholder 2"/>
          <p:cNvSpPr>
            <a:spLocks noGrp="1"/>
          </p:cNvSpPr>
          <p:nvPr>
            <p:ph idx="1"/>
          </p:nvPr>
        </p:nvSpPr>
        <p:spPr/>
        <p:txBody>
          <a:bodyPr/>
          <a:lstStyle/>
          <a:p>
            <a:pPr algn="just">
              <a:lnSpc>
                <a:spcPct val="150000"/>
              </a:lnSpc>
              <a:defRPr sz="2000">
                <a:solidFill>
                  <a:srgbClr val="FFFFFF"/>
                </a:solidFill>
              </a:defRPr>
            </a:pPr>
            <a:r>
              <a:rPr dirty="0"/>
              <a:t>Existing systems for tournament management are often static, manual, or limited to specific games. They require manual input and do not dynamically generate brackets or support random team selection, leading to inefficiency and lack of automation.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rPr dirty="0"/>
              <a:t>Proposed System</a:t>
            </a:r>
          </a:p>
        </p:txBody>
      </p:sp>
      <p:sp>
        <p:nvSpPr>
          <p:cNvPr id="3" name="Content Placeholder 2"/>
          <p:cNvSpPr>
            <a:spLocks noGrp="1"/>
          </p:cNvSpPr>
          <p:nvPr>
            <p:ph idx="1"/>
          </p:nvPr>
        </p:nvSpPr>
        <p:spPr/>
        <p:txBody>
          <a:bodyPr/>
          <a:lstStyle/>
          <a:p>
            <a:pPr algn="just">
              <a:lnSpc>
                <a:spcPct val="150000"/>
              </a:lnSpc>
              <a:defRPr sz="2000">
                <a:solidFill>
                  <a:srgbClr val="FFFFFF"/>
                </a:solidFill>
              </a:defRPr>
            </a:pPr>
            <a:r>
              <a:rPr dirty="0"/>
              <a:t>The proposed </a:t>
            </a:r>
            <a:r>
              <a:rPr lang="en-IN" dirty="0"/>
              <a:t>Tournament</a:t>
            </a:r>
            <a:r>
              <a:rPr dirty="0"/>
              <a:t> Fixer system automates the entire match generation process. Users can choose any game, enter team names, and generate randomized fixtures dynamically. The frontend visualizes match progression, and the backend handles data saving and retrieval seamlessly.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rPr dirty="0"/>
              <a:t>Advantages</a:t>
            </a:r>
          </a:p>
        </p:txBody>
      </p:sp>
      <p:sp>
        <p:nvSpPr>
          <p:cNvPr id="3" name="Content Placeholder 2"/>
          <p:cNvSpPr>
            <a:spLocks noGrp="1"/>
          </p:cNvSpPr>
          <p:nvPr>
            <p:ph idx="1"/>
          </p:nvPr>
        </p:nvSpPr>
        <p:spPr/>
        <p:txBody>
          <a:bodyPr/>
          <a:lstStyle/>
          <a:p>
            <a:pPr algn="just">
              <a:lnSpc>
                <a:spcPct val="150000"/>
              </a:lnSpc>
              <a:defRPr sz="2000">
                <a:solidFill>
                  <a:srgbClr val="FFFFFF"/>
                </a:solidFill>
              </a:defRPr>
            </a:pPr>
            <a:r>
              <a:rPr dirty="0"/>
              <a:t>• Dynamic random fixture generation</a:t>
            </a:r>
          </a:p>
          <a:p>
            <a:pPr algn="just">
              <a:lnSpc>
                <a:spcPct val="150000"/>
              </a:lnSpc>
              <a:defRPr sz="2000">
                <a:solidFill>
                  <a:srgbClr val="FFFFFF"/>
                </a:solidFill>
              </a:defRPr>
            </a:pPr>
            <a:r>
              <a:rPr dirty="0"/>
              <a:t>• Supports multiple sports</a:t>
            </a:r>
          </a:p>
          <a:p>
            <a:pPr algn="just">
              <a:lnSpc>
                <a:spcPct val="150000"/>
              </a:lnSpc>
              <a:defRPr sz="2000">
                <a:solidFill>
                  <a:srgbClr val="FFFFFF"/>
                </a:solidFill>
              </a:defRPr>
            </a:pPr>
            <a:r>
              <a:rPr dirty="0"/>
              <a:t>• Interactive and user-friendly interface</a:t>
            </a:r>
          </a:p>
          <a:p>
            <a:pPr algn="just">
              <a:lnSpc>
                <a:spcPct val="150000"/>
              </a:lnSpc>
              <a:defRPr sz="2000">
                <a:solidFill>
                  <a:srgbClr val="FFFFFF"/>
                </a:solidFill>
              </a:defRPr>
            </a:pPr>
            <a:r>
              <a:rPr dirty="0"/>
              <a:t>• Data persistence via backend API</a:t>
            </a:r>
          </a:p>
          <a:p>
            <a:pPr algn="just">
              <a:lnSpc>
                <a:spcPct val="150000"/>
              </a:lnSpc>
              <a:defRPr sz="2000">
                <a:solidFill>
                  <a:srgbClr val="FFFFFF"/>
                </a:solidFill>
              </a:defRPr>
            </a:pPr>
            <a:r>
              <a:rPr dirty="0"/>
              <a:t>• Eliminates manual scheduling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rPr dirty="0"/>
              <a:t>Disadvantages</a:t>
            </a:r>
          </a:p>
        </p:txBody>
      </p:sp>
      <p:sp>
        <p:nvSpPr>
          <p:cNvPr id="3" name="Content Placeholder 2"/>
          <p:cNvSpPr>
            <a:spLocks noGrp="1"/>
          </p:cNvSpPr>
          <p:nvPr>
            <p:ph idx="1"/>
          </p:nvPr>
        </p:nvSpPr>
        <p:spPr/>
        <p:txBody>
          <a:bodyPr/>
          <a:lstStyle/>
          <a:p>
            <a:pPr>
              <a:lnSpc>
                <a:spcPct val="150000"/>
              </a:lnSpc>
              <a:defRPr sz="2000">
                <a:solidFill>
                  <a:srgbClr val="FFFFFF"/>
                </a:solidFill>
              </a:defRPr>
            </a:pPr>
            <a:r>
              <a:rPr dirty="0"/>
              <a:t>• Requires internet/browser access</a:t>
            </a:r>
          </a:p>
          <a:p>
            <a:pPr>
              <a:lnSpc>
                <a:spcPct val="150000"/>
              </a:lnSpc>
              <a:defRPr sz="2000">
                <a:solidFill>
                  <a:srgbClr val="FFFFFF"/>
                </a:solidFill>
              </a:defRPr>
            </a:pPr>
            <a:r>
              <a:rPr dirty="0"/>
              <a:t>• No database integration (JSON-based only)</a:t>
            </a:r>
          </a:p>
          <a:p>
            <a:pPr>
              <a:lnSpc>
                <a:spcPct val="150000"/>
              </a:lnSpc>
              <a:defRPr sz="2000">
                <a:solidFill>
                  <a:srgbClr val="FFFFFF"/>
                </a:solidFill>
              </a:defRPr>
            </a:pPr>
            <a:r>
              <a:rPr dirty="0"/>
              <a:t>• Limited to knockout-style tournaments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t>Hardware Requirements</a:t>
            </a:r>
          </a:p>
        </p:txBody>
      </p:sp>
      <p:sp>
        <p:nvSpPr>
          <p:cNvPr id="3" name="Content Placeholder 2"/>
          <p:cNvSpPr>
            <a:spLocks noGrp="1"/>
          </p:cNvSpPr>
          <p:nvPr>
            <p:ph idx="1"/>
          </p:nvPr>
        </p:nvSpPr>
        <p:spPr/>
        <p:txBody>
          <a:bodyPr/>
          <a:lstStyle/>
          <a:p>
            <a:pPr>
              <a:lnSpc>
                <a:spcPct val="150000"/>
              </a:lnSpc>
              <a:defRPr sz="2000">
                <a:solidFill>
                  <a:srgbClr val="FFFFFF"/>
                </a:solidFill>
              </a:defRPr>
            </a:pPr>
            <a:r>
              <a:rPr dirty="0"/>
              <a:t>• Processor: Intel Core i3 or higher</a:t>
            </a:r>
          </a:p>
          <a:p>
            <a:pPr>
              <a:lnSpc>
                <a:spcPct val="150000"/>
              </a:lnSpc>
              <a:defRPr sz="2000">
                <a:solidFill>
                  <a:srgbClr val="FFFFFF"/>
                </a:solidFill>
              </a:defRPr>
            </a:pPr>
            <a:r>
              <a:rPr dirty="0"/>
              <a:t>• RAM: Minimum 4GB</a:t>
            </a:r>
          </a:p>
          <a:p>
            <a:pPr>
              <a:lnSpc>
                <a:spcPct val="150000"/>
              </a:lnSpc>
              <a:defRPr sz="2000">
                <a:solidFill>
                  <a:srgbClr val="FFFFFF"/>
                </a:solidFill>
              </a:defRPr>
            </a:pPr>
            <a:r>
              <a:rPr dirty="0"/>
              <a:t>• Hard Disk: 500MB free space</a:t>
            </a:r>
          </a:p>
          <a:p>
            <a:pPr>
              <a:lnSpc>
                <a:spcPct val="150000"/>
              </a:lnSpc>
              <a:defRPr sz="2000">
                <a:solidFill>
                  <a:srgbClr val="FFFFFF"/>
                </a:solidFill>
              </a:defRPr>
            </a:pPr>
            <a:r>
              <a:rPr dirty="0"/>
              <a:t>• Display: 1024x768 resolution or higher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t>Software Requirements</a:t>
            </a:r>
          </a:p>
        </p:txBody>
      </p:sp>
      <p:sp>
        <p:nvSpPr>
          <p:cNvPr id="3" name="Content Placeholder 2"/>
          <p:cNvSpPr>
            <a:spLocks noGrp="1"/>
          </p:cNvSpPr>
          <p:nvPr>
            <p:ph idx="1"/>
          </p:nvPr>
        </p:nvSpPr>
        <p:spPr/>
        <p:txBody>
          <a:bodyPr/>
          <a:lstStyle/>
          <a:p>
            <a:pPr>
              <a:lnSpc>
                <a:spcPct val="150000"/>
              </a:lnSpc>
              <a:defRPr sz="2000">
                <a:solidFill>
                  <a:srgbClr val="FFFFFF"/>
                </a:solidFill>
              </a:defRPr>
            </a:pPr>
            <a:r>
              <a:rPr dirty="0"/>
              <a:t>• Operating System: Windows / macOS / Linux</a:t>
            </a:r>
          </a:p>
          <a:p>
            <a:pPr>
              <a:lnSpc>
                <a:spcPct val="150000"/>
              </a:lnSpc>
              <a:defRPr sz="2000">
                <a:solidFill>
                  <a:srgbClr val="FFFFFF"/>
                </a:solidFill>
              </a:defRPr>
            </a:pPr>
            <a:r>
              <a:rPr dirty="0"/>
              <a:t>• Frontend: HTML, CSS, JavaScript</a:t>
            </a:r>
          </a:p>
          <a:p>
            <a:pPr>
              <a:lnSpc>
                <a:spcPct val="150000"/>
              </a:lnSpc>
              <a:defRPr sz="2000">
                <a:solidFill>
                  <a:srgbClr val="FFFFFF"/>
                </a:solidFill>
              </a:defRPr>
            </a:pPr>
            <a:r>
              <a:rPr dirty="0"/>
              <a:t>• Backend: Java Spring Boot, Maven</a:t>
            </a:r>
          </a:p>
          <a:p>
            <a:pPr>
              <a:lnSpc>
                <a:spcPct val="150000"/>
              </a:lnSpc>
              <a:defRPr sz="2000">
                <a:solidFill>
                  <a:srgbClr val="FFFFFF"/>
                </a:solidFill>
              </a:defRPr>
            </a:pPr>
            <a:r>
              <a:rPr dirty="0"/>
              <a:t>• Browser: Chrome / Edge</a:t>
            </a:r>
          </a:p>
          <a:p>
            <a:pPr>
              <a:lnSpc>
                <a:spcPct val="150000"/>
              </a:lnSpc>
              <a:defRPr sz="2000">
                <a:solidFill>
                  <a:srgbClr val="FFFFFF"/>
                </a:solidFill>
              </a:defRPr>
            </a:pPr>
            <a:r>
              <a:rPr dirty="0"/>
              <a:t>• IDE: VS Code &amp; IntelliJ IDEA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rPr dirty="0"/>
              <a:t>Modules</a:t>
            </a:r>
          </a:p>
        </p:txBody>
      </p:sp>
      <p:sp>
        <p:nvSpPr>
          <p:cNvPr id="3" name="Content Placeholder 2"/>
          <p:cNvSpPr>
            <a:spLocks noGrp="1"/>
          </p:cNvSpPr>
          <p:nvPr>
            <p:ph idx="1"/>
          </p:nvPr>
        </p:nvSpPr>
        <p:spPr/>
        <p:txBody>
          <a:bodyPr/>
          <a:lstStyle/>
          <a:p>
            <a:pPr>
              <a:lnSpc>
                <a:spcPct val="150000"/>
              </a:lnSpc>
              <a:defRPr sz="2000">
                <a:solidFill>
                  <a:srgbClr val="FFFFFF"/>
                </a:solidFill>
              </a:defRPr>
            </a:pPr>
            <a:r>
              <a:rPr dirty="0"/>
              <a:t>1. User Input Module</a:t>
            </a:r>
          </a:p>
          <a:p>
            <a:pPr>
              <a:lnSpc>
                <a:spcPct val="150000"/>
              </a:lnSpc>
              <a:defRPr sz="2000">
                <a:solidFill>
                  <a:srgbClr val="FFFFFF"/>
                </a:solidFill>
              </a:defRPr>
            </a:pPr>
            <a:r>
              <a:rPr dirty="0"/>
              <a:t>2. Bracket Generation Module</a:t>
            </a:r>
          </a:p>
          <a:p>
            <a:pPr>
              <a:lnSpc>
                <a:spcPct val="150000"/>
              </a:lnSpc>
              <a:defRPr sz="2000">
                <a:solidFill>
                  <a:srgbClr val="FFFFFF"/>
                </a:solidFill>
              </a:defRPr>
            </a:pPr>
            <a:r>
              <a:rPr dirty="0"/>
              <a:t>3. Randomization Module</a:t>
            </a:r>
          </a:p>
          <a:p>
            <a:pPr>
              <a:lnSpc>
                <a:spcPct val="150000"/>
              </a:lnSpc>
              <a:defRPr sz="2000">
                <a:solidFill>
                  <a:srgbClr val="FFFFFF"/>
                </a:solidFill>
              </a:defRPr>
            </a:pPr>
            <a:r>
              <a:rPr dirty="0"/>
              <a:t>4. Match Progression Module</a:t>
            </a:r>
          </a:p>
          <a:p>
            <a:pPr>
              <a:lnSpc>
                <a:spcPct val="150000"/>
              </a:lnSpc>
              <a:defRPr sz="2000">
                <a:solidFill>
                  <a:srgbClr val="FFFFFF"/>
                </a:solidFill>
              </a:defRPr>
            </a:pPr>
            <a:r>
              <a:rPr dirty="0"/>
              <a:t>5. JSON Export Module</a:t>
            </a:r>
          </a:p>
          <a:p>
            <a:pPr>
              <a:lnSpc>
                <a:spcPct val="150000"/>
              </a:lnSpc>
              <a:defRPr sz="2000">
                <a:solidFill>
                  <a:srgbClr val="FFFFFF"/>
                </a:solidFill>
              </a:defRPr>
            </a:pPr>
            <a:r>
              <a:rPr dirty="0"/>
              <a:t>6. Backend API Module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C8FF"/>
                </a:solidFill>
              </a:defRPr>
            </a:pPr>
            <a:r>
              <a:t>Module Description</a:t>
            </a:r>
          </a:p>
        </p:txBody>
      </p:sp>
      <p:sp>
        <p:nvSpPr>
          <p:cNvPr id="3" name="Content Placeholder 2"/>
          <p:cNvSpPr>
            <a:spLocks noGrp="1"/>
          </p:cNvSpPr>
          <p:nvPr>
            <p:ph idx="1"/>
          </p:nvPr>
        </p:nvSpPr>
        <p:spPr/>
        <p:txBody>
          <a:bodyPr/>
          <a:lstStyle/>
          <a:p>
            <a:pPr>
              <a:lnSpc>
                <a:spcPct val="150000"/>
              </a:lnSpc>
              <a:defRPr sz="2000">
                <a:solidFill>
                  <a:srgbClr val="FFFFFF"/>
                </a:solidFill>
              </a:defRPr>
            </a:pPr>
            <a:r>
              <a:rPr dirty="0"/>
              <a:t>• User Input Module – Allows users to choose sport and number of teams.</a:t>
            </a:r>
          </a:p>
          <a:p>
            <a:pPr>
              <a:lnSpc>
                <a:spcPct val="150000"/>
              </a:lnSpc>
              <a:defRPr sz="2000">
                <a:solidFill>
                  <a:srgbClr val="FFFFFF"/>
                </a:solidFill>
              </a:defRPr>
            </a:pPr>
            <a:r>
              <a:rPr dirty="0"/>
              <a:t>• Bracket Generation Module – Dynamically creates tournament flow.</a:t>
            </a:r>
          </a:p>
          <a:p>
            <a:pPr>
              <a:lnSpc>
                <a:spcPct val="150000"/>
              </a:lnSpc>
              <a:defRPr sz="2000">
                <a:solidFill>
                  <a:srgbClr val="FFFFFF"/>
                </a:solidFill>
              </a:defRPr>
            </a:pPr>
            <a:r>
              <a:rPr dirty="0"/>
              <a:t>• Randomization Module – Randomly assigns teams for fairness.</a:t>
            </a:r>
          </a:p>
          <a:p>
            <a:pPr>
              <a:lnSpc>
                <a:spcPct val="150000"/>
              </a:lnSpc>
              <a:defRPr sz="2000">
                <a:solidFill>
                  <a:srgbClr val="FFFFFF"/>
                </a:solidFill>
              </a:defRPr>
            </a:pPr>
            <a:r>
              <a:rPr dirty="0"/>
              <a:t>• Match Progression Module – Lets users select winners to move forward.</a:t>
            </a:r>
          </a:p>
          <a:p>
            <a:pPr>
              <a:lnSpc>
                <a:spcPct val="150000"/>
              </a:lnSpc>
              <a:defRPr sz="2000">
                <a:solidFill>
                  <a:srgbClr val="FFFFFF"/>
                </a:solidFill>
              </a:defRPr>
            </a:pPr>
            <a:r>
              <a:rPr dirty="0"/>
              <a:t>• JSON Export Module – Saves tournament results.</a:t>
            </a:r>
          </a:p>
          <a:p>
            <a:pPr>
              <a:lnSpc>
                <a:spcPct val="150000"/>
              </a:lnSpc>
              <a:defRPr sz="2000">
                <a:solidFill>
                  <a:srgbClr val="FFFFFF"/>
                </a:solidFill>
              </a:defRPr>
            </a:pPr>
            <a:r>
              <a:rPr dirty="0"/>
              <a:t>• Backend API Module – Handles data transfer using REST API.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TotalTime>
  <Words>411</Words>
  <Application>Microsoft Office PowerPoint</Application>
  <PresentationFormat>On-screen Show (4:3)</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Abstract</vt:lpstr>
      <vt:lpstr>Existing System</vt:lpstr>
      <vt:lpstr>Proposed System</vt:lpstr>
      <vt:lpstr>Advantages</vt:lpstr>
      <vt:lpstr>Disadvantages</vt:lpstr>
      <vt:lpstr>Hardware Requirements</vt:lpstr>
      <vt:lpstr>Software Requirements</vt:lpstr>
      <vt:lpstr>Modules</vt:lpstr>
      <vt:lpstr>Module Description</vt:lpstr>
      <vt:lpstr>Sample Output</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Nivetha Vijay</cp:lastModifiedBy>
  <cp:revision>3</cp:revision>
  <dcterms:created xsi:type="dcterms:W3CDTF">2013-01-27T09:14:16Z</dcterms:created>
  <dcterms:modified xsi:type="dcterms:W3CDTF">2025-10-29T03:39:26Z</dcterms:modified>
  <cp:category/>
</cp:coreProperties>
</file>