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 id="268" r:id="rId12"/>
    <p:sldId id="267" r:id="rId13"/>
    <p:sldId id="269" r:id="rId14"/>
    <p:sldId id="270" r:id="rId15"/>
    <p:sldId id="26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7C9B81F-C347-4BEF-BFDF-29C42F48304A}" type="datetimeFigureOut">
              <a:rPr lang="en-US" smtClean="0"/>
              <a:pPr/>
              <a:t>3/20/2022</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3/20/2022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3/20/2022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3/20/2022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7C9B81F-C347-4BEF-BFDF-29C42F48304A}" type="datetimeFigureOut">
              <a:rPr lang="en-US" smtClean="0"/>
              <a:pPr/>
              <a:t>3/20/2022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3/20/2022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7C9B81F-C347-4BEF-BFDF-29C42F48304A}" type="datetimeFigureOut">
              <a:rPr lang="en-US" smtClean="0"/>
              <a:pPr/>
              <a:t>3/20/2022</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7C9B81F-C347-4BEF-BFDF-29C42F48304A}" type="datetimeFigureOut">
              <a:rPr lang="en-US" smtClean="0"/>
              <a:pPr/>
              <a:t>3/20/2022</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pPr/>
              <a:t>3/20/2022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3/20/2022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3/20/2022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3/20/2022</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20" y="1371600"/>
            <a:ext cx="7572428" cy="3128970"/>
          </a:xfrm>
        </p:spPr>
        <p:txBody>
          <a:bodyPr>
            <a:normAutofit/>
          </a:bodyPr>
          <a:lstStyle/>
          <a:p>
            <a:r>
              <a:rPr lang="en-SG" sz="6000" dirty="0" smtClean="0">
                <a:solidFill>
                  <a:schemeClr val="bg2">
                    <a:lumMod val="75000"/>
                  </a:schemeClr>
                </a:solidFill>
                <a:latin typeface="Times New Roman" pitchFamily="18" charset="0"/>
                <a:cs typeface="Times New Roman" pitchFamily="18" charset="0"/>
              </a:rPr>
              <a:t>EMPLOYEE MANAGEMENT</a:t>
            </a:r>
            <a:br>
              <a:rPr lang="en-SG" sz="6000" dirty="0" smtClean="0">
                <a:solidFill>
                  <a:schemeClr val="bg2">
                    <a:lumMod val="75000"/>
                  </a:schemeClr>
                </a:solidFill>
                <a:latin typeface="Times New Roman" pitchFamily="18" charset="0"/>
                <a:cs typeface="Times New Roman" pitchFamily="18" charset="0"/>
              </a:rPr>
            </a:br>
            <a:r>
              <a:rPr lang="en-SG" sz="6000" dirty="0" smtClean="0">
                <a:solidFill>
                  <a:schemeClr val="bg2">
                    <a:lumMod val="75000"/>
                  </a:schemeClr>
                </a:solidFill>
                <a:latin typeface="Times New Roman" pitchFamily="18" charset="0"/>
                <a:cs typeface="Times New Roman" pitchFamily="18" charset="0"/>
              </a:rPr>
              <a:t>SYSTEM</a:t>
            </a:r>
            <a:br>
              <a:rPr lang="en-SG" sz="6000" dirty="0" smtClean="0">
                <a:solidFill>
                  <a:schemeClr val="bg2">
                    <a:lumMod val="75000"/>
                  </a:schemeClr>
                </a:solidFill>
                <a:latin typeface="Times New Roman" pitchFamily="18" charset="0"/>
                <a:cs typeface="Times New Roman" pitchFamily="18" charset="0"/>
              </a:rPr>
            </a:br>
            <a:endParaRPr lang="en-SG" sz="1600" dirty="0">
              <a:solidFill>
                <a:schemeClr val="bg2">
                  <a:lumMod val="75000"/>
                </a:schemeClr>
              </a:solidFill>
              <a:latin typeface="Times New Roman" pitchFamily="18" charset="0"/>
              <a:cs typeface="Times New Roman" pitchFamily="18" charset="0"/>
            </a:endParaRPr>
          </a:p>
        </p:txBody>
      </p:sp>
      <p:sp>
        <p:nvSpPr>
          <p:cNvPr id="4" name="Rectangle 3"/>
          <p:cNvSpPr/>
          <p:nvPr/>
        </p:nvSpPr>
        <p:spPr>
          <a:xfrm>
            <a:off x="6907213" y="4992340"/>
            <a:ext cx="2286000" cy="1384995"/>
          </a:xfrm>
          <a:prstGeom prst="rect">
            <a:avLst/>
          </a:prstGeom>
        </p:spPr>
        <p:txBody>
          <a:bodyPr>
            <a:spAutoFit/>
          </a:bodyPr>
          <a:lstStyle/>
          <a:p>
            <a:pPr lvl="0"/>
            <a:r>
              <a:rPr lang="en-SG" sz="2800" b="1" dirty="0" smtClean="0">
                <a:solidFill>
                  <a:srgbClr val="DBF5F9">
                    <a:lumMod val="10000"/>
                  </a:srgbClr>
                </a:solidFill>
                <a:effectLst>
                  <a:outerShdw blurRad="38100" dist="25400" dir="5400000" algn="tl" rotWithShape="0">
                    <a:srgbClr val="000000">
                      <a:alpha val="43000"/>
                    </a:srgbClr>
                  </a:outerShdw>
                </a:effectLst>
                <a:latin typeface="Times New Roman" pitchFamily="18" charset="0"/>
                <a:cs typeface="Times New Roman" pitchFamily="18" charset="0"/>
              </a:rPr>
              <a:t>By</a:t>
            </a:r>
          </a:p>
          <a:p>
            <a:pPr lvl="0"/>
            <a:r>
              <a:rPr lang="en-SG" sz="2800" b="1" dirty="0" smtClean="0">
                <a:solidFill>
                  <a:srgbClr val="DBF5F9">
                    <a:lumMod val="10000"/>
                  </a:srgbClr>
                </a:solidFill>
                <a:effectLst>
                  <a:outerShdw blurRad="38100" dist="25400" dir="5400000" algn="tl" rotWithShape="0">
                    <a:srgbClr val="000000">
                      <a:alpha val="43000"/>
                    </a:srgbClr>
                  </a:outerShdw>
                </a:effectLst>
                <a:latin typeface="Times New Roman" pitchFamily="18" charset="0"/>
                <a:cs typeface="Times New Roman" pitchFamily="18" charset="0"/>
              </a:rPr>
              <a:t>Praveen M</a:t>
            </a:r>
            <a:br>
              <a:rPr lang="en-SG" sz="2800" b="1" dirty="0" smtClean="0">
                <a:solidFill>
                  <a:srgbClr val="DBF5F9">
                    <a:lumMod val="10000"/>
                  </a:srgbClr>
                </a:solidFill>
                <a:effectLst>
                  <a:outerShdw blurRad="38100" dist="25400" dir="5400000" algn="tl" rotWithShape="0">
                    <a:srgbClr val="000000">
                      <a:alpha val="43000"/>
                    </a:srgbClr>
                  </a:outerShdw>
                </a:effectLst>
                <a:latin typeface="Times New Roman" pitchFamily="18" charset="0"/>
                <a:cs typeface="Times New Roman" pitchFamily="18" charset="0"/>
              </a:rPr>
            </a:br>
            <a:r>
              <a:rPr lang="en-SG" sz="2800" b="1" dirty="0" err="1" smtClean="0">
                <a:solidFill>
                  <a:srgbClr val="DBF5F9">
                    <a:lumMod val="10000"/>
                  </a:srgbClr>
                </a:solidFill>
                <a:effectLst>
                  <a:outerShdw blurRad="38100" dist="25400" dir="5400000" algn="tl" rotWithShape="0">
                    <a:srgbClr val="000000">
                      <a:alpha val="43000"/>
                    </a:srgbClr>
                  </a:outerShdw>
                </a:effectLst>
                <a:latin typeface="Times New Roman" pitchFamily="18" charset="0"/>
                <a:cs typeface="Times New Roman" pitchFamily="18" charset="0"/>
              </a:rPr>
              <a:t>Suwathi</a:t>
            </a:r>
            <a:r>
              <a:rPr lang="en-SG" sz="2800" b="1" dirty="0" smtClean="0">
                <a:solidFill>
                  <a:srgbClr val="DBF5F9">
                    <a:lumMod val="10000"/>
                  </a:srgbClr>
                </a:solidFill>
                <a:effectLst>
                  <a:outerShdw blurRad="38100" dist="25400" dir="5400000" algn="tl" rotWithShape="0">
                    <a:srgbClr val="000000">
                      <a:alpha val="43000"/>
                    </a:srgbClr>
                  </a:outerShdw>
                </a:effectLst>
                <a:latin typeface="Times New Roman" pitchFamily="18" charset="0"/>
                <a:cs typeface="Times New Roman" pitchFamily="18" charset="0"/>
              </a:rPr>
              <a:t> T</a:t>
            </a:r>
            <a:endParaRPr lang="en-SG" sz="2800" dirty="0">
              <a:solidFill>
                <a:srgbClr val="DBF5F9">
                  <a:lumMod val="10000"/>
                </a:srgb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premadhasan gandhi\Downloads\6.jpeg"/>
          <p:cNvPicPr>
            <a:picLocks noGrp="1" noChangeAspect="1" noChangeArrowheads="1"/>
          </p:cNvPicPr>
          <p:nvPr>
            <p:ph idx="1"/>
          </p:nvPr>
        </p:nvPicPr>
        <p:blipFill>
          <a:blip r:embed="rId2"/>
          <a:srcRect/>
          <a:stretch>
            <a:fillRect/>
          </a:stretch>
        </p:blipFill>
        <p:spPr bwMode="auto">
          <a:xfrm>
            <a:off x="457200" y="1142984"/>
            <a:ext cx="8229600" cy="5005721"/>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remadhasan gandhi\Downloads\4.jpeg"/>
          <p:cNvPicPr>
            <a:picLocks noGrp="1" noChangeAspect="1" noChangeArrowheads="1"/>
          </p:cNvPicPr>
          <p:nvPr>
            <p:ph idx="1"/>
          </p:nvPr>
        </p:nvPicPr>
        <p:blipFill>
          <a:blip r:embed="rId2"/>
          <a:srcRect/>
          <a:stretch>
            <a:fillRect/>
          </a:stretch>
        </p:blipFill>
        <p:spPr bwMode="auto">
          <a:xfrm>
            <a:off x="457200" y="1142984"/>
            <a:ext cx="8229600" cy="5005721"/>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premadhasan gandhi\Downloads\2.jpeg"/>
          <p:cNvPicPr>
            <a:picLocks noGrp="1" noChangeAspect="1" noChangeArrowheads="1"/>
          </p:cNvPicPr>
          <p:nvPr>
            <p:ph idx="1"/>
          </p:nvPr>
        </p:nvPicPr>
        <p:blipFill>
          <a:blip r:embed="rId2"/>
          <a:srcRect/>
          <a:stretch>
            <a:fillRect/>
          </a:stretch>
        </p:blipFill>
        <p:spPr bwMode="auto">
          <a:xfrm>
            <a:off x="457200" y="1357298"/>
            <a:ext cx="8229600" cy="4778548"/>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premadhasan gandhi\Downloads\5.jpeg"/>
          <p:cNvPicPr>
            <a:picLocks noGrp="1" noChangeAspect="1" noChangeArrowheads="1"/>
          </p:cNvPicPr>
          <p:nvPr>
            <p:ph idx="1"/>
          </p:nvPr>
        </p:nvPicPr>
        <p:blipFill>
          <a:blip r:embed="rId2"/>
          <a:srcRect/>
          <a:stretch>
            <a:fillRect/>
          </a:stretch>
        </p:blipFill>
        <p:spPr bwMode="auto">
          <a:xfrm>
            <a:off x="457200" y="1285860"/>
            <a:ext cx="8229600" cy="4862845"/>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premadhasan gandhi\Downloads\3.jpeg"/>
          <p:cNvPicPr>
            <a:picLocks noGrp="1" noChangeAspect="1" noChangeArrowheads="1"/>
          </p:cNvPicPr>
          <p:nvPr>
            <p:ph idx="1"/>
          </p:nvPr>
        </p:nvPicPr>
        <p:blipFill>
          <a:blip r:embed="rId2"/>
          <a:srcRect/>
          <a:stretch>
            <a:fillRect/>
          </a:stretch>
        </p:blipFill>
        <p:spPr bwMode="auto">
          <a:xfrm>
            <a:off x="457200" y="1142984"/>
            <a:ext cx="8229600" cy="5005721"/>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SG" dirty="0" smtClean="0"/>
              <a:t> </a:t>
            </a:r>
          </a:p>
          <a:p>
            <a:pPr>
              <a:buNone/>
            </a:pPr>
            <a:endParaRPr lang="en-SG" dirty="0" smtClean="0"/>
          </a:p>
          <a:p>
            <a:pPr>
              <a:buNone/>
            </a:pPr>
            <a:r>
              <a:rPr lang="en-SG" sz="6600" dirty="0" smtClean="0">
                <a:latin typeface="Algerian" pitchFamily="82" charset="0"/>
              </a:rPr>
              <a:t>        </a:t>
            </a:r>
            <a:r>
              <a:rPr lang="en-SG" sz="6600" dirty="0" smtClean="0">
                <a:latin typeface="Algerian" pitchFamily="82" charset="0"/>
              </a:rPr>
              <a:t>THANK </a:t>
            </a:r>
            <a:r>
              <a:rPr lang="en-SG" sz="6600" dirty="0" smtClean="0">
                <a:latin typeface="Algerian" pitchFamily="82" charset="0"/>
              </a:rPr>
              <a:t>YOU</a:t>
            </a:r>
          </a:p>
          <a:p>
            <a:pPr>
              <a:buNone/>
            </a:pPr>
            <a:r>
              <a:rPr lang="en-SG" sz="6600" dirty="0" smtClean="0">
                <a:latin typeface="Algerian" pitchFamily="82" charset="0"/>
              </a:rPr>
              <a:t>                     </a:t>
            </a:r>
            <a:endParaRPr lang="en-SG" sz="6600" dirty="0">
              <a:latin typeface="Algerian" pitchFamily="82"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latin typeface="Times New Roman" pitchFamily="18" charset="0"/>
                <a:cs typeface="Times New Roman" pitchFamily="18" charset="0"/>
              </a:rPr>
              <a:t>                  EMS</a:t>
            </a:r>
            <a:endParaRPr lang="en-S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SG" sz="3600" dirty="0" smtClean="0">
                <a:solidFill>
                  <a:schemeClr val="bg2">
                    <a:lumMod val="10000"/>
                  </a:schemeClr>
                </a:solidFill>
                <a:latin typeface="Times New Roman" pitchFamily="18" charset="0"/>
                <a:cs typeface="Times New Roman" pitchFamily="18" charset="0"/>
              </a:rPr>
              <a:t>Employee Management System is a distributed application developed to maintain their details of employees working in any organization.</a:t>
            </a:r>
          </a:p>
          <a:p>
            <a:r>
              <a:rPr lang="en-SG" sz="3600" dirty="0" smtClean="0">
                <a:solidFill>
                  <a:schemeClr val="bg2">
                    <a:lumMod val="10000"/>
                  </a:schemeClr>
                </a:solidFill>
                <a:latin typeface="Times New Roman" pitchFamily="18" charset="0"/>
                <a:cs typeface="Times New Roman" pitchFamily="18" charset="0"/>
              </a:rPr>
              <a:t>It maintain the information about the personal and official details of the employees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        </a:t>
            </a:r>
            <a:r>
              <a:rPr lang="en-SG" dirty="0" smtClean="0">
                <a:latin typeface="Times New Roman" pitchFamily="18" charset="0"/>
                <a:cs typeface="Times New Roman" pitchFamily="18" charset="0"/>
              </a:rPr>
              <a:t>EXISTING SYTEM</a:t>
            </a:r>
            <a:endParaRPr lang="en-S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r>
              <a:rPr lang="en-US" sz="3600" dirty="0" smtClean="0">
                <a:latin typeface="Times New Roman" pitchFamily="18" charset="0"/>
                <a:cs typeface="Times New Roman" pitchFamily="18" charset="0"/>
              </a:rPr>
              <a:t>Earlier systems were manual where there was no way of properly storing information. Employee records were stored manually which lead to errors. There was no proper way of tracking employee records. It was very difficult and required a lot of paperwork which makes the application time consuming and not secured. There was no administrator which could handle the records. So there was the need to develop a system which could manage all these things and reduce the paperwork.</a:t>
            </a:r>
            <a:endParaRPr lang="en-SG" sz="3600" dirty="0" smtClean="0">
              <a:latin typeface="Times New Roman" pitchFamily="18" charset="0"/>
              <a:cs typeface="Times New Roman" pitchFamily="18" charset="0"/>
            </a:endParaRPr>
          </a:p>
          <a:p>
            <a:endParaRPr lang="en-SG"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latin typeface="Times New Roman" pitchFamily="18" charset="0"/>
                <a:cs typeface="Times New Roman" pitchFamily="18" charset="0"/>
              </a:rPr>
              <a:t>      PROPOSED SYSTEM</a:t>
            </a:r>
            <a:endParaRPr lang="en-SG"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2400" dirty="0" smtClean="0">
                <a:latin typeface="Times New Roman" pitchFamily="18" charset="0"/>
                <a:cs typeface="Times New Roman" pitchFamily="18" charset="0"/>
              </a:rPr>
              <a:t>Employee information system is easy to use application which is created to manage the employee data. It is created to record the details of the employees. This reduces the dependency on the manual system which could create errors. This system can easily help in tracking employee records. There is a search feature which allows getting records of a specific employee. There is an administrator which can add, edit, delete and save records in a database. There are two views for this application first is the administrator and the second is employee view. The employee view enables employees to view their details.</a:t>
            </a:r>
            <a:endParaRPr lang="en-SG"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latin typeface="Times New Roman" pitchFamily="18" charset="0"/>
                <a:cs typeface="Times New Roman" pitchFamily="18" charset="0"/>
              </a:rPr>
              <a:t>      TECHNOLOGY USED</a:t>
            </a:r>
            <a:endParaRPr lang="en-S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8"/>
            <a:endParaRPr lang="en-SG" sz="3200" dirty="0" smtClean="0">
              <a:latin typeface="Times New Roman" pitchFamily="18" charset="0"/>
              <a:cs typeface="Times New Roman" pitchFamily="18" charset="0"/>
            </a:endParaRPr>
          </a:p>
          <a:p>
            <a:pPr lvl="8"/>
            <a:r>
              <a:rPr lang="en-SG" sz="3200" dirty="0" smtClean="0">
                <a:latin typeface="Times New Roman" pitchFamily="18" charset="0"/>
                <a:cs typeface="Times New Roman" pitchFamily="18" charset="0"/>
              </a:rPr>
              <a:t>Spring Boot</a:t>
            </a:r>
          </a:p>
          <a:p>
            <a:pPr lvl="8"/>
            <a:r>
              <a:rPr lang="en-SG" sz="3200" dirty="0" smtClean="0">
                <a:latin typeface="Times New Roman" pitchFamily="18" charset="0"/>
                <a:cs typeface="Times New Roman" pitchFamily="18" charset="0"/>
              </a:rPr>
              <a:t>Hibernate</a:t>
            </a:r>
          </a:p>
          <a:p>
            <a:pPr lvl="8"/>
            <a:r>
              <a:rPr lang="en-SG" sz="3200" dirty="0" smtClean="0">
                <a:latin typeface="Times New Roman" pitchFamily="18" charset="0"/>
                <a:cs typeface="Times New Roman" pitchFamily="18" charset="0"/>
              </a:rPr>
              <a:t>JPA</a:t>
            </a:r>
          </a:p>
          <a:p>
            <a:pPr lvl="8"/>
            <a:r>
              <a:rPr lang="en-SG" sz="3200" dirty="0" err="1" smtClean="0">
                <a:latin typeface="Times New Roman" pitchFamily="18" charset="0"/>
                <a:cs typeface="Times New Roman" pitchFamily="18" charset="0"/>
              </a:rPr>
              <a:t>MySql</a:t>
            </a:r>
            <a:endParaRPr lang="en-SG" sz="3200" dirty="0" smtClean="0">
              <a:latin typeface="Times New Roman" pitchFamily="18" charset="0"/>
              <a:cs typeface="Times New Roman" pitchFamily="18" charset="0"/>
            </a:endParaRPr>
          </a:p>
          <a:p>
            <a:pPr lvl="8"/>
            <a:r>
              <a:rPr lang="en-SG" sz="3200" dirty="0" err="1" smtClean="0">
                <a:latin typeface="Times New Roman" pitchFamily="18" charset="0"/>
                <a:cs typeface="Times New Roman" pitchFamily="18" charset="0"/>
              </a:rPr>
              <a:t>Language:Java</a:t>
            </a:r>
            <a:endParaRPr lang="en-SG"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latin typeface="Times New Roman" pitchFamily="18" charset="0"/>
                <a:cs typeface="Times New Roman" pitchFamily="18" charset="0"/>
              </a:rPr>
              <a:t>          SPRING BOOT</a:t>
            </a:r>
            <a:endParaRPr lang="en-S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SG" sz="3200" dirty="0" smtClean="0">
                <a:latin typeface="Times New Roman" pitchFamily="18" charset="0"/>
                <a:cs typeface="Times New Roman" pitchFamily="18" charset="0"/>
              </a:rPr>
              <a:t>Spring boot is an open source Java-based framework used to create a micro-services.</a:t>
            </a:r>
          </a:p>
          <a:p>
            <a:r>
              <a:rPr lang="en-SG" sz="3200" dirty="0" smtClean="0">
                <a:latin typeface="Times New Roman" pitchFamily="18" charset="0"/>
                <a:cs typeface="Times New Roman" pitchFamily="18" charset="0"/>
              </a:rPr>
              <a:t>Spring Boot provides a good platform for Java developers to develop a stand-alone and production-grade spring application that you can just run.</a:t>
            </a:r>
          </a:p>
          <a:p>
            <a:r>
              <a:rPr lang="en-SG" sz="3200" dirty="0" smtClean="0">
                <a:latin typeface="Times New Roman" pitchFamily="18" charset="0"/>
                <a:cs typeface="Times New Roman" pitchFamily="18" charset="0"/>
              </a:rPr>
              <a:t>Eases dependency management</a:t>
            </a:r>
            <a:endParaRPr lang="en-SG"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sz="4800" dirty="0" smtClean="0">
                <a:latin typeface="Times New Roman" pitchFamily="18" charset="0"/>
                <a:cs typeface="Times New Roman" pitchFamily="18" charset="0"/>
              </a:rPr>
              <a:t>             HIBERNATE</a:t>
            </a:r>
            <a:endParaRPr lang="en-SG" sz="4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2357430"/>
            <a:ext cx="8229600" cy="3967170"/>
          </a:xfrm>
        </p:spPr>
        <p:txBody>
          <a:bodyPr>
            <a:normAutofit/>
          </a:bodyPr>
          <a:lstStyle/>
          <a:p>
            <a:r>
              <a:rPr lang="en-SG" sz="3600" dirty="0" smtClean="0">
                <a:latin typeface="Times New Roman" pitchFamily="18" charset="0"/>
                <a:cs typeface="Times New Roman" pitchFamily="18" charset="0"/>
              </a:rPr>
              <a:t>Hibernate is a JPA provider.</a:t>
            </a:r>
          </a:p>
          <a:p>
            <a:r>
              <a:rPr lang="en-SG" sz="3600" dirty="0" smtClean="0">
                <a:latin typeface="Times New Roman" pitchFamily="18" charset="0"/>
                <a:cs typeface="Times New Roman" pitchFamily="18" charset="0"/>
              </a:rPr>
              <a:t>It understands the mapping that we add between objects and tables.</a:t>
            </a:r>
          </a:p>
          <a:p>
            <a:r>
              <a:rPr lang="en-SG" sz="3600" dirty="0" smtClean="0">
                <a:latin typeface="Times New Roman" pitchFamily="18" charset="0"/>
                <a:cs typeface="Times New Roman" pitchFamily="18" charset="0"/>
              </a:rPr>
              <a:t>It ensures that data is stored/retrieved from the database based on the mappings</a:t>
            </a:r>
            <a:endParaRPr lang="en-SG"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latin typeface="Times New Roman" pitchFamily="18" charset="0"/>
                <a:cs typeface="Times New Roman" pitchFamily="18" charset="0"/>
              </a:rPr>
              <a:t>              MODULES</a:t>
            </a:r>
            <a:endParaRPr lang="en-SG"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SG" dirty="0" smtClean="0"/>
              <a:t>Admin Login</a:t>
            </a:r>
          </a:p>
          <a:p>
            <a:pPr lvl="4"/>
            <a:r>
              <a:rPr lang="en-SG" dirty="0" smtClean="0"/>
              <a:t> </a:t>
            </a:r>
            <a:r>
              <a:rPr lang="en-SG" sz="2400" dirty="0" smtClean="0">
                <a:latin typeface="Times New Roman" pitchFamily="18" charset="0"/>
                <a:cs typeface="Times New Roman" pitchFamily="18" charset="0"/>
              </a:rPr>
              <a:t>Create </a:t>
            </a:r>
          </a:p>
          <a:p>
            <a:pPr lvl="4"/>
            <a:r>
              <a:rPr lang="en-SG" sz="2400" dirty="0" smtClean="0">
                <a:latin typeface="Times New Roman" pitchFamily="18" charset="0"/>
                <a:cs typeface="Times New Roman" pitchFamily="18" charset="0"/>
              </a:rPr>
              <a:t> Update</a:t>
            </a:r>
          </a:p>
          <a:p>
            <a:pPr lvl="4"/>
            <a:r>
              <a:rPr lang="en-SG" sz="2400" dirty="0" smtClean="0">
                <a:latin typeface="Times New Roman" pitchFamily="18" charset="0"/>
                <a:cs typeface="Times New Roman" pitchFamily="18" charset="0"/>
              </a:rPr>
              <a:t> Delete</a:t>
            </a:r>
          </a:p>
          <a:p>
            <a:pPr lvl="4"/>
            <a:r>
              <a:rPr lang="en-SG" sz="2400" dirty="0" smtClean="0">
                <a:latin typeface="Times New Roman" pitchFamily="18" charset="0"/>
                <a:cs typeface="Times New Roman" pitchFamily="18" charset="0"/>
              </a:rPr>
              <a:t> Search</a:t>
            </a:r>
          </a:p>
          <a:p>
            <a:r>
              <a:rPr lang="en-SG" dirty="0" smtClean="0"/>
              <a:t>User Login</a:t>
            </a:r>
          </a:p>
          <a:p>
            <a:pPr lvl="4"/>
            <a:r>
              <a:rPr lang="en-SG" sz="2400" dirty="0" smtClean="0">
                <a:latin typeface="Times New Roman" pitchFamily="18" charset="0"/>
                <a:cs typeface="Times New Roman" pitchFamily="18" charset="0"/>
              </a:rPr>
              <a:t>View Details</a:t>
            </a:r>
            <a:endParaRPr lang="en-SG"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remadhasan gandhi\Downloads\1.jpeg"/>
          <p:cNvPicPr>
            <a:picLocks noGrp="1" noChangeAspect="1" noChangeArrowheads="1"/>
          </p:cNvPicPr>
          <p:nvPr>
            <p:ph idx="1"/>
          </p:nvPr>
        </p:nvPicPr>
        <p:blipFill>
          <a:blip r:embed="rId2"/>
          <a:srcRect/>
          <a:stretch>
            <a:fillRect/>
          </a:stretch>
        </p:blipFill>
        <p:spPr bwMode="auto">
          <a:xfrm>
            <a:off x="457200" y="928671"/>
            <a:ext cx="8229600" cy="5232894"/>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590</TotalTime>
  <Words>346</Words>
  <Application>Microsoft Office PowerPoint</Application>
  <PresentationFormat>On-screen Show (4:3)</PresentationFormat>
  <Paragraphs>37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EMPLOYEE MANAGEMENT SYSTEM </vt:lpstr>
      <vt:lpstr>                  EMS</vt:lpstr>
      <vt:lpstr>        EXISTING SYTEM</vt:lpstr>
      <vt:lpstr>      PROPOSED SYSTEM</vt:lpstr>
      <vt:lpstr>      TECHNOLOGY USED</vt:lpstr>
      <vt:lpstr>          SPRING BOOT</vt:lpstr>
      <vt:lpstr>             HIBERNATE</vt:lpstr>
      <vt:lpstr>              MODULES</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MANAGEMENT SYSTEM</dc:title>
  <dc:creator>premadhasan gandhi</dc:creator>
  <cp:lastModifiedBy>premadhasan gandhi</cp:lastModifiedBy>
  <cp:revision>38</cp:revision>
  <dcterms:created xsi:type="dcterms:W3CDTF">2022-03-19T10:47:44Z</dcterms:created>
  <dcterms:modified xsi:type="dcterms:W3CDTF">2022-03-20T16:57:32Z</dcterms:modified>
</cp:coreProperties>
</file>