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3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71277"/>
            <a:ext cx="8753121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In today's presentation, we will delve into a comprehensive analysis of our sales transaction dataset. By examining key metrics, trends, and customer behaviour, we aim to extract valuable insights that can guide strategic decision-making. As we progress through this presentation, we will navigate through data exploration, model development, and interpretation, uncovering patterns that shed light on customer preferences, product performance, and potential areas for growth.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Understanding the data 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30683" y="1696373"/>
            <a:ext cx="8396282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IN" dirty="0"/>
              <a:t>There are some limitations in the given dataset like some values are missing and some data types are different according to their values.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Gender column contains inconsistency  values 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Age column is missing.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State column is not consistent.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Profit column is missing.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Visualizing age distribution to identify the predominant age groups of customers.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8842331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IN" dirty="0"/>
              <a:t>First of all, we have to determine a hypothesis related </a:t>
            </a:r>
            <a:r>
              <a:rPr lang="en-IN" dirty="0" err="1"/>
              <a:t>ot</a:t>
            </a:r>
            <a:r>
              <a:rPr lang="en-IN" dirty="0"/>
              <a:t> the business question that can be answered with the help of existing data. Perform statistical testing to determine if the hypothesis is valid or not.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calculated fields based on existing data, for example, convert “DOB” column into an age bracket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Clean the data such as outliers, inconsistence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Test the performance of the model using factors like residual deviance, ,R-Squared. Appropriately according to the model performance, assumptions and limitations.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797726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IN" dirty="0"/>
              <a:t>Visualization and presentation of findings. This may involve interpreting the significant variables and co-efficient from a business perspective.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With the help of this slide, we get an idea around the business issue and support our case with quantitative and qualitative observations.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Analyzing</a:t>
            </a:r>
            <a:r>
              <a:rPr lang="en-IN" dirty="0"/>
              <a:t> customer demographics such as gender, age, and job title in relation to their past 3 years' bike-related purchases.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Highlighting the preferences of affluent customers compared to mass-market customers in terms of product class and size.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On-screen Show (16:9)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praveen k</cp:lastModifiedBy>
  <cp:revision>1</cp:revision>
  <dcterms:modified xsi:type="dcterms:W3CDTF">2023-08-09T06:01:24Z</dcterms:modified>
</cp:coreProperties>
</file>