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Predictive Model 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123" y="281151"/>
            <a:ext cx="5181600" cy="1157124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Evaluation Metric &amp; Feature Importance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1EBF30-6285-5FA1-CD84-406408545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02" y="1924050"/>
            <a:ext cx="6363283" cy="4747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87B15E-E15D-3918-ED7C-9B925692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1924050"/>
            <a:ext cx="5457825" cy="44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Predictive Model Result</vt:lpstr>
      <vt:lpstr>Evaluation Metric &amp; Feature Importance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praveen k</cp:lastModifiedBy>
  <cp:revision>2</cp:revision>
  <dcterms:created xsi:type="dcterms:W3CDTF">2022-12-06T11:13:27Z</dcterms:created>
  <dcterms:modified xsi:type="dcterms:W3CDTF">2023-08-05T07:48:29Z</dcterms:modified>
</cp:coreProperties>
</file>