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7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IN" sz="2400" i="1" dirty="0"/>
              <a:t>Employee</a:t>
            </a:r>
            <a:r>
              <a:rPr lang="en-IN" sz="2400" i="1" baseline="0" dirty="0"/>
              <a:t> Rating  </a:t>
            </a:r>
            <a:r>
              <a:rPr lang="en-IN" sz="2400" i="1" baseline="0" dirty="0" err="1"/>
              <a:t>Analyisi</a:t>
            </a:r>
            <a:endParaRPr lang="en-IN" sz="2400" i="1" baseline="0" dirty="0"/>
          </a:p>
        </c:rich>
      </c:tx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71-1945-9BF4-D9D8AD3FCDD9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71-1945-9BF4-D9D8AD3FCDD9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71-1945-9BF4-D9D8AD3FCDD9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D71-1945-9BF4-D9D8AD3FCDD9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71-1945-9BF4-D9D8AD3FCD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3966720"/>
        <c:axId val="73968256"/>
      </c:barChart>
      <c:catAx>
        <c:axId val="739667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73968256"/>
        <c:crosses val="autoZero"/>
        <c:auto val="1"/>
        <c:lblAlgn val="ctr"/>
        <c:lblOffset val="100"/>
        <c:noMultiLvlLbl val="0"/>
      </c:catAx>
      <c:valAx>
        <c:axId val="7396825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73966720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2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6.3303659742828935E-2"/>
          <c:y val="7.9279234288580969E-2"/>
          <c:w val="0.73402774208120125"/>
          <c:h val="0.84144153142283851"/>
        </c:manualLayout>
      </c:layout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A4-FE4A-9EA4-85D7D4FAC8D0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A4-FE4A-9EA4-85D7D4FAC8D0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A4-FE4A-9EA4-85D7D4FAC8D0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A4-FE4A-9EA4-85D7D4FAC8D0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A4-FE4A-9EA4-85D7D4FAC8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7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Employee</a:t>
            </a:r>
            <a:r>
              <a:rPr lang="en-IN" baseline="0"/>
              <a:t>  Rating Analysis As Percentage</a:t>
            </a:r>
          </a:p>
          <a:p>
            <a:pPr>
              <a:defRPr/>
            </a:pPr>
            <a:endParaRPr lang="en-IN"/>
          </a:p>
        </c:rich>
      </c:tx>
      <c:overlay val="0"/>
    </c:title>
    <c:autoTitleDeleted val="0"/>
    <c:pivotFmts>
      <c:pivotFmt>
        <c:idx val="0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8E-0640-80D4-1DDE2F8DEDB6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8E-0640-80D4-1DDE2F8DEDB6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8E-0640-80D4-1DDE2F8DEDB6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18E-0640-80D4-1DDE2F8DEDB6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8E-0640-80D4-1DDE2F8DEDB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104869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9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95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1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6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9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04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23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92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4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3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2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1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0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 /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object 7"/>
          <p:cNvSpPr txBox="1">
            <a:spLocks noGrp="1"/>
          </p:cNvSpPr>
          <p:nvPr>
            <p:ph type="ctrTitle"/>
          </p:nvPr>
        </p:nvSpPr>
        <p:spPr>
          <a:xfrm>
            <a:off x="-457200" y="609601"/>
            <a:ext cx="9982200" cy="1616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04859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3955"/>
            <a:ext cx="1011936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592" name="TextBox 13"/>
          <p:cNvSpPr txBox="1"/>
          <p:nvPr/>
        </p:nvSpPr>
        <p:spPr>
          <a:xfrm>
            <a:off x="762002" y="3314150"/>
            <a:ext cx="10403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    Praveen. M</a:t>
            </a:r>
          </a:p>
          <a:p>
            <a:r>
              <a:rPr lang="en-US" sz="2400" dirty="0"/>
              <a:t>REGISTER NO:         312211302  /  NM ID :asunm1425</a:t>
            </a:r>
            <a:r>
              <a:rPr lang="ta-IN" sz="2400" dirty="0"/>
              <a:t>unm1425praveenm</a:t>
            </a:r>
          </a:p>
          <a:p>
            <a:r>
              <a:rPr lang="en-US" sz="2400" dirty="0"/>
              <a:t>DEPARTMENT:         </a:t>
            </a:r>
            <a:r>
              <a:rPr lang="en-US" sz="2400" dirty="0" err="1"/>
              <a:t>B.Com</a:t>
            </a:r>
            <a:r>
              <a:rPr lang="en-US" sz="2400" dirty="0"/>
              <a:t>  (G)  COMMERCE</a:t>
            </a:r>
          </a:p>
          <a:p>
            <a:r>
              <a:rPr lang="en-US" sz="2400" dirty="0"/>
              <a:t>COLLEGE :                 K.R.M.M.COLLEGE      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5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8"/>
          <p:cNvSpPr txBox="1"/>
          <p:nvPr/>
        </p:nvSpPr>
        <p:spPr>
          <a:xfrm>
            <a:off x="739775" y="291148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3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Rectangle 6"/>
          <p:cNvSpPr/>
          <p:nvPr/>
        </p:nvSpPr>
        <p:spPr>
          <a:xfrm>
            <a:off x="914400" y="1981200"/>
            <a:ext cx="8458200" cy="3749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Data Collection :  The data was collected  from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Hilight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Data description : picking data from work sheet like employee id,   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Business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Units,Names,Employee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Rating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ect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Exist Data : Picking existing employee details  using conditional formatting.</a:t>
            </a:r>
          </a:p>
          <a:p>
            <a:pPr>
              <a:buFont typeface="Wingdings" pitchFamily="2" charset="2"/>
              <a:buChar char="v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Removing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Data : Using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filltering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option  removing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employee data.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Pivot Table :  Creating pivot table  by using data set.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Graph :   Graph was represented as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colum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chat  and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atteched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in below.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7"/>
          <p:cNvSpPr txBox="1">
            <a:spLocks noGrp="1"/>
          </p:cNvSpPr>
          <p:nvPr>
            <p:ph type="title"/>
          </p:nvPr>
        </p:nvSpPr>
        <p:spPr>
          <a:xfrm>
            <a:off x="755333" y="373087"/>
            <a:ext cx="2437131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40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4194305" name="Chart 9"/>
          <p:cNvGraphicFramePr>
            <a:graphicFrameLocks/>
          </p:cNvGraphicFramePr>
          <p:nvPr/>
        </p:nvGraphicFramePr>
        <p:xfrm>
          <a:off x="914400" y="1295400"/>
          <a:ext cx="10134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1277600" cy="841248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4194306" name="Chart 9"/>
          <p:cNvGraphicFramePr>
            <a:graphicFrameLocks/>
          </p:cNvGraphicFramePr>
          <p:nvPr/>
        </p:nvGraphicFramePr>
        <p:xfrm>
          <a:off x="685801" y="1371600"/>
          <a:ext cx="4419599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194307" name="Chart 11"/>
          <p:cNvGraphicFramePr>
            <a:graphicFrameLocks/>
          </p:cNvGraphicFramePr>
          <p:nvPr/>
        </p:nvGraphicFramePr>
        <p:xfrm>
          <a:off x="5562600" y="1295400"/>
          <a:ext cx="62484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 rot="10800000" flipV="1">
            <a:off x="2231136" y="226218"/>
            <a:ext cx="6067520" cy="73847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3" name="Rectangle 3"/>
          <p:cNvSpPr/>
          <p:nvPr/>
        </p:nvSpPr>
        <p:spPr>
          <a:xfrm>
            <a:off x="1295400" y="1219201"/>
            <a:ext cx="8077200" cy="4701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Most of the Employees are in 3 rating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categary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we need to motivate them and push into 4 or 5 rating by giving tips and tricks.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BPC have the high percentage in data set 13%.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EW have low percentage in data set 8%.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PYZ , NEL and CCDR have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repited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percentage 9%.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The high Rating 5 is  most in BPC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1"/>
          <p:cNvSpPr/>
          <p:nvPr/>
        </p:nvSpPr>
        <p:spPr>
          <a:xfrm>
            <a:off x="457201" y="228600"/>
            <a:ext cx="37430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/>
              <a:t>PROJECT</a:t>
            </a:r>
            <a:r>
              <a:rPr lang="en-IN" dirty="0"/>
              <a:t>  </a:t>
            </a:r>
          </a:p>
        </p:txBody>
      </p:sp>
      <p:sp>
        <p:nvSpPr>
          <p:cNvPr id="1048600" name="Rectangle 2"/>
          <p:cNvSpPr/>
          <p:nvPr/>
        </p:nvSpPr>
        <p:spPr>
          <a:xfrm>
            <a:off x="2514601" y="2514600"/>
            <a:ext cx="6847884" cy="1412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 using Excel</a:t>
            </a:r>
            <a:endParaRPr lang="en-IN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1"/>
          <p:cNvSpPr/>
          <p:nvPr/>
        </p:nvSpPr>
        <p:spPr>
          <a:xfrm>
            <a:off x="533400" y="457200"/>
            <a:ext cx="324221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b="1" cap="all" dirty="0"/>
              <a:t>AGENDA</a:t>
            </a:r>
            <a:endParaRPr lang="en-IN" sz="5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2" name="Rectangle 3"/>
          <p:cNvSpPr/>
          <p:nvPr/>
        </p:nvSpPr>
        <p:spPr>
          <a:xfrm>
            <a:off x="3276600" y="2286000"/>
            <a:ext cx="4648200" cy="293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Project Overview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End Users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Our Solution and Proposition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Dataset Description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Modelling Approach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Results and Discussion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Conclusion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104860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09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0" name="object 7"/>
          <p:cNvSpPr txBox="1">
            <a:spLocks noGrp="1"/>
          </p:cNvSpPr>
          <p:nvPr>
            <p:ph type="title"/>
          </p:nvPr>
        </p:nvSpPr>
        <p:spPr>
          <a:xfrm>
            <a:off x="838200" y="-315251"/>
            <a:ext cx="5636895" cy="84493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r>
              <a:rPr lang="en-IN" sz="1400" spc="10" dirty="0"/>
              <a:t>Employee rating analysis is used in organizations for several important reasons:</a:t>
            </a:r>
            <a:br>
              <a:rPr lang="en-IN" sz="1400" spc="10" dirty="0"/>
            </a:br>
            <a:r>
              <a:rPr lang="en-IN" sz="1400" spc="10" dirty="0"/>
              <a:t>1. *Performance Evaluation*: It provides a structured way to assess employee performance, identifying strengths, weaknesses, and areas for improvement. This helps in setting goals and expectations for employees.</a:t>
            </a:r>
            <a:br>
              <a:rPr lang="en-IN" sz="1400" spc="10" dirty="0"/>
            </a:br>
            <a:br>
              <a:rPr lang="en-IN" sz="1400" spc="10" dirty="0"/>
            </a:br>
            <a:r>
              <a:rPr lang="en-IN" sz="1400" spc="10" dirty="0"/>
              <a:t>2. *Decision Making*: Employee ratings are crucial for making informed decisions regarding promotions, raises, bonuses, and other rewards. They ensure that these decisions are based on objective data rather than subjective opinions.</a:t>
            </a:r>
            <a:br>
              <a:rPr lang="en-IN" sz="1400" spc="10" dirty="0"/>
            </a:br>
            <a:br>
              <a:rPr lang="en-IN" sz="1400" spc="10" dirty="0"/>
            </a:br>
            <a:r>
              <a:rPr lang="en-IN" sz="1400" spc="10" dirty="0"/>
              <a:t>3. *Talent Management*: By analyzing employee ratings, organizations can identify high performers who may be ready for leadership roles and provide targeted development opportunities for employees who need improvement.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sp>
        <p:nvSpPr>
          <p:cNvPr id="1048611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8658241" y="2647950"/>
            <a:ext cx="3533775" cy="3810000"/>
            <a:chOff x="8658225" y="2647950"/>
            <a:chExt cx="3533775" cy="3810000"/>
          </a:xfrm>
        </p:grpSpPr>
        <p:sp>
          <p:nvSpPr>
            <p:cNvPr id="104861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14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7"/>
          <p:cNvSpPr txBox="1">
            <a:spLocks noGrp="1"/>
          </p:cNvSpPr>
          <p:nvPr>
            <p:ph type="title"/>
          </p:nvPr>
        </p:nvSpPr>
        <p:spPr>
          <a:xfrm>
            <a:off x="914400" y="320743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4861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17" name="TextBox 10"/>
          <p:cNvSpPr txBox="1"/>
          <p:nvPr/>
        </p:nvSpPr>
        <p:spPr>
          <a:xfrm>
            <a:off x="990600" y="2133600"/>
            <a:ext cx="7924800" cy="258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</a:t>
            </a:r>
          </a:p>
          <a:p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Framework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Criteria Development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Reports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THE END USERS? </a:t>
            </a:r>
          </a:p>
        </p:txBody>
      </p:sp>
      <p:graphicFrame>
        <p:nvGraphicFramePr>
          <p:cNvPr id="4194304" name="Table 2"/>
          <p:cNvGraphicFramePr>
            <a:graphicFrameLocks noGrp="1"/>
          </p:cNvGraphicFramePr>
          <p:nvPr/>
        </p:nvGraphicFramePr>
        <p:xfrm>
          <a:off x="4038600" y="2362200"/>
          <a:ext cx="3505200" cy="421005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Employees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Employers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Managers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Organizations</a:t>
                      </a:r>
                    </a:p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" y="1476377"/>
            <a:ext cx="2695575" cy="3248025"/>
          </a:xfrm>
          <a:prstGeom prst="rect">
            <a:avLst/>
          </a:prstGeom>
        </p:spPr>
      </p:pic>
      <p:sp>
        <p:nvSpPr>
          <p:cNvPr id="1048619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6"/>
          <p:cNvSpPr txBox="1">
            <a:spLocks noGrp="1"/>
          </p:cNvSpPr>
          <p:nvPr>
            <p:ph type="title"/>
          </p:nvPr>
        </p:nvSpPr>
        <p:spPr>
          <a:xfrm>
            <a:off x="1219200" y="363583"/>
            <a:ext cx="10681335" cy="7836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r>
              <a:rPr lang="en-IN" sz="2400" dirty="0"/>
              <a:t>                        Conditional </a:t>
            </a:r>
            <a:r>
              <a:rPr lang="en-IN" sz="2400" dirty="0" err="1"/>
              <a:t>Formating</a:t>
            </a:r>
            <a:r>
              <a:rPr lang="en-IN" sz="2400" dirty="0"/>
              <a:t> 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Filtering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Pivotal table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Graph – Data Visualization </a:t>
            </a:r>
            <a:br>
              <a:rPr lang="en-IN" sz="2400" dirty="0"/>
            </a:br>
            <a:r>
              <a:rPr lang="en-IN" sz="2400" dirty="0"/>
              <a:t>                                                              </a:t>
            </a:r>
            <a:br>
              <a:rPr lang="en-IN" sz="3600" dirty="0"/>
            </a:br>
            <a:r>
              <a:rPr lang="en-IN" sz="3600" dirty="0"/>
              <a:t>                    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endParaRPr sz="3600" dirty="0"/>
          </a:p>
        </p:txBody>
      </p:sp>
      <p:sp>
        <p:nvSpPr>
          <p:cNvPr id="1048623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11582400" cy="841248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5" name="Rectangle 2"/>
          <p:cNvSpPr/>
          <p:nvPr/>
        </p:nvSpPr>
        <p:spPr>
          <a:xfrm>
            <a:off x="990600" y="1905000"/>
            <a:ext cx="8915400" cy="4701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Data   From 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26 features in employee data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9 features used in excel </a:t>
            </a:r>
          </a:p>
          <a:p>
            <a:pPr>
              <a:buFont typeface="Wingdings" pitchFamily="2" charset="2"/>
              <a:buChar char="ü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ID         -  Numeric 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Name              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type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Gender                   - Male / Female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rating    - Numeric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Business Unit        - Text 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 txBox="1"/>
          <p:nvPr/>
        </p:nvSpPr>
        <p:spPr>
          <a:xfrm>
            <a:off x="752476" y="648604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7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8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9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88" y="3381380"/>
            <a:ext cx="2466975" cy="3419475"/>
          </a:xfrm>
          <a:prstGeom prst="rect">
            <a:avLst/>
          </a:prstGeom>
        </p:spPr>
      </p:pic>
      <p:sp>
        <p:nvSpPr>
          <p:cNvPr id="1048630" name="object 7"/>
          <p:cNvSpPr txBox="1">
            <a:spLocks noGrp="1"/>
          </p:cNvSpPr>
          <p:nvPr>
            <p:ph type="title"/>
          </p:nvPr>
        </p:nvSpPr>
        <p:spPr>
          <a:xfrm>
            <a:off x="685800" y="320743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31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2" name="TextBox 8"/>
          <p:cNvSpPr txBox="1"/>
          <p:nvPr/>
        </p:nvSpPr>
        <p:spPr>
          <a:xfrm>
            <a:off x="2743200" y="2354727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3" name="Rectangle 9"/>
          <p:cNvSpPr/>
          <p:nvPr/>
        </p:nvSpPr>
        <p:spPr>
          <a:xfrm>
            <a:off x="3276600" y="3810000"/>
            <a:ext cx="6951981" cy="510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b="1" dirty="0"/>
              <a:t>Analysis Employee Rating Using </a:t>
            </a:r>
            <a:r>
              <a:rPr lang="en-IN" sz="2800" b="1" dirty="0" err="1"/>
              <a:t>Pivote</a:t>
            </a:r>
            <a:r>
              <a:rPr lang="en-IN" sz="2800" b="1" dirty="0"/>
              <a:t> 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Parcel</vt:lpstr>
      <vt:lpstr>Employee Data Analysis using Excel  </vt:lpstr>
      <vt:lpstr>PowerPoint Presentation</vt:lpstr>
      <vt:lpstr>PowerPoint Presentation</vt:lpstr>
      <vt:lpstr>PROBLEM STATEMENT   Employee rating analysis is used in organizations for several important reasons: 1. *Performance Evaluation*: It provides a structured way to assess employee performance, identifying strengths, weaknesses, and areas for improvement. This helps in setting goals and expectations for employees.  2. *Decision Making*: Employee ratings are crucial for making informed decisions regarding promotions, raises, bonuses, and other rewards. They ensure that these decisions are based on objective data rather than subjective opinions.  3. *Talent Management*: By analyzing employee ratings, organizations can identify high performers who may be ready for leadership roles and provide targeted development opportunities for employees who need improvement.   </vt:lpstr>
      <vt:lpstr>PROJECT OVERVIEW</vt:lpstr>
      <vt:lpstr>WHO ARE THE END USERS? </vt:lpstr>
      <vt:lpstr>OUR SOLUTION AND ITS VALUE PROPOSITION                            Conditional Formating                           Filtering                          Pivotal table                          Graph – Data Visualization                                                                                         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praveenm4020@gmail.com</cp:lastModifiedBy>
  <cp:revision>1</cp:revision>
  <dcterms:created xsi:type="dcterms:W3CDTF">2024-03-28T17:07:22Z</dcterms:created>
  <dcterms:modified xsi:type="dcterms:W3CDTF">2024-10-04T03:40:39Z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4c506195e05e43329c4388c447a9c2a9</vt:lpwstr>
  </property>
</Properties>
</file>