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Advanced Blood Cell Classification Using Transfer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Pinjari Khaja Hussen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Aim: Automate blood cell classification using deep learning</a:t>
            </a:r>
          </a:p>
          <a:p>
            <a:r>
              <a:t>• Transfer Learning allows for efficient training using pre-trained models</a:t>
            </a:r>
          </a:p>
          <a:p>
            <a:r>
              <a:t>• Model used: ResNet50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Dataset includes 4 classes: Neutrophils, Lymphocytes, Monocytes, Eosinophils</a:t>
            </a:r>
          </a:p>
          <a:p>
            <a:r>
              <a:t>• Images are resized to 224x224 pixels</a:t>
            </a:r>
          </a:p>
          <a:p>
            <a:r>
              <a:t>• Augmentation techniques applied to avoid overfitting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Python</a:t>
            </a:r>
          </a:p>
          <a:p>
            <a:r>
              <a:t>• TensorFlow / Keras</a:t>
            </a:r>
          </a:p>
          <a:p>
            <a:r>
              <a:t>• OpenCV</a:t>
            </a:r>
          </a:p>
          <a:p>
            <a:r>
              <a:t>• Scikit-learn</a:t>
            </a:r>
          </a:p>
          <a:p>
            <a:r>
              <a:t>• Matplotlib &amp; Seaborn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Architecture (ResNet50)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Pre-trained on ImageNet</a:t>
            </a:r>
          </a:p>
          <a:p>
            <a:r>
              <a:t>• Top layers removed and custom classifier added</a:t>
            </a:r>
          </a:p>
          <a:p>
            <a:r>
              <a:t>• Dense layers + Softmax for final classification</a:t>
            </a:r>
          </a:p>
          <a:p>
            <a:r>
              <a:t>• Freeze base layers during initial training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Training &amp;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Optimizer: Adam</a:t>
            </a:r>
          </a:p>
          <a:p>
            <a:r>
              <a:t>• Loss: Categorical Crossentropy</a:t>
            </a:r>
          </a:p>
          <a:p>
            <a:r>
              <a:t>• Metrics: Accuracy</a:t>
            </a:r>
          </a:p>
          <a:p>
            <a:r>
              <a:t>• Accuracy achieved: ~90-95%</a:t>
            </a:r>
          </a:p>
          <a:p>
            <a:r>
              <a:t>• Evaluated using confusion matrix and classification report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Deep learning effectively classifies blood cells</a:t>
            </a:r>
          </a:p>
          <a:p>
            <a:r>
              <a:t>• Transfer learning reduces training time</a:t>
            </a:r>
          </a:p>
          <a:p>
            <a:r>
              <a:t>• Future work: Deploy as a mobile or web application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Pinjari Khaja Hussen</a:t>
            </a:r>
          </a:p>
          <a:p>
            <a:r>
              <a:t>Project: Advanced Blood Cell Classification Using Transfer Learning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