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A1613C3-7771-45E6-BC80-BCDC3B7749A8}">
  <a:tblStyle styleId="{8A1613C3-7771-45E6-BC80-BCDC3B7749A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ijarcce.com/upload/2016/may-16/IJARCCE%2093.pdf" TargetMode="External"/><Relationship Id="rId3" Type="http://schemas.openxmlformats.org/officeDocument/2006/relationships/hyperlink" Target="https://phys.org/news/2011-04-energy_1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http://www.ijarcce.com/upload/2016/may-16/IJARCCE%2093.pdf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https://phys.org/news/2011-04-energy_1.html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ijarcce.com/upload/2016/may-16/IJARCCE%2093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hys.org/news/2011-04-energy_1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byLJBi4Zkcg&amp;feature=youtu.b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956875" y="11295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Lights OFF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081900" y="2060554"/>
            <a:ext cx="4776000" cy="200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</a:t>
            </a:r>
            <a:r>
              <a:rPr lang="en"/>
              <a:t> </a:t>
            </a:r>
            <a:r>
              <a:rPr lang="en"/>
              <a:t>Packers: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Mohamad Shafaat Ali Khan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Purva Patel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Amrapali Sarkar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Praveen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PRODUCT</a:t>
            </a:r>
            <a:r>
              <a:rPr lang="en"/>
              <a:t>-CIRCUIT DIAGRAM</a:t>
            </a:r>
          </a:p>
        </p:txBody>
      </p:sp>
      <p:pic>
        <p:nvPicPr>
          <p:cNvPr descr="WhatsApp Image 2017-05-08 at 3.23.30 PM.jpe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4" y="1329224"/>
            <a:ext cx="3176124" cy="34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ANDROID FEATURES &amp; LIBRARIES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Background Services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Retrofit Libraries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Security - Tokenization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Achartengine API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onSaveInstance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onRestoreInstance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ANDROID APP UI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Drawers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Charts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LIMITATIONS &amp; CHALLENGES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Day</a:t>
            </a:r>
            <a:r>
              <a:rPr lang="en" sz="3000"/>
              <a:t>light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PIR Motion Sensor detects motion up to </a:t>
            </a:r>
            <a:br>
              <a:rPr lang="en" sz="3000"/>
            </a:br>
            <a:r>
              <a:rPr lang="en" sz="3000"/>
              <a:t>30 feet.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Sleeping, Meditating, Sitting Idle etc will also notify as an empty room.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OVERCOMING LIMITATIONS &amp; FUTURE SCOPE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521250" y="137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{8A1613C3-7771-45E6-BC80-BCDC3B7749A8}</a:tableStyleId>
              </a:tblPr>
              <a:tblGrid>
                <a:gridCol w="4105625"/>
                <a:gridCol w="4105625"/>
              </a:tblGrid>
              <a:tr h="62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LIMITATION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SOLUTION</a:t>
                      </a:r>
                    </a:p>
                  </a:txBody>
                  <a:tcPr marT="91425" marB="91425" marR="91425" marL="91425"/>
                </a:tc>
              </a:tr>
              <a:tr h="621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Daylight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Machine Learning</a:t>
                      </a:r>
                    </a:p>
                  </a:txBody>
                  <a:tcPr marT="91425" marB="91425" marR="91425" marL="91425"/>
                </a:tc>
              </a:tr>
              <a:tr h="621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PIR motion senses 30 feet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 high range sensors</a:t>
                      </a:r>
                    </a:p>
                  </a:txBody>
                  <a:tcPr marT="91425" marB="91425" marR="91425" marL="91425"/>
                </a:tc>
              </a:tr>
              <a:tr h="1370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Sleeping, Meditating, Sitting Idle etc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 more sensors like sound sensor etc.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Thank you!!!</a:t>
            </a: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To develop a Smart Control and Monitoring System by harnessing the power of IoTs at low-cost which provides flexible and scalable architecture for university automation. It will provide security, energy efficiency.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110625" y="4618100"/>
            <a:ext cx="5074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Ref: </a:t>
            </a:r>
            <a:r>
              <a:rPr lang="en" sz="1100" u="sng">
                <a:solidFill>
                  <a:schemeClr val="accent5"/>
                </a:solidFill>
                <a:hlinkClick r:id="rId3"/>
              </a:rPr>
              <a:t>http://www.ijarcce.com/upload/2016/may-16/IJARCCE%2093.pdf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survey of 2011 shows that more than half (58%) of the total energy produced in the US is wasted due to inefficiencies, such as waste heat from power plants, vehicles, and light bulbs.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16% is wasted in residential and commercial area due to ignorance.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01750" y="4728700"/>
            <a:ext cx="4172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Ref: </a:t>
            </a:r>
            <a:r>
              <a:rPr lang="en" sz="1100">
                <a:hlinkClick r:id="rId3"/>
              </a:rPr>
              <a:t>https://phys.org/news/2011-04-energy_1.html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To design and implement a system for automated notifications and real time monitoring of a lighted empty room. We are collaborating IoT, Cloud computing and Mobile Application Development.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Our system will help the user to get notified about empty rooms with lights 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57200" y="2332325"/>
            <a:ext cx="32148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chemeClr val="accent1"/>
                </a:solidFill>
                <a:highlight>
                  <a:srgbClr val="FCE5CD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ARCHITECTURE</a:t>
            </a:r>
          </a:p>
        </p:txBody>
      </p:sp>
      <p:pic>
        <p:nvPicPr>
          <p:cNvPr descr="architecture (1)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875" y="152400"/>
            <a:ext cx="6530724" cy="47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TECHNOLOGIES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Android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NodeJS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Express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MongoDB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Arduino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Heruko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65500" y="1088350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https://www.youtube.com/watch?v=byLJBi4Zkcg&amp;feature=youtu.be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PRODUCT-SENSORS</a:t>
            </a:r>
          </a:p>
        </p:txBody>
      </p:sp>
      <p:pic>
        <p:nvPicPr>
          <p:cNvPr descr="MOTION.jp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24" y="1152425"/>
            <a:ext cx="2184126" cy="1638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.jpeg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550" y="2957825"/>
            <a:ext cx="1854800" cy="18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000" y="1091112"/>
            <a:ext cx="1760725" cy="17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0899" y="3075928"/>
            <a:ext cx="1977025" cy="14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PRODUCT-MICROCONTROLLER</a:t>
            </a:r>
          </a:p>
        </p:txBody>
      </p:sp>
      <p:pic>
        <p:nvPicPr>
          <p:cNvPr descr="arduino_uno_large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301550"/>
            <a:ext cx="7471098" cy="37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