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bye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56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Hi </vt:lpstr>
      <vt:lpstr>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admin</dc:creator>
  <cp:lastModifiedBy>admin</cp:lastModifiedBy>
  <cp:revision>1</cp:revision>
  <dcterms:created xsi:type="dcterms:W3CDTF">2020-12-30T06:03:04Z</dcterms:created>
  <dcterms:modified xsi:type="dcterms:W3CDTF">2020-12-30T06:03:46Z</dcterms:modified>
</cp:coreProperties>
</file>