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Arial Black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+aeCtp523V9UofLUQg7T9oeT0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customschemas.google.com/relationships/presentationmetadata" Target="metadata"/><Relationship Id="rId9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4c45d36f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4c45d36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4c45d36f2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4c45d36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612648" y="3293316"/>
            <a:ext cx="5509071" cy="1508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600"/>
              <a:buFont typeface="Arial Black"/>
              <a:buNone/>
              <a:defRPr sz="3600">
                <a:solidFill>
                  <a:srgbClr val="FFC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612648" y="4864061"/>
            <a:ext cx="5509071" cy="10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2" name="Google Shape;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074" y="6176963"/>
            <a:ext cx="983152" cy="61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93" y="196972"/>
            <a:ext cx="3461238" cy="100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612647" y="365760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 Black"/>
              <a:buNone/>
              <a:defRPr sz="2800">
                <a:solidFill>
                  <a:srgbClr val="FFC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612647" y="1810512"/>
            <a:ext cx="10972800" cy="43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074" y="6176963"/>
            <a:ext cx="983152" cy="61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">
  <p:cSld name="Section Divider 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8"/>
          <p:cNvCxnSpPr/>
          <p:nvPr/>
        </p:nvCxnSpPr>
        <p:spPr>
          <a:xfrm>
            <a:off x="640080" y="4833257"/>
            <a:ext cx="3773731" cy="0"/>
          </a:xfrm>
          <a:prstGeom prst="straightConnector1">
            <a:avLst/>
          </a:prstGeom>
          <a:noFill/>
          <a:ln cap="flat" cmpd="sng" w="508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612648" y="4050792"/>
            <a:ext cx="4518025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074" y="6176963"/>
            <a:ext cx="983152" cy="61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- Photo w/ Title and Content">
  <p:cSld name="2 Column - Photo w/ Title and Content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>
            <p:ph idx="2" type="pic"/>
          </p:nvPr>
        </p:nvSpPr>
        <p:spPr>
          <a:xfrm>
            <a:off x="612648" y="365760"/>
            <a:ext cx="5760720" cy="5674995"/>
          </a:xfrm>
          <a:prstGeom prst="rect">
            <a:avLst/>
          </a:prstGeom>
          <a:noFill/>
          <a:ln>
            <a:noFill/>
          </a:ln>
        </p:spPr>
      </p:sp>
      <p:pic>
        <p:nvPicPr>
          <p:cNvPr id="24" name="Google Shape;2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074" y="6176963"/>
            <a:ext cx="983152" cy="6144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6562724" y="365760"/>
            <a:ext cx="5016629" cy="761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000"/>
              <a:buNone/>
              <a:defRPr sz="2000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3" type="body"/>
          </p:nvPr>
        </p:nvSpPr>
        <p:spPr>
          <a:xfrm>
            <a:off x="6562724" y="1298448"/>
            <a:ext cx="5016629" cy="4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- Photo w/ Title and Content">
  <p:cSld name="2 Column - Photo w/ Title and Conten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923" y="6176963"/>
            <a:ext cx="983152" cy="61545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7"/>
          <p:cNvSpPr/>
          <p:nvPr>
            <p:ph idx="2" type="pic"/>
          </p:nvPr>
        </p:nvSpPr>
        <p:spPr>
          <a:xfrm>
            <a:off x="612648" y="365760"/>
            <a:ext cx="5760720" cy="5678424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6559296" y="365760"/>
            <a:ext cx="5020056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2000"/>
              <a:buNone/>
              <a:defRPr b="1" i="0" sz="2000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3" type="body"/>
          </p:nvPr>
        </p:nvSpPr>
        <p:spPr>
          <a:xfrm>
            <a:off x="6559296" y="1300797"/>
            <a:ext cx="5020056" cy="474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609600" y="365760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 Black"/>
              <a:buNone/>
              <a:defRPr sz="2800">
                <a:solidFill>
                  <a:srgbClr val="99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923" y="6176963"/>
            <a:ext cx="983152" cy="61545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609600" y="1810512"/>
            <a:ext cx="10972800" cy="436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- Text and Object ">
  <p:cSld name="2 Column - Text and Object 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923" y="6176963"/>
            <a:ext cx="983152" cy="61545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/>
          <p:nvPr>
            <p:ph type="title"/>
          </p:nvPr>
        </p:nvSpPr>
        <p:spPr>
          <a:xfrm>
            <a:off x="612648" y="365760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 Black"/>
              <a:buNone/>
              <a:defRPr sz="2800">
                <a:solidFill>
                  <a:srgbClr val="99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6184394" y="1825625"/>
            <a:ext cx="5394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612647" y="1825625"/>
            <a:ext cx="5394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ctrTitle"/>
          </p:nvPr>
        </p:nvSpPr>
        <p:spPr>
          <a:xfrm>
            <a:off x="612648" y="3293316"/>
            <a:ext cx="5509071" cy="1508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Font typeface="Arial Black"/>
              <a:buNone/>
              <a:defRPr sz="3600">
                <a:solidFill>
                  <a:srgbClr val="99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subTitle"/>
          </p:nvPr>
        </p:nvSpPr>
        <p:spPr>
          <a:xfrm>
            <a:off x="612648" y="4864061"/>
            <a:ext cx="5509071" cy="10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9" name="Google Shape;4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042" y="129828"/>
            <a:ext cx="3756819" cy="1174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923" y="6176963"/>
            <a:ext cx="983152" cy="6154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25"/>
          <p:cNvCxnSpPr/>
          <p:nvPr/>
        </p:nvCxnSpPr>
        <p:spPr>
          <a:xfrm>
            <a:off x="640080" y="4833257"/>
            <a:ext cx="3773731" cy="0"/>
          </a:xfrm>
          <a:prstGeom prst="straightConnector1">
            <a:avLst/>
          </a:prstGeom>
          <a:noFill/>
          <a:ln cap="flat" cmpd="sng" w="508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612648" y="4041648"/>
            <a:ext cx="6194425" cy="699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4870613" y="-623226"/>
            <a:ext cx="8104451" cy="81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/>
          <p:nvPr>
            <p:ph type="title"/>
          </p:nvPr>
        </p:nvSpPr>
        <p:spPr>
          <a:xfrm>
            <a:off x="612648" y="36512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 Black"/>
              <a:buNone/>
              <a:defRPr b="0" i="0" sz="2800" u="none" cap="none" strike="noStrik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612648" y="1825625"/>
            <a:ext cx="10972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2"/>
          <p:cNvPicPr preferRelativeResize="0"/>
          <p:nvPr/>
        </p:nvPicPr>
        <p:blipFill rotWithShape="1">
          <a:blip r:embed="rId1">
            <a:alphaModFix amt="5000"/>
          </a:blip>
          <a:srcRect b="0" l="0" r="0" t="0"/>
          <a:stretch/>
        </p:blipFill>
        <p:spPr>
          <a:xfrm>
            <a:off x="4862146" y="-623226"/>
            <a:ext cx="8104451" cy="81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2"/>
          <p:cNvSpPr txBox="1"/>
          <p:nvPr>
            <p:ph type="title"/>
          </p:nvPr>
        </p:nvSpPr>
        <p:spPr>
          <a:xfrm>
            <a:off x="612648" y="36512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 Black"/>
              <a:buNone/>
              <a:defRPr b="1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612648" y="1825625"/>
            <a:ext cx="10972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923" y="6176963"/>
            <a:ext cx="983152" cy="6154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143650" y="1125100"/>
            <a:ext cx="99957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 Black"/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Extensions to </a:t>
            </a:r>
            <a:endParaRPr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 Black"/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Neural Style Transfer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938" y="2213075"/>
            <a:ext cx="5097125" cy="20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2397226" y="4383875"/>
            <a:ext cx="83187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2025"/>
              <a:t>Team : 4D Tensor</a:t>
            </a:r>
            <a:endParaRPr sz="2025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1825"/>
              <a:t>Praveen Iyer, Sneha Bandi, Swarnita Venkatraman, Neha Chawla </a:t>
            </a:r>
            <a:endParaRPr sz="1825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t/>
            </a:r>
            <a:endParaRPr sz="2025"/>
          </a:p>
        </p:txBody>
      </p:sp>
      <p:sp>
        <p:nvSpPr>
          <p:cNvPr id="61" name="Google Shape;61;p1"/>
          <p:cNvSpPr txBox="1"/>
          <p:nvPr/>
        </p:nvSpPr>
        <p:spPr>
          <a:xfrm>
            <a:off x="8428875" y="330950"/>
            <a:ext cx="372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CSCI 566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Deep Learning and its Applications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4c45d36f2_0_1"/>
          <p:cNvSpPr txBox="1"/>
          <p:nvPr/>
        </p:nvSpPr>
        <p:spPr>
          <a:xfrm>
            <a:off x="227800" y="831902"/>
            <a:ext cx="398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14c45d36f2_0_1"/>
          <p:cNvSpPr txBox="1"/>
          <p:nvPr>
            <p:ph idx="1" type="body"/>
          </p:nvPr>
        </p:nvSpPr>
        <p:spPr>
          <a:xfrm>
            <a:off x="258750" y="254000"/>
            <a:ext cx="394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None/>
            </a:pPr>
            <a:r>
              <a:rPr b="0" lang="en-US" sz="2400"/>
              <a:t>Aim</a:t>
            </a:r>
            <a:endParaRPr b="0" sz="2400"/>
          </a:p>
        </p:txBody>
      </p:sp>
      <p:sp>
        <p:nvSpPr>
          <p:cNvPr id="68" name="Google Shape;68;g214c45d36f2_0_1"/>
          <p:cNvSpPr txBox="1"/>
          <p:nvPr>
            <p:ph idx="3" type="body"/>
          </p:nvPr>
        </p:nvSpPr>
        <p:spPr>
          <a:xfrm>
            <a:off x="4279300" y="755700"/>
            <a:ext cx="43305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There have been many successful implementations of NST in recent years.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In most works, stylization is confined to pixel domain and there could still be style distortions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Practically</a:t>
            </a:r>
            <a:r>
              <a:rPr lang="en-US" sz="14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, users may not have exact image enhancements/ corrections in mind but may still be interested in enhancing their images.</a:t>
            </a:r>
            <a:r>
              <a:rPr lang="en-US" sz="1400"/>
              <a:t> </a:t>
            </a:r>
            <a:endParaRPr sz="1400"/>
          </a:p>
        </p:txBody>
      </p:sp>
      <p:sp>
        <p:nvSpPr>
          <p:cNvPr id="69" name="Google Shape;69;g214c45d36f2_0_1"/>
          <p:cNvSpPr txBox="1"/>
          <p:nvPr>
            <p:ph idx="1" type="body"/>
          </p:nvPr>
        </p:nvSpPr>
        <p:spPr>
          <a:xfrm>
            <a:off x="4529675" y="3392850"/>
            <a:ext cx="4254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None/>
            </a:pPr>
            <a:r>
              <a:rPr b="0" lang="en-US" sz="2400"/>
              <a:t>Our Approach </a:t>
            </a:r>
            <a:endParaRPr b="0" sz="2400"/>
          </a:p>
        </p:txBody>
      </p:sp>
      <p:sp>
        <p:nvSpPr>
          <p:cNvPr id="70" name="Google Shape;70;g214c45d36f2_0_1"/>
          <p:cNvSpPr txBox="1"/>
          <p:nvPr/>
        </p:nvSpPr>
        <p:spPr>
          <a:xfrm>
            <a:off x="4279300" y="3780075"/>
            <a:ext cx="4869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User Feedback :</a:t>
            </a:r>
            <a:r>
              <a:rPr lang="en-US">
                <a:solidFill>
                  <a:schemeClr val="dk1"/>
                </a:solidFill>
              </a:rPr>
              <a:t>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Enhance the image style based on user preferences.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Cascade Style Transfer :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To apply multiple styles to a single image.</a:t>
            </a:r>
            <a:endParaRPr/>
          </a:p>
        </p:txBody>
      </p:sp>
      <p:sp>
        <p:nvSpPr>
          <p:cNvPr id="71" name="Google Shape;71;g214c45d36f2_0_1"/>
          <p:cNvSpPr txBox="1"/>
          <p:nvPr>
            <p:ph idx="1" type="body"/>
          </p:nvPr>
        </p:nvSpPr>
        <p:spPr>
          <a:xfrm>
            <a:off x="4526800" y="254000"/>
            <a:ext cx="393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None/>
            </a:pPr>
            <a:r>
              <a:rPr b="0" lang="en-US" sz="2400"/>
              <a:t>Existing Work</a:t>
            </a:r>
            <a:endParaRPr b="0" sz="2400"/>
          </a:p>
        </p:txBody>
      </p:sp>
      <p:sp>
        <p:nvSpPr>
          <p:cNvPr id="72" name="Google Shape;72;g214c45d36f2_0_1"/>
          <p:cNvSpPr txBox="1"/>
          <p:nvPr>
            <p:ph idx="1" type="body"/>
          </p:nvPr>
        </p:nvSpPr>
        <p:spPr>
          <a:xfrm>
            <a:off x="8911925" y="254000"/>
            <a:ext cx="250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None/>
            </a:pPr>
            <a:r>
              <a:rPr b="0" lang="en-US" sz="2400"/>
              <a:t>Key Insight</a:t>
            </a:r>
            <a:endParaRPr b="0" sz="2400"/>
          </a:p>
        </p:txBody>
      </p:sp>
      <p:sp>
        <p:nvSpPr>
          <p:cNvPr id="73" name="Google Shape;73;g214c45d36f2_0_1"/>
          <p:cNvSpPr txBox="1"/>
          <p:nvPr/>
        </p:nvSpPr>
        <p:spPr>
          <a:xfrm>
            <a:off x="8916800" y="656775"/>
            <a:ext cx="3083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Cascade Style Transfer can be used to combine multiple style images, alongside human observed heuristic knowledge to improve stylistic quality of generated image.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" name="Google Shape;74;g214c45d36f2_0_1"/>
          <p:cNvGrpSpPr/>
          <p:nvPr/>
        </p:nvGrpSpPr>
        <p:grpSpPr>
          <a:xfrm>
            <a:off x="9110550" y="2874675"/>
            <a:ext cx="2400850" cy="3572146"/>
            <a:chOff x="9034350" y="3179475"/>
            <a:chExt cx="2400850" cy="3572146"/>
          </a:xfrm>
        </p:grpSpPr>
        <p:pic>
          <p:nvPicPr>
            <p:cNvPr id="75" name="Google Shape;75;g214c45d36f2_0_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25575" y="3179475"/>
              <a:ext cx="1609625" cy="35721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g214c45d36f2_0_1"/>
            <p:cNvCxnSpPr/>
            <p:nvPr/>
          </p:nvCxnSpPr>
          <p:spPr>
            <a:xfrm flipH="1" rot="10800000">
              <a:off x="9034350" y="3984063"/>
              <a:ext cx="668100" cy="4902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" name="Google Shape;77;g214c45d36f2_0_1"/>
          <p:cNvGrpSpPr/>
          <p:nvPr/>
        </p:nvGrpSpPr>
        <p:grpSpPr>
          <a:xfrm>
            <a:off x="2203450" y="4998525"/>
            <a:ext cx="7622125" cy="1716625"/>
            <a:chOff x="2203450" y="5074725"/>
            <a:chExt cx="7622125" cy="1716625"/>
          </a:xfrm>
        </p:grpSpPr>
        <p:pic>
          <p:nvPicPr>
            <p:cNvPr id="78" name="Google Shape;78;g214c45d36f2_0_1"/>
            <p:cNvPicPr preferRelativeResize="0"/>
            <p:nvPr/>
          </p:nvPicPr>
          <p:blipFill rotWithShape="1">
            <a:blip r:embed="rId4">
              <a:alphaModFix/>
            </a:blip>
            <a:srcRect b="10144" l="1854" r="0" t="0"/>
            <a:stretch/>
          </p:blipFill>
          <p:spPr>
            <a:xfrm>
              <a:off x="2203450" y="5526250"/>
              <a:ext cx="7622125" cy="1265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" name="Google Shape;79;g214c45d36f2_0_1"/>
            <p:cNvCxnSpPr/>
            <p:nvPr/>
          </p:nvCxnSpPr>
          <p:spPr>
            <a:xfrm>
              <a:off x="8699700" y="5074725"/>
              <a:ext cx="526500" cy="462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" name="Google Shape;80;g214c45d36f2_0_1"/>
          <p:cNvSpPr txBox="1"/>
          <p:nvPr>
            <p:ph idx="3" type="body"/>
          </p:nvPr>
        </p:nvSpPr>
        <p:spPr>
          <a:xfrm>
            <a:off x="331300" y="732975"/>
            <a:ext cx="3782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400"/>
              <a:t>We propose extension to the original neural style transfer technique to enhance the final style of the output image.</a:t>
            </a:r>
            <a:endParaRPr sz="1400"/>
          </a:p>
        </p:txBody>
      </p:sp>
      <p:grpSp>
        <p:nvGrpSpPr>
          <p:cNvPr id="81" name="Google Shape;81;g214c45d36f2_0_1"/>
          <p:cNvGrpSpPr/>
          <p:nvPr/>
        </p:nvGrpSpPr>
        <p:grpSpPr>
          <a:xfrm>
            <a:off x="339169" y="1879455"/>
            <a:ext cx="3940142" cy="3168889"/>
            <a:chOff x="339169" y="1879455"/>
            <a:chExt cx="3940142" cy="3168889"/>
          </a:xfrm>
        </p:grpSpPr>
        <p:grpSp>
          <p:nvGrpSpPr>
            <p:cNvPr id="82" name="Google Shape;82;g214c45d36f2_0_1"/>
            <p:cNvGrpSpPr/>
            <p:nvPr/>
          </p:nvGrpSpPr>
          <p:grpSpPr>
            <a:xfrm>
              <a:off x="339169" y="1879455"/>
              <a:ext cx="3940142" cy="3168889"/>
              <a:chOff x="339169" y="1117455"/>
              <a:chExt cx="3940142" cy="3168889"/>
            </a:xfrm>
          </p:grpSpPr>
          <p:grpSp>
            <p:nvGrpSpPr>
              <p:cNvPr id="83" name="Google Shape;83;g214c45d36f2_0_1"/>
              <p:cNvGrpSpPr/>
              <p:nvPr/>
            </p:nvGrpSpPr>
            <p:grpSpPr>
              <a:xfrm>
                <a:off x="339169" y="1117455"/>
                <a:ext cx="3940142" cy="3168889"/>
                <a:chOff x="428016" y="1565949"/>
                <a:chExt cx="5217349" cy="3396451"/>
              </a:xfrm>
            </p:grpSpPr>
            <p:pic>
              <p:nvPicPr>
                <p:cNvPr id="84" name="Google Shape;84;g214c45d36f2_0_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6279" t="0"/>
                <a:stretch/>
              </p:blipFill>
              <p:spPr>
                <a:xfrm>
                  <a:off x="428016" y="1565949"/>
                  <a:ext cx="5217349" cy="33964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" name="Google Shape;85;g214c45d36f2_0_1"/>
                <p:cNvSpPr txBox="1"/>
                <p:nvPr/>
              </p:nvSpPr>
              <p:spPr>
                <a:xfrm>
                  <a:off x="1320425" y="2994850"/>
                  <a:ext cx="523200" cy="42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g214c45d36f2_0_1"/>
                <p:cNvSpPr/>
                <p:nvPr/>
              </p:nvSpPr>
              <p:spPr>
                <a:xfrm>
                  <a:off x="1354525" y="2983475"/>
                  <a:ext cx="375300" cy="4002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7" name="Google Shape;87;g214c45d36f2_0_1"/>
              <p:cNvSpPr txBox="1"/>
              <p:nvPr/>
            </p:nvSpPr>
            <p:spPr>
              <a:xfrm>
                <a:off x="905610" y="2358242"/>
                <a:ext cx="311700" cy="554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" name="Google Shape;88;g214c45d36f2_0_1"/>
            <p:cNvSpPr txBox="1"/>
            <p:nvPr/>
          </p:nvSpPr>
          <p:spPr>
            <a:xfrm>
              <a:off x="1786225" y="2096125"/>
              <a:ext cx="1329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Content Image</a:t>
              </a:r>
              <a:endParaRPr b="1" sz="1200"/>
            </a:p>
          </p:txBody>
        </p:sp>
        <p:sp>
          <p:nvSpPr>
            <p:cNvPr id="89" name="Google Shape;89;g214c45d36f2_0_1"/>
            <p:cNvSpPr txBox="1"/>
            <p:nvPr/>
          </p:nvSpPr>
          <p:spPr>
            <a:xfrm>
              <a:off x="1753250" y="4621400"/>
              <a:ext cx="1329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Style </a:t>
              </a:r>
              <a:r>
                <a:rPr b="1" lang="en-US" sz="1200"/>
                <a:t>Image</a:t>
              </a:r>
              <a:endParaRPr b="1" sz="1200"/>
            </a:p>
          </p:txBody>
        </p:sp>
        <p:sp>
          <p:nvSpPr>
            <p:cNvPr id="90" name="Google Shape;90;g214c45d36f2_0_1"/>
            <p:cNvSpPr txBox="1"/>
            <p:nvPr/>
          </p:nvSpPr>
          <p:spPr>
            <a:xfrm>
              <a:off x="2660875" y="2479700"/>
              <a:ext cx="1329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  <p:sp>
          <p:nvSpPr>
            <p:cNvPr id="91" name="Google Shape;91;g214c45d36f2_0_1"/>
            <p:cNvSpPr txBox="1"/>
            <p:nvPr/>
          </p:nvSpPr>
          <p:spPr>
            <a:xfrm>
              <a:off x="2700625" y="4252100"/>
              <a:ext cx="1329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Output </a:t>
              </a:r>
              <a:r>
                <a:rPr b="1" lang="en-US" sz="1200"/>
                <a:t>Image</a:t>
              </a:r>
              <a:endParaRPr b="1"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14c45d36f2_0_47"/>
          <p:cNvGrpSpPr/>
          <p:nvPr/>
        </p:nvGrpSpPr>
        <p:grpSpPr>
          <a:xfrm>
            <a:off x="0" y="1596925"/>
            <a:ext cx="6612775" cy="987501"/>
            <a:chOff x="1503600" y="3009075"/>
            <a:chExt cx="6612775" cy="987501"/>
          </a:xfrm>
        </p:grpSpPr>
        <p:pic>
          <p:nvPicPr>
            <p:cNvPr id="97" name="Google Shape;97;g214c45d36f2_0_47"/>
            <p:cNvPicPr preferRelativeResize="0"/>
            <p:nvPr/>
          </p:nvPicPr>
          <p:blipFill rotWithShape="1">
            <a:blip r:embed="rId3">
              <a:alphaModFix/>
            </a:blip>
            <a:srcRect b="77523" l="0" r="0" t="0"/>
            <a:stretch/>
          </p:blipFill>
          <p:spPr>
            <a:xfrm>
              <a:off x="1503600" y="3009075"/>
              <a:ext cx="1683725" cy="93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g214c45d36f2_0_47"/>
            <p:cNvPicPr preferRelativeResize="0"/>
            <p:nvPr/>
          </p:nvPicPr>
          <p:blipFill rotWithShape="1">
            <a:blip r:embed="rId3">
              <a:alphaModFix/>
            </a:blip>
            <a:srcRect b="52564" l="0" r="0" t="22523"/>
            <a:stretch/>
          </p:blipFill>
          <p:spPr>
            <a:xfrm>
              <a:off x="3086125" y="3039762"/>
              <a:ext cx="1683725" cy="93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g214c45d36f2_0_47"/>
            <p:cNvPicPr preferRelativeResize="0"/>
            <p:nvPr/>
          </p:nvPicPr>
          <p:blipFill rotWithShape="1">
            <a:blip r:embed="rId3">
              <a:alphaModFix/>
            </a:blip>
            <a:srcRect b="25235" l="0" r="0" t="48000"/>
            <a:stretch/>
          </p:blipFill>
          <p:spPr>
            <a:xfrm>
              <a:off x="4799375" y="3065700"/>
              <a:ext cx="1567310" cy="93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g214c45d36f2_0_47"/>
            <p:cNvPicPr preferRelativeResize="0"/>
            <p:nvPr/>
          </p:nvPicPr>
          <p:blipFill rotWithShape="1">
            <a:blip r:embed="rId3">
              <a:alphaModFix/>
            </a:blip>
            <a:srcRect b="-2" l="0" r="0" t="75089"/>
            <a:stretch/>
          </p:blipFill>
          <p:spPr>
            <a:xfrm>
              <a:off x="6432650" y="3039753"/>
              <a:ext cx="1683725" cy="9308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SC Powerpoint Template - Whi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C Powerpoint Template - Red ">
  <a:themeElements>
    <a:clrScheme name="Custom 51">
      <a:dk1>
        <a:srgbClr val="990000"/>
      </a:dk1>
      <a:lt1>
        <a:srgbClr val="FFFFFF"/>
      </a:lt1>
      <a:dk2>
        <a:srgbClr val="445469"/>
      </a:dk2>
      <a:lt2>
        <a:srgbClr val="E7E6E6"/>
      </a:lt2>
      <a:accent1>
        <a:srgbClr val="991B1E"/>
      </a:accent1>
      <a:accent2>
        <a:srgbClr val="FFCC00"/>
      </a:accent2>
      <a:accent3>
        <a:srgbClr val="939598"/>
      </a:accent3>
      <a:accent4>
        <a:srgbClr val="CCCCCC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2018-10-15T18:11:54Z</dcterms:created>
  <dc:creator>Diana Molleda</dc:creator>
</cp:coreProperties>
</file>